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1"/>
  </p:sldMasterIdLst>
  <p:notesMasterIdLst>
    <p:notesMasterId r:id="rId29"/>
  </p:notesMasterIdLst>
  <p:handoutMasterIdLst>
    <p:handoutMasterId r:id="rId30"/>
  </p:handoutMasterIdLst>
  <p:sldIdLst>
    <p:sldId id="256" r:id="rId12"/>
    <p:sldId id="260" r:id="rId13"/>
    <p:sldId id="284" r:id="rId14"/>
    <p:sldId id="274" r:id="rId15"/>
    <p:sldId id="275" r:id="rId16"/>
    <p:sldId id="276" r:id="rId17"/>
    <p:sldId id="257" r:id="rId18"/>
    <p:sldId id="316" r:id="rId19"/>
    <p:sldId id="319" r:id="rId20"/>
    <p:sldId id="320" r:id="rId21"/>
    <p:sldId id="317" r:id="rId22"/>
    <p:sldId id="321" r:id="rId23"/>
    <p:sldId id="323" r:id="rId24"/>
    <p:sldId id="324" r:id="rId25"/>
    <p:sldId id="314" r:id="rId26"/>
    <p:sldId id="312" r:id="rId27"/>
    <p:sldId id="269" r:id="rId28"/>
  </p:sldIdLst>
  <p:sldSz cx="12190413" cy="6858000"/>
  <p:notesSz cx="6858000" cy="9144000"/>
  <p:custDataLst>
    <p:tags r:id="rId3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99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AA9F19AC-F9A1-4009-9286-DD764FAD8B96}"/>
    <pc:docChg chg="undo custSel addSld delSld modSld">
      <pc:chgData name="Mikael Lenz Strube" userId="5190ea63-534e-4b85-8189-cf0a88e74104" providerId="ADAL" clId="{AA9F19AC-F9A1-4009-9286-DD764FAD8B96}" dt="2024-07-02T06:40:32.666" v="510" actId="1076"/>
      <pc:docMkLst>
        <pc:docMk/>
      </pc:docMkLst>
      <pc:sldChg chg="add">
        <pc:chgData name="Mikael Lenz Strube" userId="5190ea63-534e-4b85-8189-cf0a88e74104" providerId="ADAL" clId="{AA9F19AC-F9A1-4009-9286-DD764FAD8B96}" dt="2024-07-02T05:10:18.986" v="9"/>
        <pc:sldMkLst>
          <pc:docMk/>
          <pc:sldMk cId="1796381250" sldId="257"/>
        </pc:sldMkLst>
      </pc:sldChg>
      <pc:sldChg chg="modSp mod">
        <pc:chgData name="Mikael Lenz Strube" userId="5190ea63-534e-4b85-8189-cf0a88e74104" providerId="ADAL" clId="{AA9F19AC-F9A1-4009-9286-DD764FAD8B96}" dt="2024-07-02T06:39:59.488" v="499" actId="20577"/>
        <pc:sldMkLst>
          <pc:docMk/>
          <pc:sldMk cId="2320714135" sldId="260"/>
        </pc:sldMkLst>
      </pc:sldChg>
      <pc:sldChg chg="modSp mod">
        <pc:chgData name="Mikael Lenz Strube" userId="5190ea63-534e-4b85-8189-cf0a88e74104" providerId="ADAL" clId="{AA9F19AC-F9A1-4009-9286-DD764FAD8B96}" dt="2024-07-02T06:40:23.083" v="508" actId="14100"/>
        <pc:sldMkLst>
          <pc:docMk/>
          <pc:sldMk cId="52637022" sldId="274"/>
        </pc:sldMkLst>
      </pc:sldChg>
      <pc:sldChg chg="modSp mod">
        <pc:chgData name="Mikael Lenz Strube" userId="5190ea63-534e-4b85-8189-cf0a88e74104" providerId="ADAL" clId="{AA9F19AC-F9A1-4009-9286-DD764FAD8B96}" dt="2024-07-02T06:40:28.397" v="509" actId="1076"/>
        <pc:sldMkLst>
          <pc:docMk/>
          <pc:sldMk cId="538169267" sldId="275"/>
        </pc:sldMkLst>
      </pc:sldChg>
      <pc:sldChg chg="modSp mod">
        <pc:chgData name="Mikael Lenz Strube" userId="5190ea63-534e-4b85-8189-cf0a88e74104" providerId="ADAL" clId="{AA9F19AC-F9A1-4009-9286-DD764FAD8B96}" dt="2024-07-02T06:40:32.666" v="510" actId="1076"/>
        <pc:sldMkLst>
          <pc:docMk/>
          <pc:sldMk cId="1245003170" sldId="276"/>
        </pc:sldMkLst>
      </pc:sldChg>
      <pc:sldChg chg="del">
        <pc:chgData name="Mikael Lenz Strube" userId="5190ea63-534e-4b85-8189-cf0a88e74104" providerId="ADAL" clId="{AA9F19AC-F9A1-4009-9286-DD764FAD8B96}" dt="2024-07-02T05:10:21.193" v="10" actId="47"/>
        <pc:sldMkLst>
          <pc:docMk/>
          <pc:sldMk cId="1003268430" sldId="304"/>
        </pc:sldMkLst>
      </pc:sldChg>
      <pc:sldChg chg="new add del">
        <pc:chgData name="Mikael Lenz Strube" userId="5190ea63-534e-4b85-8189-cf0a88e74104" providerId="ADAL" clId="{AA9F19AC-F9A1-4009-9286-DD764FAD8B96}" dt="2024-07-02T05:09:28.089" v="6" actId="680"/>
        <pc:sldMkLst>
          <pc:docMk/>
          <pc:sldMk cId="780343071" sldId="305"/>
        </pc:sldMkLst>
      </pc:sldChg>
      <pc:sldChg chg="add del">
        <pc:chgData name="Mikael Lenz Strube" userId="5190ea63-534e-4b85-8189-cf0a88e74104" providerId="ADAL" clId="{AA9F19AC-F9A1-4009-9286-DD764FAD8B96}" dt="2024-07-02T05:40:39.297" v="207" actId="47"/>
        <pc:sldMkLst>
          <pc:docMk/>
          <pc:sldMk cId="2940002941" sldId="305"/>
        </pc:sldMkLst>
      </pc:sldChg>
      <pc:sldChg chg="new del">
        <pc:chgData name="Mikael Lenz Strube" userId="5190ea63-534e-4b85-8189-cf0a88e74104" providerId="ADAL" clId="{AA9F19AC-F9A1-4009-9286-DD764FAD8B96}" dt="2024-07-02T05:09:26.741" v="5" actId="680"/>
        <pc:sldMkLst>
          <pc:docMk/>
          <pc:sldMk cId="3485469427" sldId="306"/>
        </pc:sldMkLst>
      </pc:sldChg>
      <pc:sldChg chg="add del">
        <pc:chgData name="Mikael Lenz Strube" userId="5190ea63-534e-4b85-8189-cf0a88e74104" providerId="ADAL" clId="{AA9F19AC-F9A1-4009-9286-DD764FAD8B96}" dt="2024-07-02T05:40:39.297" v="207" actId="47"/>
        <pc:sldMkLst>
          <pc:docMk/>
          <pc:sldMk cId="1114603209" sldId="308"/>
        </pc:sldMkLst>
      </pc:sldChg>
      <pc:sldChg chg="add del">
        <pc:chgData name="Mikael Lenz Strube" userId="5190ea63-534e-4b85-8189-cf0a88e74104" providerId="ADAL" clId="{AA9F19AC-F9A1-4009-9286-DD764FAD8B96}" dt="2024-07-02T05:40:42.995" v="208" actId="47"/>
        <pc:sldMkLst>
          <pc:docMk/>
          <pc:sldMk cId="3134895259" sldId="309"/>
        </pc:sldMkLst>
      </pc:sldChg>
      <pc:sldChg chg="add del">
        <pc:chgData name="Mikael Lenz Strube" userId="5190ea63-534e-4b85-8189-cf0a88e74104" providerId="ADAL" clId="{AA9F19AC-F9A1-4009-9286-DD764FAD8B96}" dt="2024-07-02T05:40:39.297" v="207" actId="47"/>
        <pc:sldMkLst>
          <pc:docMk/>
          <pc:sldMk cId="30571329" sldId="310"/>
        </pc:sldMkLst>
      </pc:sldChg>
      <pc:sldChg chg="add del">
        <pc:chgData name="Mikael Lenz Strube" userId="5190ea63-534e-4b85-8189-cf0a88e74104" providerId="ADAL" clId="{AA9F19AC-F9A1-4009-9286-DD764FAD8B96}" dt="2024-07-02T05:40:45.299" v="209" actId="47"/>
        <pc:sldMkLst>
          <pc:docMk/>
          <pc:sldMk cId="2863563466" sldId="312"/>
        </pc:sldMkLst>
      </pc:sldChg>
      <pc:sldChg chg="addSp modSp add del mod modAnim">
        <pc:chgData name="Mikael Lenz Strube" userId="5190ea63-534e-4b85-8189-cf0a88e74104" providerId="ADAL" clId="{AA9F19AC-F9A1-4009-9286-DD764FAD8B96}" dt="2024-07-02T06:31:00.534" v="429" actId="1036"/>
        <pc:sldMkLst>
          <pc:docMk/>
          <pc:sldMk cId="774758893" sldId="314"/>
        </pc:sldMkLst>
      </pc:sldChg>
      <pc:sldChg chg="addSp delSp modSp new del mod">
        <pc:chgData name="Mikael Lenz Strube" userId="5190ea63-534e-4b85-8189-cf0a88e74104" providerId="ADAL" clId="{AA9F19AC-F9A1-4009-9286-DD764FAD8B96}" dt="2024-07-02T05:31:50.906" v="155" actId="47"/>
        <pc:sldMkLst>
          <pc:docMk/>
          <pc:sldMk cId="3071516320" sldId="315"/>
        </pc:sldMkLst>
      </pc:sldChg>
      <pc:sldChg chg="add del modAnim">
        <pc:chgData name="Mikael Lenz Strube" userId="5190ea63-534e-4b85-8189-cf0a88e74104" providerId="ADAL" clId="{AA9F19AC-F9A1-4009-9286-DD764FAD8B96}" dt="2024-07-02T05:12:32.543" v="41" actId="47"/>
        <pc:sldMkLst>
          <pc:docMk/>
          <pc:sldMk cId="1829553553" sldId="316"/>
        </pc:sldMkLst>
      </pc:sldChg>
      <pc:sldChg chg="addSp delSp modSp new modAnim">
        <pc:chgData name="Mikael Lenz Strube" userId="5190ea63-534e-4b85-8189-cf0a88e74104" providerId="ADAL" clId="{AA9F19AC-F9A1-4009-9286-DD764FAD8B96}" dt="2024-07-02T05:13:19.388" v="45"/>
        <pc:sldMkLst>
          <pc:docMk/>
          <pc:sldMk cId="3599597400" sldId="316"/>
        </pc:sldMkLst>
      </pc:sldChg>
      <pc:sldChg chg="addSp delSp modSp new mod modAnim">
        <pc:chgData name="Mikael Lenz Strube" userId="5190ea63-534e-4b85-8189-cf0a88e74104" providerId="ADAL" clId="{AA9F19AC-F9A1-4009-9286-DD764FAD8B96}" dt="2024-07-02T05:45:00.488" v="248"/>
        <pc:sldMkLst>
          <pc:docMk/>
          <pc:sldMk cId="3390932837" sldId="317"/>
        </pc:sldMkLst>
      </pc:sldChg>
      <pc:sldChg chg="add del">
        <pc:chgData name="Mikael Lenz Strube" userId="5190ea63-534e-4b85-8189-cf0a88e74104" providerId="ADAL" clId="{AA9F19AC-F9A1-4009-9286-DD764FAD8B96}" dt="2024-07-02T05:32:43.068" v="156" actId="47"/>
        <pc:sldMkLst>
          <pc:docMk/>
          <pc:sldMk cId="1491061820" sldId="318"/>
        </pc:sldMkLst>
      </pc:sldChg>
      <pc:sldChg chg="modSp add mod modAnim">
        <pc:chgData name="Mikael Lenz Strube" userId="5190ea63-534e-4b85-8189-cf0a88e74104" providerId="ADAL" clId="{AA9F19AC-F9A1-4009-9286-DD764FAD8B96}" dt="2024-07-02T05:31:43.974" v="154"/>
        <pc:sldMkLst>
          <pc:docMk/>
          <pc:sldMk cId="1294642849" sldId="319"/>
        </pc:sldMkLst>
      </pc:sldChg>
      <pc:sldChg chg="add">
        <pc:chgData name="Mikael Lenz Strube" userId="5190ea63-534e-4b85-8189-cf0a88e74104" providerId="ADAL" clId="{AA9F19AC-F9A1-4009-9286-DD764FAD8B96}" dt="2024-07-02T05:31:33.942" v="153" actId="2890"/>
        <pc:sldMkLst>
          <pc:docMk/>
          <pc:sldMk cId="1479814552" sldId="320"/>
        </pc:sldMkLst>
      </pc:sldChg>
      <pc:sldChg chg="modSp mod">
        <pc:chgData name="Mikael Lenz Strube" userId="5190ea63-534e-4b85-8189-cf0a88e74104" providerId="ADAL" clId="{AA9F19AC-F9A1-4009-9286-DD764FAD8B96}" dt="2024-07-02T05:46:33.856" v="251" actId="14100"/>
        <pc:sldMkLst>
          <pc:docMk/>
          <pc:sldMk cId="834911478" sldId="321"/>
        </pc:sldMkLst>
      </pc:sldChg>
      <pc:sldChg chg="modSp add mod modAnim">
        <pc:chgData name="Mikael Lenz Strube" userId="5190ea63-534e-4b85-8189-cf0a88e74104" providerId="ADAL" clId="{AA9F19AC-F9A1-4009-9286-DD764FAD8B96}" dt="2024-07-02T06:07:59.118" v="289" actId="20577"/>
        <pc:sldMkLst>
          <pc:docMk/>
          <pc:sldMk cId="3112164117" sldId="324"/>
        </pc:sldMkLst>
      </pc:sldChg>
    </pc:docChg>
  </pc:docChgLst>
  <pc:docChgLst>
    <pc:chgData name="Mikael Lenz Strube" userId="5190ea63-534e-4b85-8189-cf0a88e74104" providerId="ADAL" clId="{9EF66A0D-97BB-453A-91E3-311A9B465B32}"/>
    <pc:docChg chg="modSld">
      <pc:chgData name="Mikael Lenz Strube" userId="5190ea63-534e-4b85-8189-cf0a88e74104" providerId="ADAL" clId="{9EF66A0D-97BB-453A-91E3-311A9B465B32}" dt="2025-09-03T18:14:53.335" v="5" actId="1038"/>
      <pc:docMkLst>
        <pc:docMk/>
      </pc:docMkLst>
      <pc:sldChg chg="modSp mod">
        <pc:chgData name="Mikael Lenz Strube" userId="5190ea63-534e-4b85-8189-cf0a88e74104" providerId="ADAL" clId="{9EF66A0D-97BB-453A-91E3-311A9B465B32}" dt="2025-09-03T18:14:53.335" v="5" actId="1038"/>
        <pc:sldMkLst>
          <pc:docMk/>
          <pc:sldMk cId="834911478" sldId="321"/>
        </pc:sldMkLst>
        <pc:cxnChg chg="mod">
          <ac:chgData name="Mikael Lenz Strube" userId="5190ea63-534e-4b85-8189-cf0a88e74104" providerId="ADAL" clId="{9EF66A0D-97BB-453A-91E3-311A9B465B32}" dt="2025-09-03T18:14:53.335" v="5" actId="1038"/>
          <ac:cxnSpMkLst>
            <pc:docMk/>
            <pc:sldMk cId="834911478" sldId="321"/>
            <ac:cxnSpMk id="10" creationId="{D7E1644F-AD22-BAA9-201D-10CA6755D3B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og indho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6031D3-A5DC-4A98-88EA-FAEF42BD7FA7}" type="datetime1">
              <a:rPr lang="da-DK" noProof="0" smtClean="0"/>
              <a:t>03-09-2025</a:t>
            </a:fld>
            <a:endParaRPr lang="da-DK" noProof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a-DK" noProof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a-DK" noProof="0" smtClean="0"/>
              <a:t>‹#›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93631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4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  <p:sldLayoutId id="214748367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2E68-5484-EA4F-692E-A0867FB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rtl="0"/>
            <a:fld id="{3A98EE3D-8CD1-4C3F-BD1C-C98C9596463C}" type="slidenum">
              <a:rPr lang="da-DK" noProof="0" smtClean="0"/>
              <a:t>10</a:t>
            </a:fld>
            <a:endParaRPr lang="da-DK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E2EBFF-7A99-FF14-C1D4-D2870543F28E}"/>
              </a:ext>
            </a:extLst>
          </p:cNvPr>
          <p:cNvSpPr/>
          <p:nvPr/>
        </p:nvSpPr>
        <p:spPr bwMode="auto">
          <a:xfrm>
            <a:off x="46534" y="3356992"/>
            <a:ext cx="936104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7F78C6-8106-DB17-E905-BBC7FBCC190A}"/>
              </a:ext>
            </a:extLst>
          </p:cNvPr>
          <p:cNvSpPr/>
          <p:nvPr/>
        </p:nvSpPr>
        <p:spPr bwMode="auto">
          <a:xfrm>
            <a:off x="1054646" y="299695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0FDAF1-3A2A-FF80-264B-4728124F478D}"/>
              </a:ext>
            </a:extLst>
          </p:cNvPr>
          <p:cNvSpPr/>
          <p:nvPr/>
        </p:nvSpPr>
        <p:spPr bwMode="auto">
          <a:xfrm>
            <a:off x="910630" y="4221088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AE616C-5CAD-125C-356E-E44AD7FCE3C6}"/>
              </a:ext>
            </a:extLst>
          </p:cNvPr>
          <p:cNvSpPr/>
          <p:nvPr/>
        </p:nvSpPr>
        <p:spPr bwMode="auto">
          <a:xfrm>
            <a:off x="2710830" y="2485929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94500E-20B6-AA5E-7DB6-50E9A0D239F1}"/>
              </a:ext>
            </a:extLst>
          </p:cNvPr>
          <p:cNvSpPr/>
          <p:nvPr/>
        </p:nvSpPr>
        <p:spPr bwMode="auto">
          <a:xfrm>
            <a:off x="2854846" y="440110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5FFCD-7830-8E05-18C5-76A0F5830A5C}"/>
              </a:ext>
            </a:extLst>
          </p:cNvPr>
          <p:cNvSpPr/>
          <p:nvPr/>
        </p:nvSpPr>
        <p:spPr bwMode="auto">
          <a:xfrm>
            <a:off x="2710830" y="3443518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1C8EF-95F8-78C3-A66C-F82D196D3CE6}"/>
              </a:ext>
            </a:extLst>
          </p:cNvPr>
          <p:cNvSpPr/>
          <p:nvPr/>
        </p:nvSpPr>
        <p:spPr bwMode="auto">
          <a:xfrm>
            <a:off x="5015086" y="2742533"/>
            <a:ext cx="792088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A5D69-8F4D-4BEA-1A64-30539CBF1EB0}"/>
              </a:ext>
            </a:extLst>
          </p:cNvPr>
          <p:cNvSpPr/>
          <p:nvPr/>
        </p:nvSpPr>
        <p:spPr bwMode="auto">
          <a:xfrm>
            <a:off x="4682251" y="490516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B0FCA-2B2E-45DE-CD7A-C9986065E70E}"/>
              </a:ext>
            </a:extLst>
          </p:cNvPr>
          <p:cNvSpPr/>
          <p:nvPr/>
        </p:nvSpPr>
        <p:spPr bwMode="auto">
          <a:xfrm>
            <a:off x="910630" y="187521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38AB87-55F4-E032-1DE0-0FF96461502A}"/>
              </a:ext>
            </a:extLst>
          </p:cNvPr>
          <p:cNvSpPr/>
          <p:nvPr/>
        </p:nvSpPr>
        <p:spPr bwMode="auto">
          <a:xfrm>
            <a:off x="4042978" y="3320988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AAC5E4-1DEB-8A45-1179-C562E0E36067}"/>
              </a:ext>
            </a:extLst>
          </p:cNvPr>
          <p:cNvSpPr/>
          <p:nvPr/>
        </p:nvSpPr>
        <p:spPr bwMode="auto">
          <a:xfrm>
            <a:off x="2170770" y="5358697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B2781E-9B10-C0CD-07B4-842EA14CD605}"/>
              </a:ext>
            </a:extLst>
          </p:cNvPr>
          <p:cNvSpPr/>
          <p:nvPr/>
        </p:nvSpPr>
        <p:spPr bwMode="auto">
          <a:xfrm>
            <a:off x="6430913" y="2189357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F2FA6-D841-F216-D467-84F4840F29B0}"/>
              </a:ext>
            </a:extLst>
          </p:cNvPr>
          <p:cNvSpPr/>
          <p:nvPr/>
        </p:nvSpPr>
        <p:spPr bwMode="auto">
          <a:xfrm>
            <a:off x="5843178" y="472514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BD0329-2CA3-E14D-B6D4-0597E13B3002}"/>
              </a:ext>
            </a:extLst>
          </p:cNvPr>
          <p:cNvSpPr/>
          <p:nvPr/>
        </p:nvSpPr>
        <p:spPr bwMode="auto">
          <a:xfrm>
            <a:off x="5699162" y="3767554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5E3211-5E9D-77ED-84E7-D23420FB2539}"/>
              </a:ext>
            </a:extLst>
          </p:cNvPr>
          <p:cNvSpPr/>
          <p:nvPr/>
        </p:nvSpPr>
        <p:spPr bwMode="auto">
          <a:xfrm>
            <a:off x="3898962" y="219924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AD5B6F-9186-0868-453A-881A2ABA9686}"/>
              </a:ext>
            </a:extLst>
          </p:cNvPr>
          <p:cNvSpPr/>
          <p:nvPr/>
        </p:nvSpPr>
        <p:spPr bwMode="auto">
          <a:xfrm>
            <a:off x="6832610" y="335699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74A941-A478-57D0-C9AB-6595DC56523B}"/>
              </a:ext>
            </a:extLst>
          </p:cNvPr>
          <p:cNvSpPr/>
          <p:nvPr/>
        </p:nvSpPr>
        <p:spPr bwMode="auto">
          <a:xfrm>
            <a:off x="7197832" y="5056392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BCE1FE-DBE8-6201-0F12-1B437B8DF4F7}"/>
              </a:ext>
            </a:extLst>
          </p:cNvPr>
          <p:cNvSpPr/>
          <p:nvPr/>
        </p:nvSpPr>
        <p:spPr bwMode="auto">
          <a:xfrm>
            <a:off x="10019402" y="209831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E9C96C-852C-573B-DEDC-D19D9DA2BBC0}"/>
              </a:ext>
            </a:extLst>
          </p:cNvPr>
          <p:cNvSpPr/>
          <p:nvPr/>
        </p:nvSpPr>
        <p:spPr bwMode="auto">
          <a:xfrm>
            <a:off x="8952949" y="445331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7854B2-B8E1-EC4F-3AF2-E919666C3289}"/>
              </a:ext>
            </a:extLst>
          </p:cNvPr>
          <p:cNvSpPr/>
          <p:nvPr/>
        </p:nvSpPr>
        <p:spPr bwMode="auto">
          <a:xfrm>
            <a:off x="8270872" y="4091590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233E0-55DB-094B-0FAA-0ADAD24BDD30}"/>
              </a:ext>
            </a:extLst>
          </p:cNvPr>
          <p:cNvSpPr/>
          <p:nvPr/>
        </p:nvSpPr>
        <p:spPr bwMode="auto">
          <a:xfrm>
            <a:off x="7823399" y="220646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EF98F6-6649-11E7-5D3E-F302CDFD35F2}"/>
              </a:ext>
            </a:extLst>
          </p:cNvPr>
          <p:cNvSpPr/>
          <p:nvPr/>
        </p:nvSpPr>
        <p:spPr bwMode="auto">
          <a:xfrm>
            <a:off x="5051090" y="1083124"/>
            <a:ext cx="792088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B241BF-B58D-B162-B703-C9A6F2AD90A8}"/>
              </a:ext>
            </a:extLst>
          </p:cNvPr>
          <p:cNvSpPr/>
          <p:nvPr/>
        </p:nvSpPr>
        <p:spPr bwMode="auto">
          <a:xfrm>
            <a:off x="4027036" y="4415626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C0F1B5-279E-8992-BF08-A3F124AF4FF9}"/>
              </a:ext>
            </a:extLst>
          </p:cNvPr>
          <p:cNvSpPr/>
          <p:nvPr/>
        </p:nvSpPr>
        <p:spPr bwMode="auto">
          <a:xfrm>
            <a:off x="2926854" y="135906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91FBD0-AD0A-DE0C-9FB6-CDC7927B9067}"/>
              </a:ext>
            </a:extLst>
          </p:cNvPr>
          <p:cNvSpPr/>
          <p:nvPr/>
        </p:nvSpPr>
        <p:spPr bwMode="auto">
          <a:xfrm>
            <a:off x="5879182" y="3065735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8A5C5F-18E2-D554-8765-C7801B30E050}"/>
              </a:ext>
            </a:extLst>
          </p:cNvPr>
          <p:cNvSpPr/>
          <p:nvPr/>
        </p:nvSpPr>
        <p:spPr bwMode="auto">
          <a:xfrm>
            <a:off x="5363456" y="1943230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EC9EFD-0F39-2B7C-68FB-0A1A31B2EC59}"/>
              </a:ext>
            </a:extLst>
          </p:cNvPr>
          <p:cNvSpPr/>
          <p:nvPr/>
        </p:nvSpPr>
        <p:spPr bwMode="auto">
          <a:xfrm>
            <a:off x="3934966" y="539839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6F9543-C47B-B407-6F84-F8BE6450E038}"/>
              </a:ext>
            </a:extLst>
          </p:cNvPr>
          <p:cNvSpPr/>
          <p:nvPr/>
        </p:nvSpPr>
        <p:spPr bwMode="auto">
          <a:xfrm>
            <a:off x="6727842" y="4013872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63FD0F-B009-F188-D197-EE829E0F5DF9}"/>
              </a:ext>
            </a:extLst>
          </p:cNvPr>
          <p:cNvSpPr/>
          <p:nvPr/>
        </p:nvSpPr>
        <p:spPr bwMode="auto">
          <a:xfrm>
            <a:off x="9153609" y="1774657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AD5557-9037-D1BB-FA44-962EEEF7AD80}"/>
              </a:ext>
            </a:extLst>
          </p:cNvPr>
          <p:cNvSpPr/>
          <p:nvPr/>
        </p:nvSpPr>
        <p:spPr bwMode="auto">
          <a:xfrm>
            <a:off x="7851201" y="308179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71A14C6-AF95-4019-77AE-12130CC982CF}"/>
              </a:ext>
            </a:extLst>
          </p:cNvPr>
          <p:cNvSpPr/>
          <p:nvPr/>
        </p:nvSpPr>
        <p:spPr bwMode="auto">
          <a:xfrm>
            <a:off x="3934966" y="5573157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4F82D8-46DA-7CF1-A2E3-8FCD965A04EF}"/>
              </a:ext>
            </a:extLst>
          </p:cNvPr>
          <p:cNvSpPr/>
          <p:nvPr/>
        </p:nvSpPr>
        <p:spPr bwMode="auto">
          <a:xfrm>
            <a:off x="7353409" y="116394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7463FF-B9ED-8BF5-FF56-AC95FFF92149}"/>
              </a:ext>
            </a:extLst>
          </p:cNvPr>
          <p:cNvSpPr/>
          <p:nvPr/>
        </p:nvSpPr>
        <p:spPr bwMode="auto">
          <a:xfrm>
            <a:off x="5735166" y="5533088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ADBD8A-E268-45E8-F8E1-5D487AF49C53}"/>
              </a:ext>
            </a:extLst>
          </p:cNvPr>
          <p:cNvSpPr/>
          <p:nvPr/>
        </p:nvSpPr>
        <p:spPr bwMode="auto">
          <a:xfrm>
            <a:off x="11056194" y="288986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DAC9D4-E43A-2807-64D0-29ED20386FFE}"/>
              </a:ext>
            </a:extLst>
          </p:cNvPr>
          <p:cNvSpPr/>
          <p:nvPr/>
        </p:nvSpPr>
        <p:spPr bwMode="auto">
          <a:xfrm>
            <a:off x="10723127" y="505639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7F9E44-13BB-52BA-78F1-2F276F224837}"/>
              </a:ext>
            </a:extLst>
          </p:cNvPr>
          <p:cNvSpPr/>
          <p:nvPr/>
        </p:nvSpPr>
        <p:spPr bwMode="auto">
          <a:xfrm>
            <a:off x="9745037" y="4221088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BE67B2-502C-0A4A-4D53-DEEC95473CC9}"/>
              </a:ext>
            </a:extLst>
          </p:cNvPr>
          <p:cNvSpPr/>
          <p:nvPr/>
        </p:nvSpPr>
        <p:spPr bwMode="auto">
          <a:xfrm>
            <a:off x="8808934" y="2530496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981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653E-6 -1.85185E-6 L -0.06681 0.3682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7" y="184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812E-6 1.11111E-6 L -0.22438 -0.125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25" y="-6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92043E-7 -2.22222E-6 L -0.22151 0.0421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82" y="210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9044E-6 4.07407E-6 L -0.31605 0.231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9" y="1159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1223E-7 -4.07407E-6 L -0.31306 -0.1090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53" y="-546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4275E-6 -2.22222E-6 L -0.243 0.1458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0" y="729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6625E-7 0 L -0.29444 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8" y="1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5097E-7 -2.96296E-6 L -0.39263 0.125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38" y="627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128E-6 -1.11111E-6 L -0.38977 -0.1916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5" y="-958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407E-6 4.81481E-6 L -0.43209 0.044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4" y="222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0724E-7 1.85185E-6 L -0.52846 0.1037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4" y="287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7496E-6 -1.48148E-6 L -0.5463 -0.1337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21" y="-66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0258E-7 2.22222E-6 L -0.47884 0.27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48" y="139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7002E-6 -3.7037E-6 L -0.55633 0.2182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16" y="1090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8215E-6 1.48148E-6 L -0.58771 0.2074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92" y="1037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9923E-6 -7.40741E-7 L -0.66142 0.0576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77" y="287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5973E-6 1.48148E-6 L -0.82628 -0.2988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320" y="-1495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6865E-6 2.22222E-6 L -0.55945 -0.413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72" y="-2067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7058E-6 -7.40741E-7 L -0.71155 -0.6414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78" y="-3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8517E-6 1.11111E-6 L 0.18479 0.0944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1" y="5718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53 -0.07153 L 0.04428 -0.1659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-472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70387E-7 -2.59259E-6 L -0.21018 -0.4231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9" y="-2115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7648E-6 -4.81481E-6 L -0.28806 -0.2226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03" y="-1113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3775E-6 1.85185E-6 L -0.35213 -0.4840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6" y="-2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736E-6 2.22222E-6 L -0.13713 0.0944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4" y="814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92043E-7 4.44444E-6 L 0.17424 0.05439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2" y="270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4878E-6 4.44444E-6 L -0.05522 0.0583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1" y="291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3248E-7 1.11022E-16 L -0.26996 -0.1041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4" y="-520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49069E-7 -1.48148E-6 L -0.42636 -0.3821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18" y="-19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1046E-6 7.40741E-7 L 0.45292 0.312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46" y="1562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145E-6 -3.7037E-7 L 0.31788 0.2016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87" y="1006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8554E-8 -1.48148E-6 L 0.23207 0.1270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8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6914E-6 -2.59259E-6 L 0.27556 0.6097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78" y="30486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253E-6 -2.22222E-6 L 0.26709 0.196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5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9525474-67FF-36B6-774B-10F585974003}"/>
              </a:ext>
            </a:extLst>
          </p:cNvPr>
          <p:cNvSpPr/>
          <p:nvPr/>
        </p:nvSpPr>
        <p:spPr bwMode="auto">
          <a:xfrm>
            <a:off x="1126654" y="4372001"/>
            <a:ext cx="936104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76CBE3-AAA8-C823-6929-163BC786C15B}"/>
              </a:ext>
            </a:extLst>
          </p:cNvPr>
          <p:cNvSpPr/>
          <p:nvPr/>
        </p:nvSpPr>
        <p:spPr bwMode="auto">
          <a:xfrm>
            <a:off x="6995306" y="4690893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11E7EF-0DF9-BE7F-E40F-7FBF90F5C983}"/>
              </a:ext>
            </a:extLst>
          </p:cNvPr>
          <p:cNvSpPr/>
          <p:nvPr/>
        </p:nvSpPr>
        <p:spPr bwMode="auto">
          <a:xfrm>
            <a:off x="2998862" y="4437112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C12989-20D3-9D47-AC67-07E9914582D4}"/>
              </a:ext>
            </a:extLst>
          </p:cNvPr>
          <p:cNvSpPr/>
          <p:nvPr/>
        </p:nvSpPr>
        <p:spPr bwMode="auto">
          <a:xfrm>
            <a:off x="5087094" y="4704252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FE0C9C-10E8-4F2F-36E7-33A6BB76C861}"/>
              </a:ext>
            </a:extLst>
          </p:cNvPr>
          <p:cNvSpPr/>
          <p:nvPr/>
        </p:nvSpPr>
        <p:spPr bwMode="auto">
          <a:xfrm>
            <a:off x="9191551" y="4617132"/>
            <a:ext cx="792088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ACF2740-5B3F-0084-71DF-8D6B759DF7CF}"/>
              </a:ext>
            </a:extLst>
          </p:cNvPr>
          <p:cNvGrpSpPr/>
          <p:nvPr/>
        </p:nvGrpSpPr>
        <p:grpSpPr>
          <a:xfrm>
            <a:off x="698375" y="2276872"/>
            <a:ext cx="1840819" cy="1602431"/>
            <a:chOff x="698375" y="2276872"/>
            <a:chExt cx="1840819" cy="16024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EEBF22-CB47-B72F-7202-2B03ED743203}"/>
                </a:ext>
              </a:extLst>
            </p:cNvPr>
            <p:cNvCxnSpPr/>
            <p:nvPr/>
          </p:nvCxnSpPr>
          <p:spPr bwMode="auto">
            <a:xfrm>
              <a:off x="766614" y="249289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177C7E-E6C0-42D3-27B9-E1ACDE3B1BDF}"/>
                </a:ext>
              </a:extLst>
            </p:cNvPr>
            <p:cNvCxnSpPr/>
            <p:nvPr/>
          </p:nvCxnSpPr>
          <p:spPr bwMode="auto">
            <a:xfrm>
              <a:off x="982638" y="2636912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D1D939C-A663-9956-45E4-E1F8D9EBC49F}"/>
                </a:ext>
              </a:extLst>
            </p:cNvPr>
            <p:cNvCxnSpPr/>
            <p:nvPr/>
          </p:nvCxnSpPr>
          <p:spPr bwMode="auto">
            <a:xfrm>
              <a:off x="698375" y="285293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CC5D0B-66B9-2310-4C94-456881FCF475}"/>
                </a:ext>
              </a:extLst>
            </p:cNvPr>
            <p:cNvCxnSpPr/>
            <p:nvPr/>
          </p:nvCxnSpPr>
          <p:spPr bwMode="auto">
            <a:xfrm>
              <a:off x="766614" y="306896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6734E5-DC1F-F084-0479-DD3324F9F28F}"/>
                </a:ext>
              </a:extLst>
            </p:cNvPr>
            <p:cNvCxnSpPr/>
            <p:nvPr/>
          </p:nvCxnSpPr>
          <p:spPr bwMode="auto">
            <a:xfrm>
              <a:off x="1223814" y="295009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431926-9DBD-F56F-1C72-D1D7C34115CA}"/>
                </a:ext>
              </a:extLst>
            </p:cNvPr>
            <p:cNvCxnSpPr/>
            <p:nvPr/>
          </p:nvCxnSpPr>
          <p:spPr bwMode="auto">
            <a:xfrm>
              <a:off x="766614" y="357301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D2F328C-0A82-E12B-3F17-CEDABB2485DC}"/>
                </a:ext>
              </a:extLst>
            </p:cNvPr>
            <p:cNvCxnSpPr/>
            <p:nvPr/>
          </p:nvCxnSpPr>
          <p:spPr bwMode="auto">
            <a:xfrm>
              <a:off x="1376214" y="310249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EE4746-933F-348A-B075-ECCAFADF7681}"/>
                </a:ext>
              </a:extLst>
            </p:cNvPr>
            <p:cNvCxnSpPr/>
            <p:nvPr/>
          </p:nvCxnSpPr>
          <p:spPr bwMode="auto">
            <a:xfrm>
              <a:off x="698375" y="3413922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BC534B-56CC-4182-0543-70590B2C4541}"/>
                </a:ext>
              </a:extLst>
            </p:cNvPr>
            <p:cNvCxnSpPr/>
            <p:nvPr/>
          </p:nvCxnSpPr>
          <p:spPr bwMode="auto">
            <a:xfrm>
              <a:off x="919014" y="2276872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BB9E8D-0EF7-A933-FDA7-49111708750D}"/>
                </a:ext>
              </a:extLst>
            </p:cNvPr>
            <p:cNvCxnSpPr/>
            <p:nvPr/>
          </p:nvCxnSpPr>
          <p:spPr bwMode="auto">
            <a:xfrm>
              <a:off x="849474" y="279918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852BF1-E3D8-EC9B-945F-067E5B0C51E2}"/>
                </a:ext>
              </a:extLst>
            </p:cNvPr>
            <p:cNvCxnSpPr/>
            <p:nvPr/>
          </p:nvCxnSpPr>
          <p:spPr bwMode="auto">
            <a:xfrm>
              <a:off x="1065498" y="294319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149F6B-093D-ADBB-F2B8-7B805E2DC6DA}"/>
                </a:ext>
              </a:extLst>
            </p:cNvPr>
            <p:cNvCxnSpPr/>
            <p:nvPr/>
          </p:nvCxnSpPr>
          <p:spPr bwMode="auto">
            <a:xfrm>
              <a:off x="781235" y="315922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94A80D-92D5-66CE-1E93-AB1052A9FB3B}"/>
                </a:ext>
              </a:extLst>
            </p:cNvPr>
            <p:cNvCxnSpPr/>
            <p:nvPr/>
          </p:nvCxnSpPr>
          <p:spPr bwMode="auto">
            <a:xfrm>
              <a:off x="849474" y="3375247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6330944-0CB0-CD6E-12B0-90CD10F505D8}"/>
                </a:ext>
              </a:extLst>
            </p:cNvPr>
            <p:cNvCxnSpPr/>
            <p:nvPr/>
          </p:nvCxnSpPr>
          <p:spPr bwMode="auto">
            <a:xfrm>
              <a:off x="1306674" y="325638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E3A7FE0-1B75-EE2E-60D9-2400E628EE3E}"/>
                </a:ext>
              </a:extLst>
            </p:cNvPr>
            <p:cNvCxnSpPr/>
            <p:nvPr/>
          </p:nvCxnSpPr>
          <p:spPr bwMode="auto">
            <a:xfrm>
              <a:off x="849474" y="387930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388787-4DC9-3080-1531-066405DEA202}"/>
                </a:ext>
              </a:extLst>
            </p:cNvPr>
            <p:cNvCxnSpPr/>
            <p:nvPr/>
          </p:nvCxnSpPr>
          <p:spPr bwMode="auto">
            <a:xfrm>
              <a:off x="1459074" y="340878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6D10F5D-CBAD-7360-47F3-280A0C57DE2C}"/>
                </a:ext>
              </a:extLst>
            </p:cNvPr>
            <p:cNvCxnSpPr/>
            <p:nvPr/>
          </p:nvCxnSpPr>
          <p:spPr bwMode="auto">
            <a:xfrm>
              <a:off x="781235" y="372020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8849F5-CAB2-3774-8489-BEDDD5BAEB22}"/>
                </a:ext>
              </a:extLst>
            </p:cNvPr>
            <p:cNvCxnSpPr/>
            <p:nvPr/>
          </p:nvCxnSpPr>
          <p:spPr bwMode="auto">
            <a:xfrm>
              <a:off x="1001874" y="258315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F76E82E-9801-068F-275E-6172F138AF16}"/>
              </a:ext>
            </a:extLst>
          </p:cNvPr>
          <p:cNvGrpSpPr/>
          <p:nvPr/>
        </p:nvGrpSpPr>
        <p:grpSpPr>
          <a:xfrm>
            <a:off x="2846462" y="3068960"/>
            <a:ext cx="1522766" cy="870993"/>
            <a:chOff x="2846462" y="3068960"/>
            <a:chExt cx="1522766" cy="87099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E51A8C-2442-CFCD-5A8B-BFDD65DA3552}"/>
                </a:ext>
              </a:extLst>
            </p:cNvPr>
            <p:cNvCxnSpPr/>
            <p:nvPr/>
          </p:nvCxnSpPr>
          <p:spPr bwMode="auto">
            <a:xfrm>
              <a:off x="2979626" y="362676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58F6999-10F3-F1FE-76C8-0DD7F9E97E71}"/>
                </a:ext>
              </a:extLst>
            </p:cNvPr>
            <p:cNvCxnSpPr/>
            <p:nvPr/>
          </p:nvCxnSpPr>
          <p:spPr bwMode="auto">
            <a:xfrm>
              <a:off x="3220802" y="393995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7EADA2-3E7C-1677-087F-FA2A9FBCD578}"/>
                </a:ext>
              </a:extLst>
            </p:cNvPr>
            <p:cNvCxnSpPr/>
            <p:nvPr/>
          </p:nvCxnSpPr>
          <p:spPr bwMode="auto">
            <a:xfrm>
              <a:off x="2916002" y="326672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C3B532-8FB5-CC23-460A-AB004F5F8CA4}"/>
                </a:ext>
              </a:extLst>
            </p:cNvPr>
            <p:cNvCxnSpPr/>
            <p:nvPr/>
          </p:nvCxnSpPr>
          <p:spPr bwMode="auto">
            <a:xfrm>
              <a:off x="2846462" y="378904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7FD5B9-EF30-CCCD-567A-29C32428D672}"/>
                </a:ext>
              </a:extLst>
            </p:cNvPr>
            <p:cNvCxnSpPr/>
            <p:nvPr/>
          </p:nvCxnSpPr>
          <p:spPr bwMode="auto">
            <a:xfrm>
              <a:off x="3062486" y="393305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5D8FAFB-844F-A20D-CE88-179FFA5D3CE5}"/>
                </a:ext>
              </a:extLst>
            </p:cNvPr>
            <p:cNvCxnSpPr/>
            <p:nvPr/>
          </p:nvCxnSpPr>
          <p:spPr bwMode="auto">
            <a:xfrm>
              <a:off x="2998862" y="357301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097511-2CB5-37CA-FA51-857681AA7B13}"/>
                </a:ext>
              </a:extLst>
            </p:cNvPr>
            <p:cNvCxnSpPr/>
            <p:nvPr/>
          </p:nvCxnSpPr>
          <p:spPr bwMode="auto">
            <a:xfrm>
              <a:off x="3047932" y="312271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812BF00-A516-DCA9-CBD0-0C129BACA750}"/>
                </a:ext>
              </a:extLst>
            </p:cNvPr>
            <p:cNvCxnSpPr/>
            <p:nvPr/>
          </p:nvCxnSpPr>
          <p:spPr bwMode="auto">
            <a:xfrm>
              <a:off x="3289108" y="3435897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351898-AD58-BE1B-0667-D395B9C97C20}"/>
                </a:ext>
              </a:extLst>
            </p:cNvPr>
            <p:cNvCxnSpPr/>
            <p:nvPr/>
          </p:nvCxnSpPr>
          <p:spPr bwMode="auto">
            <a:xfrm>
              <a:off x="2914768" y="3284984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42ACD6-1C6B-CC04-1E2A-2FC206D19CC5}"/>
                </a:ext>
              </a:extLst>
            </p:cNvPr>
            <p:cNvCxnSpPr/>
            <p:nvPr/>
          </p:nvCxnSpPr>
          <p:spPr bwMode="auto">
            <a:xfrm>
              <a:off x="3130792" y="342900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C0032E-6093-57F3-8905-249342FB38A1}"/>
                </a:ext>
              </a:extLst>
            </p:cNvPr>
            <p:cNvCxnSpPr/>
            <p:nvPr/>
          </p:nvCxnSpPr>
          <p:spPr bwMode="auto">
            <a:xfrm>
              <a:off x="3067168" y="306896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777CC39-DD2F-E3FF-F070-421EB5CE43B9}"/>
              </a:ext>
            </a:extLst>
          </p:cNvPr>
          <p:cNvGrpSpPr/>
          <p:nvPr/>
        </p:nvGrpSpPr>
        <p:grpSpPr>
          <a:xfrm>
            <a:off x="4727054" y="3068960"/>
            <a:ext cx="1454460" cy="870993"/>
            <a:chOff x="4727054" y="3068960"/>
            <a:chExt cx="1454460" cy="87099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4BB9E9-4B42-E493-6515-81ECC1CAD84D}"/>
                </a:ext>
              </a:extLst>
            </p:cNvPr>
            <p:cNvCxnSpPr/>
            <p:nvPr/>
          </p:nvCxnSpPr>
          <p:spPr bwMode="auto">
            <a:xfrm>
              <a:off x="4727054" y="306896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99A9A2-4D91-1933-0DE3-28A73F436E22}"/>
                </a:ext>
              </a:extLst>
            </p:cNvPr>
            <p:cNvCxnSpPr/>
            <p:nvPr/>
          </p:nvCxnSpPr>
          <p:spPr bwMode="auto">
            <a:xfrm>
              <a:off x="4860218" y="362676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FF5EA2-4E0B-0418-E0DE-480E7BEDCF10}"/>
                </a:ext>
              </a:extLst>
            </p:cNvPr>
            <p:cNvCxnSpPr/>
            <p:nvPr/>
          </p:nvCxnSpPr>
          <p:spPr bwMode="auto">
            <a:xfrm>
              <a:off x="5101394" y="393995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254835E-AA2D-F011-8EF3-04DA3637F7B8}"/>
                </a:ext>
              </a:extLst>
            </p:cNvPr>
            <p:cNvCxnSpPr/>
            <p:nvPr/>
          </p:nvCxnSpPr>
          <p:spPr bwMode="auto">
            <a:xfrm>
              <a:off x="4796594" y="326672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DB81109-684C-F610-A56A-CDE6CE3ADFA3}"/>
                </a:ext>
              </a:extLst>
            </p:cNvPr>
            <p:cNvCxnSpPr/>
            <p:nvPr/>
          </p:nvCxnSpPr>
          <p:spPr bwMode="auto">
            <a:xfrm>
              <a:off x="4727054" y="378904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ABCDB9-2AAA-0B2C-45C2-741816E13999}"/>
                </a:ext>
              </a:extLst>
            </p:cNvPr>
            <p:cNvCxnSpPr/>
            <p:nvPr/>
          </p:nvCxnSpPr>
          <p:spPr bwMode="auto">
            <a:xfrm>
              <a:off x="4943078" y="393305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330F953-214D-33F5-DE5E-6F41E4D7956E}"/>
                </a:ext>
              </a:extLst>
            </p:cNvPr>
            <p:cNvCxnSpPr/>
            <p:nvPr/>
          </p:nvCxnSpPr>
          <p:spPr bwMode="auto">
            <a:xfrm>
              <a:off x="4879454" y="357301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D17782-A2B6-1810-F511-238501FCA89E}"/>
              </a:ext>
            </a:extLst>
          </p:cNvPr>
          <p:cNvGrpSpPr/>
          <p:nvPr/>
        </p:nvGrpSpPr>
        <p:grpSpPr>
          <a:xfrm>
            <a:off x="9047534" y="3789040"/>
            <a:ext cx="1224137" cy="150913"/>
            <a:chOff x="9047534" y="3789040"/>
            <a:chExt cx="1224137" cy="150913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141CD20-E438-B3A9-46EF-6A1FE63C3D02}"/>
                </a:ext>
              </a:extLst>
            </p:cNvPr>
            <p:cNvCxnSpPr/>
            <p:nvPr/>
          </p:nvCxnSpPr>
          <p:spPr bwMode="auto">
            <a:xfrm>
              <a:off x="9191551" y="3939953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86568C-6BBB-C851-8E33-B937748E8643}"/>
                </a:ext>
              </a:extLst>
            </p:cNvPr>
            <p:cNvCxnSpPr/>
            <p:nvPr/>
          </p:nvCxnSpPr>
          <p:spPr bwMode="auto">
            <a:xfrm>
              <a:off x="9047534" y="378904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307F9B-3978-A1D9-03B8-0E10D9F43E3A}"/>
              </a:ext>
            </a:extLst>
          </p:cNvPr>
          <p:cNvGrpSpPr/>
          <p:nvPr/>
        </p:nvGrpSpPr>
        <p:grpSpPr>
          <a:xfrm>
            <a:off x="6705482" y="3626769"/>
            <a:ext cx="1321296" cy="366937"/>
            <a:chOff x="6705482" y="3626769"/>
            <a:chExt cx="1321296" cy="36693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BEB669-7B83-6528-AF6E-17A99709434E}"/>
                </a:ext>
              </a:extLst>
            </p:cNvPr>
            <p:cNvCxnSpPr/>
            <p:nvPr/>
          </p:nvCxnSpPr>
          <p:spPr bwMode="auto">
            <a:xfrm>
              <a:off x="6705482" y="3680522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C38BBDC-C920-3786-6316-9B80E485FB6E}"/>
                </a:ext>
              </a:extLst>
            </p:cNvPr>
            <p:cNvCxnSpPr/>
            <p:nvPr/>
          </p:nvCxnSpPr>
          <p:spPr bwMode="auto">
            <a:xfrm>
              <a:off x="6946658" y="3993706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A15443-A212-CE1D-A43A-2F58F58EE88C}"/>
                </a:ext>
              </a:extLst>
            </p:cNvPr>
            <p:cNvCxnSpPr/>
            <p:nvPr/>
          </p:nvCxnSpPr>
          <p:spPr bwMode="auto">
            <a:xfrm>
              <a:off x="6815286" y="3890460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22DDD2-028E-585A-136D-06B098B4067F}"/>
                </a:ext>
              </a:extLst>
            </p:cNvPr>
            <p:cNvCxnSpPr/>
            <p:nvPr/>
          </p:nvCxnSpPr>
          <p:spPr bwMode="auto">
            <a:xfrm>
              <a:off x="6724718" y="3626769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" name="L-Shape 57">
            <a:extLst>
              <a:ext uri="{FF2B5EF4-FFF2-40B4-BE49-F238E27FC236}">
                <a16:creationId xmlns:a16="http://schemas.microsoft.com/office/drawing/2014/main" id="{833B925E-F884-C8BC-D3FC-35A953F7D1A8}"/>
              </a:ext>
            </a:extLst>
          </p:cNvPr>
          <p:cNvSpPr/>
          <p:nvPr/>
        </p:nvSpPr>
        <p:spPr bwMode="auto">
          <a:xfrm rot="18728721">
            <a:off x="1003943" y="5331313"/>
            <a:ext cx="1226561" cy="840944"/>
          </a:xfrm>
          <a:prstGeom prst="corner">
            <a:avLst>
              <a:gd name="adj1" fmla="val 21293"/>
              <a:gd name="adj2" fmla="val 2515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40CAE82D-9EA2-7C2A-27FF-880685C8B62D}"/>
              </a:ext>
            </a:extLst>
          </p:cNvPr>
          <p:cNvSpPr/>
          <p:nvPr/>
        </p:nvSpPr>
        <p:spPr bwMode="auto">
          <a:xfrm rot="18728721">
            <a:off x="2956459" y="5331312"/>
            <a:ext cx="1226561" cy="840944"/>
          </a:xfrm>
          <a:prstGeom prst="corner">
            <a:avLst>
              <a:gd name="adj1" fmla="val 21293"/>
              <a:gd name="adj2" fmla="val 2515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0" name="L-Shape 59">
            <a:extLst>
              <a:ext uri="{FF2B5EF4-FFF2-40B4-BE49-F238E27FC236}">
                <a16:creationId xmlns:a16="http://schemas.microsoft.com/office/drawing/2014/main" id="{A0960C4B-550C-AE8D-39DD-6C43E817D0A4}"/>
              </a:ext>
            </a:extLst>
          </p:cNvPr>
          <p:cNvSpPr/>
          <p:nvPr/>
        </p:nvSpPr>
        <p:spPr bwMode="auto">
          <a:xfrm rot="18728721">
            <a:off x="4974675" y="5257552"/>
            <a:ext cx="1226561" cy="840944"/>
          </a:xfrm>
          <a:prstGeom prst="corner">
            <a:avLst>
              <a:gd name="adj1" fmla="val 21293"/>
              <a:gd name="adj2" fmla="val 25153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05553D-4426-0E2C-3BA3-73CF675C4064}"/>
              </a:ext>
            </a:extLst>
          </p:cNvPr>
          <p:cNvGrpSpPr/>
          <p:nvPr/>
        </p:nvGrpSpPr>
        <p:grpSpPr>
          <a:xfrm>
            <a:off x="6912869" y="5750366"/>
            <a:ext cx="1228146" cy="335092"/>
            <a:chOff x="4737344" y="1505676"/>
            <a:chExt cx="1228146" cy="335092"/>
          </a:xfrm>
        </p:grpSpPr>
        <p:sp>
          <p:nvSpPr>
            <p:cNvPr id="61" name="Arrow: Curved Down 60">
              <a:extLst>
                <a:ext uri="{FF2B5EF4-FFF2-40B4-BE49-F238E27FC236}">
                  <a16:creationId xmlns:a16="http://schemas.microsoft.com/office/drawing/2014/main" id="{04D6E1CE-7221-E5B8-D1B2-79598ACA977D}"/>
                </a:ext>
              </a:extLst>
            </p:cNvPr>
            <p:cNvSpPr/>
            <p:nvPr/>
          </p:nvSpPr>
          <p:spPr bwMode="auto">
            <a:xfrm>
              <a:off x="4737344" y="1505676"/>
              <a:ext cx="648072" cy="205477"/>
            </a:xfrm>
            <a:prstGeom prst="curvedDownArrow">
              <a:avLst>
                <a:gd name="adj1" fmla="val 25000"/>
                <a:gd name="adj2" fmla="val 26347"/>
                <a:gd name="adj3" fmla="val 981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  <p:sp>
          <p:nvSpPr>
            <p:cNvPr id="62" name="Arrow: Curved Down 61">
              <a:extLst>
                <a:ext uri="{FF2B5EF4-FFF2-40B4-BE49-F238E27FC236}">
                  <a16:creationId xmlns:a16="http://schemas.microsoft.com/office/drawing/2014/main" id="{F1DBE07A-F071-558E-1F2C-E52303D173AB}"/>
                </a:ext>
              </a:extLst>
            </p:cNvPr>
            <p:cNvSpPr/>
            <p:nvPr/>
          </p:nvSpPr>
          <p:spPr bwMode="auto">
            <a:xfrm rot="10800000">
              <a:off x="5317418" y="1635291"/>
              <a:ext cx="648072" cy="205477"/>
            </a:xfrm>
            <a:prstGeom prst="curvedDownArrow">
              <a:avLst>
                <a:gd name="adj1" fmla="val 25000"/>
                <a:gd name="adj2" fmla="val 26347"/>
                <a:gd name="adj3" fmla="val 981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432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6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endParaRP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3C2BF8-ACA1-AB58-5D84-2DC53A6099D9}"/>
              </a:ext>
            </a:extLst>
          </p:cNvPr>
          <p:cNvCxnSpPr/>
          <p:nvPr/>
        </p:nvCxnSpPr>
        <p:spPr bwMode="auto">
          <a:xfrm>
            <a:off x="9047534" y="5678024"/>
            <a:ext cx="1224137" cy="55928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38C210-AC6B-C882-9E39-1C18A72B2E07}"/>
              </a:ext>
            </a:extLst>
          </p:cNvPr>
          <p:cNvCxnSpPr/>
          <p:nvPr/>
        </p:nvCxnSpPr>
        <p:spPr bwMode="auto">
          <a:xfrm flipV="1">
            <a:off x="9047534" y="5750366"/>
            <a:ext cx="1080120" cy="486946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093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CDB9-4401-800D-E0FF-198C29E6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.</a:t>
            </a:r>
            <a:r>
              <a:rPr lang="da-DK" dirty="0" err="1"/>
              <a:t>fastq</a:t>
            </a:r>
            <a:r>
              <a:rPr lang="da-DK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5FBDC-F283-805C-6A57-FAE019F40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@bf3d5b3c-c0f7-4b47-822e-e38e4b9041ef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TTATGTCCTGTACTTCGTTGGTTGTGAAACCGATATTAACCAAGAAA…GCAGCAGCATGCTACGC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$%&amp;&amp;''$$$&amp;)&amp;&amp;&amp;'%%&amp;''***+,)('&amp;$%%%%%%%#$$$$$$$’3…SGSKSHKGKJFDEEFDK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AF30B-639F-E843-0CA8-15093B5AC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37" y="3698303"/>
            <a:ext cx="8493289" cy="24735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9B36EA-D2A0-F186-8468-98473414AB93}"/>
                  </a:ext>
                </a:extLst>
              </p:cNvPr>
              <p:cNvSpPr txBox="1"/>
              <p:nvPr/>
            </p:nvSpPr>
            <p:spPr>
              <a:xfrm>
                <a:off x="10076138" y="4442310"/>
                <a:ext cx="1733775" cy="492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a-DK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a-DK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da-DK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9B36EA-D2A0-F186-8468-98473414A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38" y="4442310"/>
                <a:ext cx="1733775" cy="492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614BB3-FCD2-9BB4-1CB1-8CD7CC8C313C}"/>
              </a:ext>
            </a:extLst>
          </p:cNvPr>
          <p:cNvCxnSpPr>
            <a:cxnSpLocks/>
          </p:cNvCxnSpPr>
          <p:nvPr/>
        </p:nvCxnSpPr>
        <p:spPr>
          <a:xfrm>
            <a:off x="10504707" y="2743289"/>
            <a:ext cx="0" cy="38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E1644F-AD22-BAA9-201D-10CA6755D3B1}"/>
              </a:ext>
            </a:extLst>
          </p:cNvPr>
          <p:cNvCxnSpPr>
            <a:cxnSpLocks/>
          </p:cNvCxnSpPr>
          <p:nvPr/>
        </p:nvCxnSpPr>
        <p:spPr>
          <a:xfrm>
            <a:off x="2316765" y="2752813"/>
            <a:ext cx="0" cy="380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3F66570-D2A4-C0FD-EC98-B7E3E9428256}"/>
              </a:ext>
            </a:extLst>
          </p:cNvPr>
          <p:cNvSpPr/>
          <p:nvPr/>
        </p:nvSpPr>
        <p:spPr>
          <a:xfrm>
            <a:off x="7980911" y="1628800"/>
            <a:ext cx="3106188" cy="187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491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82A0-791C-C255-22EE-286C3D7A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Sequencing</a:t>
            </a:r>
            <a:r>
              <a:rPr lang="da-DK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87FD-E018-A35C-55C5-3DB9C11D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54" indent="-457154">
              <a:buFont typeface="+mj-lt"/>
              <a:buAutoNum type="arabicPeriod"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bases?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Average </a:t>
            </a:r>
            <a:r>
              <a:rPr lang="da-DK" dirty="0" err="1"/>
              <a:t>length</a:t>
            </a:r>
            <a:r>
              <a:rPr lang="da-DK" dirty="0"/>
              <a:t>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Maximum </a:t>
            </a:r>
            <a:r>
              <a:rPr lang="da-DK" dirty="0" err="1"/>
              <a:t>length</a:t>
            </a:r>
            <a:r>
              <a:rPr lang="da-DK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603BB1-E717-4067-76EC-6D644342FE12}"/>
              </a:ext>
            </a:extLst>
          </p:cNvPr>
          <p:cNvSpPr/>
          <p:nvPr/>
        </p:nvSpPr>
        <p:spPr>
          <a:xfrm>
            <a:off x="6961869" y="3038526"/>
            <a:ext cx="2923794" cy="25333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3D6E99-AC14-7A0E-89EE-79C650EE5454}"/>
              </a:ext>
            </a:extLst>
          </p:cNvPr>
          <p:cNvGraphicFramePr>
            <a:graphicFrameLocks noGrp="1"/>
          </p:cNvGraphicFramePr>
          <p:nvPr/>
        </p:nvGraphicFramePr>
        <p:xfrm>
          <a:off x="1097137" y="4772803"/>
          <a:ext cx="4998070" cy="719906"/>
        </p:xfrm>
        <a:graphic>
          <a:graphicData uri="http://schemas.openxmlformats.org/drawingml/2006/table">
            <a:tbl>
              <a:tblPr/>
              <a:tblGrid>
                <a:gridCol w="999614">
                  <a:extLst>
                    <a:ext uri="{9D8B030D-6E8A-4147-A177-3AD203B41FA5}">
                      <a16:colId xmlns:a16="http://schemas.microsoft.com/office/drawing/2014/main" val="4280156074"/>
                    </a:ext>
                  </a:extLst>
                </a:gridCol>
                <a:gridCol w="999614">
                  <a:extLst>
                    <a:ext uri="{9D8B030D-6E8A-4147-A177-3AD203B41FA5}">
                      <a16:colId xmlns:a16="http://schemas.microsoft.com/office/drawing/2014/main" val="3377680634"/>
                    </a:ext>
                  </a:extLst>
                </a:gridCol>
                <a:gridCol w="999614">
                  <a:extLst>
                    <a:ext uri="{9D8B030D-6E8A-4147-A177-3AD203B41FA5}">
                      <a16:colId xmlns:a16="http://schemas.microsoft.com/office/drawing/2014/main" val="1967679570"/>
                    </a:ext>
                  </a:extLst>
                </a:gridCol>
                <a:gridCol w="999614">
                  <a:extLst>
                    <a:ext uri="{9D8B030D-6E8A-4147-A177-3AD203B41FA5}">
                      <a16:colId xmlns:a16="http://schemas.microsoft.com/office/drawing/2014/main" val="2630712253"/>
                    </a:ext>
                  </a:extLst>
                </a:gridCol>
                <a:gridCol w="999614">
                  <a:extLst>
                    <a:ext uri="{9D8B030D-6E8A-4147-A177-3AD203B41FA5}">
                      <a16:colId xmlns:a16="http://schemas.microsoft.com/office/drawing/2014/main" val="1830990974"/>
                    </a:ext>
                  </a:extLst>
                </a:gridCol>
              </a:tblGrid>
              <a:tr h="35995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 sequences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bases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Shortest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Longest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60606"/>
                  </a:ext>
                </a:extLst>
              </a:tr>
              <a:tr h="35995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36,000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328,448,899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9,123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89,609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2793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8390AC-B306-B31C-FADB-20BAE87753DC}"/>
              </a:ext>
            </a:extLst>
          </p:cNvPr>
          <p:cNvSpPr txBox="1"/>
          <p:nvPr/>
        </p:nvSpPr>
        <p:spPr>
          <a:xfrm>
            <a:off x="7802522" y="4120544"/>
            <a:ext cx="1244089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6,000,000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550330-3043-87F1-89A5-7E3D3AE6AE9C}"/>
                  </a:ext>
                </a:extLst>
              </p:cNvPr>
              <p:cNvSpPr txBox="1"/>
              <p:nvPr/>
            </p:nvSpPr>
            <p:spPr>
              <a:xfrm>
                <a:off x="6336632" y="2153894"/>
                <a:ext cx="3683862" cy="420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𝐷𝑒𝑝𝑡h</m:t>
                    </m:r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𝑏𝑝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𝐺𝑒𝑛𝑜𝑚𝑒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𝑏𝑝</m:t>
                        </m:r>
                      </m:den>
                    </m:f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328,448,899 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6,000,000</m:t>
                        </m:r>
                      </m:den>
                    </m:f>
                  </m:oMath>
                </a14:m>
                <a:r>
                  <a:rPr lang="da-DK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54.7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550330-3043-87F1-89A5-7E3D3AE6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32" y="2153894"/>
                <a:ext cx="3683862" cy="420125"/>
              </a:xfrm>
              <a:prstGeom prst="rect">
                <a:avLst/>
              </a:prstGeom>
              <a:blipFill>
                <a:blip r:embed="rId2"/>
                <a:stretch>
                  <a:fillRect l="-2479" t="-1449" r="-2314" b="-15942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52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82A0-791C-C255-22EE-286C3D7A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Sequencing</a:t>
            </a:r>
            <a:r>
              <a:rPr lang="da-DK" dirty="0"/>
              <a:t>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87FD-E018-A35C-55C5-3DB9C11D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54" indent="-457154">
              <a:buFont typeface="+mj-lt"/>
              <a:buAutoNum type="arabicPeriod"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bases?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Average </a:t>
            </a:r>
            <a:r>
              <a:rPr lang="da-DK" dirty="0" err="1"/>
              <a:t>length</a:t>
            </a:r>
            <a:r>
              <a:rPr lang="da-DK" dirty="0"/>
              <a:t>?</a:t>
            </a:r>
          </a:p>
          <a:p>
            <a:pPr marL="457154" indent="-457154">
              <a:buFont typeface="+mj-lt"/>
              <a:buAutoNum type="arabicPeriod"/>
            </a:pPr>
            <a:r>
              <a:rPr lang="da-DK" dirty="0"/>
              <a:t>Maximum </a:t>
            </a:r>
            <a:r>
              <a:rPr lang="da-DK" dirty="0" err="1"/>
              <a:t>length</a:t>
            </a:r>
            <a:r>
              <a:rPr lang="da-DK" dirty="0"/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603BB1-E717-4067-76EC-6D644342FE12}"/>
              </a:ext>
            </a:extLst>
          </p:cNvPr>
          <p:cNvSpPr/>
          <p:nvPr/>
        </p:nvSpPr>
        <p:spPr>
          <a:xfrm>
            <a:off x="6961869" y="3038526"/>
            <a:ext cx="2923794" cy="25333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3D6E99-AC14-7A0E-89EE-79C650EE5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140305"/>
              </p:ext>
            </p:extLst>
          </p:nvPr>
        </p:nvGraphicFramePr>
        <p:xfrm>
          <a:off x="478582" y="4772803"/>
          <a:ext cx="6192690" cy="719906"/>
        </p:xfrm>
        <a:graphic>
          <a:graphicData uri="http://schemas.openxmlformats.org/drawingml/2006/table">
            <a:tbl>
              <a:tblPr/>
              <a:tblGrid>
                <a:gridCol w="1238538">
                  <a:extLst>
                    <a:ext uri="{9D8B030D-6E8A-4147-A177-3AD203B41FA5}">
                      <a16:colId xmlns:a16="http://schemas.microsoft.com/office/drawing/2014/main" val="4280156074"/>
                    </a:ext>
                  </a:extLst>
                </a:gridCol>
                <a:gridCol w="1238538">
                  <a:extLst>
                    <a:ext uri="{9D8B030D-6E8A-4147-A177-3AD203B41FA5}">
                      <a16:colId xmlns:a16="http://schemas.microsoft.com/office/drawing/2014/main" val="3377680634"/>
                    </a:ext>
                  </a:extLst>
                </a:gridCol>
                <a:gridCol w="1238538">
                  <a:extLst>
                    <a:ext uri="{9D8B030D-6E8A-4147-A177-3AD203B41FA5}">
                      <a16:colId xmlns:a16="http://schemas.microsoft.com/office/drawing/2014/main" val="1967679570"/>
                    </a:ext>
                  </a:extLst>
                </a:gridCol>
                <a:gridCol w="1238538">
                  <a:extLst>
                    <a:ext uri="{9D8B030D-6E8A-4147-A177-3AD203B41FA5}">
                      <a16:colId xmlns:a16="http://schemas.microsoft.com/office/drawing/2014/main" val="2630712253"/>
                    </a:ext>
                  </a:extLst>
                </a:gridCol>
                <a:gridCol w="1238538">
                  <a:extLst>
                    <a:ext uri="{9D8B030D-6E8A-4147-A177-3AD203B41FA5}">
                      <a16:colId xmlns:a16="http://schemas.microsoft.com/office/drawing/2014/main" val="1830990974"/>
                    </a:ext>
                  </a:extLst>
                </a:gridCol>
              </a:tblGrid>
              <a:tr h="35995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# sequences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bases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Shortest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Longest</a:t>
                      </a:r>
                      <a:endParaRPr lang="da-DK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49" marR="6349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60606"/>
                  </a:ext>
                </a:extLst>
              </a:tr>
              <a:tr h="359953"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5,834,895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20,269,276,398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3,473.80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a-DK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274,651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2793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28390AC-B306-B31C-FADB-20BAE87753DC}"/>
              </a:ext>
            </a:extLst>
          </p:cNvPr>
          <p:cNvSpPr txBox="1"/>
          <p:nvPr/>
        </p:nvSpPr>
        <p:spPr>
          <a:xfrm>
            <a:off x="7802522" y="4120544"/>
            <a:ext cx="1244089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6,000,000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550330-3043-87F1-89A5-7E3D3AE6AE9C}"/>
                  </a:ext>
                </a:extLst>
              </p:cNvPr>
              <p:cNvSpPr txBox="1"/>
              <p:nvPr/>
            </p:nvSpPr>
            <p:spPr>
              <a:xfrm>
                <a:off x="6336632" y="2153894"/>
                <a:ext cx="4064254" cy="414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𝐷𝑒𝑝𝑡h</m:t>
                    </m:r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𝑇𝑜𝑡𝑎𝑙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𝑏𝑝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𝐺𝑒𝑛𝑜𝑚𝑒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𝑏𝑝</m:t>
                        </m:r>
                      </m:den>
                    </m:f>
                    <m:r>
                      <a:rPr lang="da-D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dirty="0">
                            <a:solidFill>
                              <a:srgbClr val="000000"/>
                            </a:solidFill>
                            <a:latin typeface="Aptos Narrow" panose="020B0004020202020204" pitchFamily="34" charset="0"/>
                          </a:rPr>
                          <m:t>20,269,276,398</m:t>
                        </m:r>
                      </m:num>
                      <m:den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6,000,000</m:t>
                        </m:r>
                      </m:den>
                    </m:f>
                  </m:oMath>
                </a14:m>
                <a:r>
                  <a:rPr lang="da-DK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3378.2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550330-3043-87F1-89A5-7E3D3AE6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632" y="2153894"/>
                <a:ext cx="4064254" cy="414344"/>
              </a:xfrm>
              <a:prstGeom prst="rect">
                <a:avLst/>
              </a:prstGeom>
              <a:blipFill>
                <a:blip r:embed="rId2"/>
                <a:stretch>
                  <a:fillRect l="-2249" t="-1471" r="-1799" b="-16176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16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4F7-9E1D-F723-2B11-8FF61CF0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Filtering</a:t>
            </a:r>
            <a:endParaRPr lang="da-DK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7B59C5-2A55-4643-59BA-60EABCB15568}"/>
              </a:ext>
            </a:extLst>
          </p:cNvPr>
          <p:cNvCxnSpPr>
            <a:cxnSpLocks/>
          </p:cNvCxnSpPr>
          <p:nvPr/>
        </p:nvCxnSpPr>
        <p:spPr>
          <a:xfrm>
            <a:off x="4224316" y="2370597"/>
            <a:ext cx="2404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86C885-6C52-73C7-F311-3B6F2CE95106}"/>
              </a:ext>
            </a:extLst>
          </p:cNvPr>
          <p:cNvCxnSpPr>
            <a:cxnSpLocks/>
          </p:cNvCxnSpPr>
          <p:nvPr/>
        </p:nvCxnSpPr>
        <p:spPr>
          <a:xfrm>
            <a:off x="4224316" y="3183449"/>
            <a:ext cx="85819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381E26-CCAB-B01A-BFD3-8FE7796388F8}"/>
              </a:ext>
            </a:extLst>
          </p:cNvPr>
          <p:cNvCxnSpPr>
            <a:cxnSpLocks/>
          </p:cNvCxnSpPr>
          <p:nvPr/>
        </p:nvCxnSpPr>
        <p:spPr>
          <a:xfrm>
            <a:off x="4231195" y="2810910"/>
            <a:ext cx="11952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C59A88-0B23-25E4-AF17-7A391C4A6AD5}"/>
              </a:ext>
            </a:extLst>
          </p:cNvPr>
          <p:cNvCxnSpPr>
            <a:cxnSpLocks/>
          </p:cNvCxnSpPr>
          <p:nvPr/>
        </p:nvCxnSpPr>
        <p:spPr>
          <a:xfrm>
            <a:off x="4224316" y="3846037"/>
            <a:ext cx="14449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AD7C1D-A9BB-B859-37F3-B27F2496AD75}"/>
              </a:ext>
            </a:extLst>
          </p:cNvPr>
          <p:cNvCxnSpPr>
            <a:cxnSpLocks/>
          </p:cNvCxnSpPr>
          <p:nvPr/>
        </p:nvCxnSpPr>
        <p:spPr>
          <a:xfrm>
            <a:off x="4231195" y="3479795"/>
            <a:ext cx="1711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A0D5D9-DF32-67DA-6A28-4F69192B51CC}"/>
              </a:ext>
            </a:extLst>
          </p:cNvPr>
          <p:cNvCxnSpPr>
            <a:cxnSpLocks/>
          </p:cNvCxnSpPr>
          <p:nvPr/>
        </p:nvCxnSpPr>
        <p:spPr>
          <a:xfrm>
            <a:off x="4231195" y="4515763"/>
            <a:ext cx="2904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B11566-229F-AB3D-F33F-3CD4E9FF6387}"/>
              </a:ext>
            </a:extLst>
          </p:cNvPr>
          <p:cNvCxnSpPr>
            <a:cxnSpLocks/>
          </p:cNvCxnSpPr>
          <p:nvPr/>
        </p:nvCxnSpPr>
        <p:spPr>
          <a:xfrm>
            <a:off x="4224316" y="4182432"/>
            <a:ext cx="457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5B3B6-DA1D-94AC-638D-AF308B603816}"/>
              </a:ext>
            </a:extLst>
          </p:cNvPr>
          <p:cNvCxnSpPr>
            <a:cxnSpLocks/>
          </p:cNvCxnSpPr>
          <p:nvPr/>
        </p:nvCxnSpPr>
        <p:spPr>
          <a:xfrm>
            <a:off x="4231195" y="4677667"/>
            <a:ext cx="1452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C0A88A-0756-8F63-2BE2-C533262E2C52}"/>
              </a:ext>
            </a:extLst>
          </p:cNvPr>
          <p:cNvCxnSpPr>
            <a:cxnSpLocks/>
          </p:cNvCxnSpPr>
          <p:nvPr/>
        </p:nvCxnSpPr>
        <p:spPr>
          <a:xfrm>
            <a:off x="4231195" y="4337987"/>
            <a:ext cx="2904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F43C09-B530-A616-B353-B6D41953C5AA}"/>
              </a:ext>
            </a:extLst>
          </p:cNvPr>
          <p:cNvSpPr txBox="1"/>
          <p:nvPr/>
        </p:nvSpPr>
        <p:spPr>
          <a:xfrm>
            <a:off x="1337559" y="2675565"/>
            <a:ext cx="1574595" cy="33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&gt; 1000bp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DFAEC82-7F7A-6BC9-77B9-A6D42232EDCA}"/>
              </a:ext>
            </a:extLst>
          </p:cNvPr>
          <p:cNvSpPr txBox="1"/>
          <p:nvPr/>
        </p:nvSpPr>
        <p:spPr>
          <a:xfrm>
            <a:off x="1337559" y="3295153"/>
            <a:ext cx="1106249" cy="33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Adaptors</a:t>
            </a:r>
            <a:endParaRPr lang="da-DK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41AFC8-6FA0-5313-213E-A9AC919C7553}"/>
              </a:ext>
            </a:extLst>
          </p:cNvPr>
          <p:cNvCxnSpPr>
            <a:cxnSpLocks/>
          </p:cNvCxnSpPr>
          <p:nvPr/>
        </p:nvCxnSpPr>
        <p:spPr>
          <a:xfrm>
            <a:off x="4079079" y="3846037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8D69A2-561F-51E7-46D7-E9DE51F19F77}"/>
              </a:ext>
            </a:extLst>
          </p:cNvPr>
          <p:cNvCxnSpPr>
            <a:cxnSpLocks/>
          </p:cNvCxnSpPr>
          <p:nvPr/>
        </p:nvCxnSpPr>
        <p:spPr>
          <a:xfrm>
            <a:off x="4085958" y="3479794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2F5201-732A-0545-3DEA-E67127ED9B76}"/>
              </a:ext>
            </a:extLst>
          </p:cNvPr>
          <p:cNvCxnSpPr>
            <a:cxnSpLocks/>
          </p:cNvCxnSpPr>
          <p:nvPr/>
        </p:nvCxnSpPr>
        <p:spPr>
          <a:xfrm>
            <a:off x="4098647" y="3183449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524145-8505-B39C-C261-AD3CD2E5C58D}"/>
              </a:ext>
            </a:extLst>
          </p:cNvPr>
          <p:cNvCxnSpPr>
            <a:cxnSpLocks/>
          </p:cNvCxnSpPr>
          <p:nvPr/>
        </p:nvCxnSpPr>
        <p:spPr>
          <a:xfrm>
            <a:off x="4094174" y="2810910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CFC79C-BB00-87ED-6E7C-03B3E6926548}"/>
              </a:ext>
            </a:extLst>
          </p:cNvPr>
          <p:cNvCxnSpPr>
            <a:cxnSpLocks/>
          </p:cNvCxnSpPr>
          <p:nvPr/>
        </p:nvCxnSpPr>
        <p:spPr>
          <a:xfrm>
            <a:off x="4110190" y="2370597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92E3F0-4F9A-45F2-5C36-8A50C80119D4}"/>
              </a:ext>
            </a:extLst>
          </p:cNvPr>
          <p:cNvCxnSpPr>
            <a:cxnSpLocks/>
          </p:cNvCxnSpPr>
          <p:nvPr/>
        </p:nvCxnSpPr>
        <p:spPr>
          <a:xfrm>
            <a:off x="4078982" y="4515763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35AA03-0AFD-5812-ED38-DDB38A716A1A}"/>
              </a:ext>
            </a:extLst>
          </p:cNvPr>
          <p:cNvCxnSpPr>
            <a:cxnSpLocks/>
          </p:cNvCxnSpPr>
          <p:nvPr/>
        </p:nvCxnSpPr>
        <p:spPr>
          <a:xfrm>
            <a:off x="4085957" y="4339573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559B19-5C3C-1337-4333-B72921A25E32}"/>
              </a:ext>
            </a:extLst>
          </p:cNvPr>
          <p:cNvCxnSpPr>
            <a:cxnSpLocks/>
          </p:cNvCxnSpPr>
          <p:nvPr/>
        </p:nvCxnSpPr>
        <p:spPr>
          <a:xfrm>
            <a:off x="4085957" y="4180721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65EB4F-42F6-55D1-6FD1-35229BE9FFFC}"/>
              </a:ext>
            </a:extLst>
          </p:cNvPr>
          <p:cNvCxnSpPr>
            <a:cxnSpLocks/>
          </p:cNvCxnSpPr>
          <p:nvPr/>
        </p:nvCxnSpPr>
        <p:spPr>
          <a:xfrm>
            <a:off x="4085957" y="4678134"/>
            <a:ext cx="14523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090D8C1-6B14-9E08-558C-983B5B6D2C49}"/>
              </a:ext>
            </a:extLst>
          </p:cNvPr>
          <p:cNvGrpSpPr/>
          <p:nvPr/>
        </p:nvGrpSpPr>
        <p:grpSpPr>
          <a:xfrm>
            <a:off x="4108618" y="4866238"/>
            <a:ext cx="236730" cy="750051"/>
            <a:chOff x="4108618" y="4866238"/>
            <a:chExt cx="236730" cy="75005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8569FDF-95E7-DBE3-1E4D-07455424070E}"/>
                </a:ext>
              </a:extLst>
            </p:cNvPr>
            <p:cNvGrpSpPr/>
            <p:nvPr/>
          </p:nvGrpSpPr>
          <p:grpSpPr>
            <a:xfrm>
              <a:off x="4255427" y="4866238"/>
              <a:ext cx="89921" cy="750051"/>
              <a:chOff x="4255981" y="4866425"/>
              <a:chExt cx="89933" cy="75014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8542D42-4FA1-0137-D35B-FA0335DFE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2834" y="4866425"/>
                <a:ext cx="8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7738DE2-7105-6D89-F23B-BE558296F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5981" y="5013745"/>
                <a:ext cx="8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CCB84FB-3D13-92A5-A08F-0CFCCB7F8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9367" y="5176305"/>
                <a:ext cx="83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57D94B1-7558-79DF-1618-089CABE504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7535" y="5306694"/>
                <a:ext cx="567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2E4517A-5138-6CE8-9B30-D98DCEFD2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0682" y="5454014"/>
                <a:ext cx="567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01BF91-A0E7-FB99-FAE0-2A59422E8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4068" y="5616574"/>
                <a:ext cx="567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445708-96E1-5905-F894-EBF19FDD2153}"/>
                </a:ext>
              </a:extLst>
            </p:cNvPr>
            <p:cNvCxnSpPr>
              <a:cxnSpLocks/>
            </p:cNvCxnSpPr>
            <p:nvPr/>
          </p:nvCxnSpPr>
          <p:spPr>
            <a:xfrm>
              <a:off x="4118014" y="5015293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E6E0AAE-8B92-2F43-0E2D-4659822B1159}"/>
                </a:ext>
              </a:extLst>
            </p:cNvPr>
            <p:cNvCxnSpPr>
              <a:cxnSpLocks/>
            </p:cNvCxnSpPr>
            <p:nvPr/>
          </p:nvCxnSpPr>
          <p:spPr>
            <a:xfrm>
              <a:off x="4117088" y="4867043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4CDE86-3761-076A-3573-56890C034E95}"/>
                </a:ext>
              </a:extLst>
            </p:cNvPr>
            <p:cNvCxnSpPr>
              <a:cxnSpLocks/>
            </p:cNvCxnSpPr>
            <p:nvPr/>
          </p:nvCxnSpPr>
          <p:spPr>
            <a:xfrm>
              <a:off x="4117088" y="5306449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1619199-EA24-A22D-0043-424A30B31A95}"/>
                </a:ext>
              </a:extLst>
            </p:cNvPr>
            <p:cNvCxnSpPr>
              <a:cxnSpLocks/>
            </p:cNvCxnSpPr>
            <p:nvPr/>
          </p:nvCxnSpPr>
          <p:spPr>
            <a:xfrm>
              <a:off x="4108618" y="5176245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79A5594-1745-614A-2786-765CDF7883B8}"/>
                </a:ext>
              </a:extLst>
            </p:cNvPr>
            <p:cNvCxnSpPr>
              <a:cxnSpLocks/>
            </p:cNvCxnSpPr>
            <p:nvPr/>
          </p:nvCxnSpPr>
          <p:spPr>
            <a:xfrm>
              <a:off x="4117042" y="5453750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47513-D782-66C0-8C87-2D97C12F65CF}"/>
                </a:ext>
              </a:extLst>
            </p:cNvPr>
            <p:cNvCxnSpPr>
              <a:cxnSpLocks/>
            </p:cNvCxnSpPr>
            <p:nvPr/>
          </p:nvCxnSpPr>
          <p:spPr>
            <a:xfrm>
              <a:off x="4117042" y="5616289"/>
              <a:ext cx="14523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B7CB208-6648-9F34-018D-52692132330B}"/>
              </a:ext>
            </a:extLst>
          </p:cNvPr>
          <p:cNvSpPr/>
          <p:nvPr/>
        </p:nvSpPr>
        <p:spPr>
          <a:xfrm>
            <a:off x="3930257" y="2193022"/>
            <a:ext cx="290475" cy="2542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475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C4F7-9E1D-F723-2B11-8FF61CF0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Assemble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sequences</a:t>
            </a:r>
            <a:endParaRPr lang="da-DK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DC9C4E-6EF2-049C-E271-03D155E58A2D}"/>
              </a:ext>
            </a:extLst>
          </p:cNvPr>
          <p:cNvGrpSpPr/>
          <p:nvPr/>
        </p:nvGrpSpPr>
        <p:grpSpPr>
          <a:xfrm>
            <a:off x="781476" y="2595991"/>
            <a:ext cx="2728558" cy="2607605"/>
            <a:chOff x="806978" y="2595882"/>
            <a:chExt cx="2728913" cy="26079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7B59C5-2A55-4643-59BA-60EABCB155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3216" y="3003552"/>
              <a:ext cx="2352675" cy="2000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86C885-6C52-73C7-F311-3B6F2CE95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291" y="3508377"/>
              <a:ext cx="733425" cy="247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381E26-CCAB-B01A-BFD3-8FE779638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4166" y="2595882"/>
              <a:ext cx="1195387" cy="13144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C59A88-0B23-25E4-AF17-7A391C4A6AD5}"/>
                </a:ext>
              </a:extLst>
            </p:cNvPr>
            <p:cNvCxnSpPr>
              <a:cxnSpLocks/>
            </p:cNvCxnSpPr>
            <p:nvPr/>
          </p:nvCxnSpPr>
          <p:spPr>
            <a:xfrm>
              <a:off x="806978" y="4318002"/>
              <a:ext cx="1252538" cy="4191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AD7C1D-A9BB-B859-37F3-B27F2496A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8003" y="3756027"/>
              <a:ext cx="1700213" cy="323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A0D5D9-DF32-67DA-6A28-4F69192B51CC}"/>
                </a:ext>
              </a:extLst>
            </p:cNvPr>
            <p:cNvCxnSpPr>
              <a:cxnSpLocks/>
            </p:cNvCxnSpPr>
            <p:nvPr/>
          </p:nvCxnSpPr>
          <p:spPr>
            <a:xfrm>
              <a:off x="873653" y="5203827"/>
              <a:ext cx="2905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B11566-229F-AB3D-F33F-3CD4E9FF6387}"/>
                </a:ext>
              </a:extLst>
            </p:cNvPr>
            <p:cNvCxnSpPr>
              <a:cxnSpLocks/>
            </p:cNvCxnSpPr>
            <p:nvPr/>
          </p:nvCxnSpPr>
          <p:spPr>
            <a:xfrm>
              <a:off x="1902353" y="4318002"/>
              <a:ext cx="457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A00789-78D3-9102-7B72-D8511D24D863}"/>
              </a:ext>
            </a:extLst>
          </p:cNvPr>
          <p:cNvCxnSpPr>
            <a:cxnSpLocks/>
          </p:cNvCxnSpPr>
          <p:nvPr/>
        </p:nvCxnSpPr>
        <p:spPr>
          <a:xfrm>
            <a:off x="6038064" y="2725302"/>
            <a:ext cx="24486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3FB9C2-5FBF-AF81-57D2-1F8824F0444B}"/>
              </a:ext>
            </a:extLst>
          </p:cNvPr>
          <p:cNvCxnSpPr>
            <a:cxnSpLocks/>
          </p:cNvCxnSpPr>
          <p:nvPr/>
        </p:nvCxnSpPr>
        <p:spPr>
          <a:xfrm>
            <a:off x="7959748" y="2855566"/>
            <a:ext cx="17290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691CDA-A37A-7595-6383-62703FD3CB75}"/>
              </a:ext>
            </a:extLst>
          </p:cNvPr>
          <p:cNvCxnSpPr>
            <a:cxnSpLocks/>
          </p:cNvCxnSpPr>
          <p:nvPr/>
        </p:nvCxnSpPr>
        <p:spPr>
          <a:xfrm>
            <a:off x="4946006" y="2951757"/>
            <a:ext cx="1466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DB8DBF-98C7-8003-D1D6-A67DF9F6ECA7}"/>
              </a:ext>
            </a:extLst>
          </p:cNvPr>
          <p:cNvCxnSpPr>
            <a:cxnSpLocks/>
          </p:cNvCxnSpPr>
          <p:nvPr/>
        </p:nvCxnSpPr>
        <p:spPr>
          <a:xfrm>
            <a:off x="7417951" y="3090383"/>
            <a:ext cx="1466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3CD479-DFE1-D54D-D407-E295EA71CD0C}"/>
              </a:ext>
            </a:extLst>
          </p:cNvPr>
          <p:cNvCxnSpPr>
            <a:cxnSpLocks/>
          </p:cNvCxnSpPr>
          <p:nvPr/>
        </p:nvCxnSpPr>
        <p:spPr>
          <a:xfrm>
            <a:off x="9144927" y="2694617"/>
            <a:ext cx="14666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D57A8CB-2D24-5BC0-CD92-F0B0B3A0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6" y="4491961"/>
            <a:ext cx="4516380" cy="177429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2DE648-B821-16C8-23F3-6BD58C72174C}"/>
              </a:ext>
            </a:extLst>
          </p:cNvPr>
          <p:cNvCxnSpPr>
            <a:cxnSpLocks/>
          </p:cNvCxnSpPr>
          <p:nvPr/>
        </p:nvCxnSpPr>
        <p:spPr>
          <a:xfrm>
            <a:off x="4878070" y="3508367"/>
            <a:ext cx="588377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28422C-C329-CDEB-89FC-647C88991F62}"/>
              </a:ext>
            </a:extLst>
          </p:cNvPr>
          <p:cNvSpPr txBox="1"/>
          <p:nvPr/>
        </p:nvSpPr>
        <p:spPr>
          <a:xfrm>
            <a:off x="4066646" y="5148305"/>
            <a:ext cx="896282" cy="46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 dirty="0" err="1"/>
              <a:t>Flye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28635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Nanopore sequencing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(milst@dtu.dk)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17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511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Metagenomic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(milst@dtu.dk)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42479C65-09C8-5D7F-0738-B9F93673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33" y="619203"/>
            <a:ext cx="7492793" cy="561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1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diment">
            <a:extLst>
              <a:ext uri="{FF2B5EF4-FFF2-40B4-BE49-F238E27FC236}">
                <a16:creationId xmlns:a16="http://schemas.microsoft.com/office/drawing/2014/main" id="{4EC8AE3C-1025-E10C-FDEF-03138F36B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365" y="475818"/>
            <a:ext cx="7869684" cy="576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4A0A7E-042F-5D56-2A3E-30356ADFBB6B}"/>
              </a:ext>
            </a:extLst>
          </p:cNvPr>
          <p:cNvSpPr txBox="1"/>
          <p:nvPr/>
        </p:nvSpPr>
        <p:spPr>
          <a:xfrm>
            <a:off x="3042842" y="6237312"/>
            <a:ext cx="6104729" cy="33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/>
              <a:t>Marine sediments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full</a:t>
            </a:r>
            <a:r>
              <a:rPr lang="da-DK" dirty="0"/>
              <a:t> of </a:t>
            </a:r>
            <a:r>
              <a:rPr lang="da-DK" dirty="0" err="1"/>
              <a:t>novel</a:t>
            </a:r>
            <a:r>
              <a:rPr lang="da-DK" dirty="0"/>
              <a:t> </a:t>
            </a:r>
            <a:r>
              <a:rPr lang="da-DK" dirty="0" err="1"/>
              <a:t>BGCs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63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FA94A-BDB2-E78F-5674-597F1DA83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3" b="1"/>
          <a:stretch/>
        </p:blipFill>
        <p:spPr>
          <a:xfrm>
            <a:off x="1538308" y="2279799"/>
            <a:ext cx="8752335" cy="6250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FEEC3E-5A9F-D8C6-D037-F8EAFE6A2D16}"/>
              </a:ext>
            </a:extLst>
          </p:cNvPr>
          <p:cNvCxnSpPr/>
          <p:nvPr/>
        </p:nvCxnSpPr>
        <p:spPr>
          <a:xfrm>
            <a:off x="2352865" y="1906379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EA6D20-70C4-2668-DE6D-56B676064125}"/>
              </a:ext>
            </a:extLst>
          </p:cNvPr>
          <p:cNvCxnSpPr/>
          <p:nvPr/>
        </p:nvCxnSpPr>
        <p:spPr>
          <a:xfrm>
            <a:off x="3171465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64120-D7F0-A4BD-D0B6-5AC5ECFCC652}"/>
              </a:ext>
            </a:extLst>
          </p:cNvPr>
          <p:cNvCxnSpPr/>
          <p:nvPr/>
        </p:nvCxnSpPr>
        <p:spPr>
          <a:xfrm>
            <a:off x="3665027" y="197410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B43D0-286F-EB1C-2DDC-EEDA21C97E04}"/>
              </a:ext>
            </a:extLst>
          </p:cNvPr>
          <p:cNvCxnSpPr/>
          <p:nvPr/>
        </p:nvCxnSpPr>
        <p:spPr>
          <a:xfrm>
            <a:off x="4483628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65B6A-D12F-FF87-6341-FCB701E5F8BE}"/>
              </a:ext>
            </a:extLst>
          </p:cNvPr>
          <p:cNvCxnSpPr/>
          <p:nvPr/>
        </p:nvCxnSpPr>
        <p:spPr>
          <a:xfrm>
            <a:off x="5121105" y="200068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E0D440-2CED-88C3-72B5-682232A3CD20}"/>
              </a:ext>
            </a:extLst>
          </p:cNvPr>
          <p:cNvCxnSpPr/>
          <p:nvPr/>
        </p:nvCxnSpPr>
        <p:spPr>
          <a:xfrm>
            <a:off x="5876705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895D3-23A3-1DFD-3F38-1B6153BF465F}"/>
              </a:ext>
            </a:extLst>
          </p:cNvPr>
          <p:cNvCxnSpPr/>
          <p:nvPr/>
        </p:nvCxnSpPr>
        <p:spPr>
          <a:xfrm>
            <a:off x="6368495" y="197410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ED041-1F38-2773-6372-21D971DC101B}"/>
              </a:ext>
            </a:extLst>
          </p:cNvPr>
          <p:cNvCxnSpPr/>
          <p:nvPr/>
        </p:nvCxnSpPr>
        <p:spPr>
          <a:xfrm>
            <a:off x="7118978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DDEB5-039C-57B7-9CAE-5D239093E7F9}"/>
              </a:ext>
            </a:extLst>
          </p:cNvPr>
          <p:cNvCxnSpPr/>
          <p:nvPr/>
        </p:nvCxnSpPr>
        <p:spPr>
          <a:xfrm>
            <a:off x="7686171" y="1958354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0986FA-ADE6-C926-3253-E599FA0D4D70}"/>
              </a:ext>
            </a:extLst>
          </p:cNvPr>
          <p:cNvCxnSpPr/>
          <p:nvPr/>
        </p:nvCxnSpPr>
        <p:spPr>
          <a:xfrm>
            <a:off x="8304157" y="152661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1ECFFD-6082-3831-E5F6-6C61289FBC31}"/>
              </a:ext>
            </a:extLst>
          </p:cNvPr>
          <p:cNvCxnSpPr/>
          <p:nvPr/>
        </p:nvCxnSpPr>
        <p:spPr>
          <a:xfrm>
            <a:off x="2562900" y="1601619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7AC480-777F-A5C2-2CAC-8EE9C254FEE3}"/>
              </a:ext>
            </a:extLst>
          </p:cNvPr>
          <p:cNvCxnSpPr/>
          <p:nvPr/>
        </p:nvCxnSpPr>
        <p:spPr>
          <a:xfrm>
            <a:off x="3381500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EAE3F3-828D-6C67-5A1D-8AE403423ABE}"/>
              </a:ext>
            </a:extLst>
          </p:cNvPr>
          <p:cNvCxnSpPr/>
          <p:nvPr/>
        </p:nvCxnSpPr>
        <p:spPr>
          <a:xfrm>
            <a:off x="3875062" y="166934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E74F9-B2EA-B1E9-62A8-C34D8C8EFD5D}"/>
              </a:ext>
            </a:extLst>
          </p:cNvPr>
          <p:cNvCxnSpPr/>
          <p:nvPr/>
        </p:nvCxnSpPr>
        <p:spPr>
          <a:xfrm>
            <a:off x="4693662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E7334E-64DA-DF50-D850-5764E9F515B8}"/>
              </a:ext>
            </a:extLst>
          </p:cNvPr>
          <p:cNvCxnSpPr/>
          <p:nvPr/>
        </p:nvCxnSpPr>
        <p:spPr>
          <a:xfrm>
            <a:off x="5331139" y="169592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7C3FBF-8345-BD8B-D8EF-68D386D40D67}"/>
              </a:ext>
            </a:extLst>
          </p:cNvPr>
          <p:cNvCxnSpPr/>
          <p:nvPr/>
        </p:nvCxnSpPr>
        <p:spPr>
          <a:xfrm>
            <a:off x="6086740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426F6D-7247-3BFC-9799-C7608202B94D}"/>
              </a:ext>
            </a:extLst>
          </p:cNvPr>
          <p:cNvCxnSpPr/>
          <p:nvPr/>
        </p:nvCxnSpPr>
        <p:spPr>
          <a:xfrm>
            <a:off x="6578530" y="166934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5D0B1-18F4-EDC0-0F70-E6F06508785F}"/>
              </a:ext>
            </a:extLst>
          </p:cNvPr>
          <p:cNvCxnSpPr/>
          <p:nvPr/>
        </p:nvCxnSpPr>
        <p:spPr>
          <a:xfrm>
            <a:off x="7329013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B9861-AECF-8FF8-E0A6-5A4BE8C97D7A}"/>
              </a:ext>
            </a:extLst>
          </p:cNvPr>
          <p:cNvCxnSpPr/>
          <p:nvPr/>
        </p:nvCxnSpPr>
        <p:spPr>
          <a:xfrm>
            <a:off x="7896206" y="165359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7D0A56-1042-A801-FD5A-A775DA14D203}"/>
              </a:ext>
            </a:extLst>
          </p:cNvPr>
          <p:cNvCxnSpPr/>
          <p:nvPr/>
        </p:nvCxnSpPr>
        <p:spPr>
          <a:xfrm>
            <a:off x="8514192" y="122185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13EE6-1697-5029-ED30-87DB4D4F562B}"/>
              </a:ext>
            </a:extLst>
          </p:cNvPr>
          <p:cNvSpPr/>
          <p:nvPr/>
        </p:nvSpPr>
        <p:spPr>
          <a:xfrm>
            <a:off x="5611885" y="966703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8A922-CE3F-D078-3966-714AFE3093A8}"/>
              </a:ext>
            </a:extLst>
          </p:cNvPr>
          <p:cNvSpPr/>
          <p:nvPr/>
        </p:nvSpPr>
        <p:spPr>
          <a:xfrm>
            <a:off x="7125502" y="966703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C5247-D641-45A2-E94D-C2450A93931E}"/>
              </a:ext>
            </a:extLst>
          </p:cNvPr>
          <p:cNvSpPr/>
          <p:nvPr/>
        </p:nvSpPr>
        <p:spPr>
          <a:xfrm>
            <a:off x="2562900" y="965521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215529-3475-2333-3A9A-A6C763B74F6C}"/>
              </a:ext>
            </a:extLst>
          </p:cNvPr>
          <p:cNvSpPr/>
          <p:nvPr/>
        </p:nvSpPr>
        <p:spPr>
          <a:xfrm>
            <a:off x="795763" y="3920004"/>
            <a:ext cx="1977172" cy="189628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C379E8C-F442-AE3C-9677-D243BB89192E}"/>
              </a:ext>
            </a:extLst>
          </p:cNvPr>
          <p:cNvSpPr/>
          <p:nvPr/>
        </p:nvSpPr>
        <p:spPr>
          <a:xfrm>
            <a:off x="3875061" y="4681904"/>
            <a:ext cx="2001643" cy="355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AD1641-D2F6-DD7D-3D0A-D16C1CDD9629}"/>
              </a:ext>
            </a:extLst>
          </p:cNvPr>
          <p:cNvGrpSpPr/>
          <p:nvPr/>
        </p:nvGrpSpPr>
        <p:grpSpPr>
          <a:xfrm>
            <a:off x="7182005" y="4114710"/>
            <a:ext cx="2866832" cy="1320629"/>
            <a:chOff x="7182940" y="4114799"/>
            <a:chExt cx="2867205" cy="132080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9AA136-2706-0693-CEA4-9A76E59B0CA6}"/>
                </a:ext>
              </a:extLst>
            </p:cNvPr>
            <p:cNvCxnSpPr/>
            <p:nvPr/>
          </p:nvCxnSpPr>
          <p:spPr>
            <a:xfrm>
              <a:off x="7359137" y="4114799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4877F7-3AFD-A7FE-FF92-60F501C989FB}"/>
                </a:ext>
              </a:extLst>
            </p:cNvPr>
            <p:cNvCxnSpPr/>
            <p:nvPr/>
          </p:nvCxnSpPr>
          <p:spPr>
            <a:xfrm>
              <a:off x="7238743" y="4275665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5FE9CA-7218-7753-FF53-B37FFC92681F}"/>
                </a:ext>
              </a:extLst>
            </p:cNvPr>
            <p:cNvCxnSpPr/>
            <p:nvPr/>
          </p:nvCxnSpPr>
          <p:spPr>
            <a:xfrm>
              <a:off x="8285154" y="4419599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4030A1-06BC-5CB1-0A3E-52B5F3D56B0C}"/>
                </a:ext>
              </a:extLst>
            </p:cNvPr>
            <p:cNvCxnSpPr/>
            <p:nvPr/>
          </p:nvCxnSpPr>
          <p:spPr>
            <a:xfrm>
              <a:off x="7926404" y="4690533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995069-522D-6889-40D0-E5B2E72C1ADC}"/>
                </a:ext>
              </a:extLst>
            </p:cNvPr>
            <p:cNvCxnSpPr/>
            <p:nvPr/>
          </p:nvCxnSpPr>
          <p:spPr>
            <a:xfrm>
              <a:off x="7182940" y="4986865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0CA330-0D00-853C-452D-F24427AD59C5}"/>
                </a:ext>
              </a:extLst>
            </p:cNvPr>
            <p:cNvCxnSpPr/>
            <p:nvPr/>
          </p:nvCxnSpPr>
          <p:spPr>
            <a:xfrm>
              <a:off x="7569199" y="5435600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DB8A29-CC45-8E79-9668-A7DEB1CCEF44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04" y="4842933"/>
              <a:ext cx="836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C80846-095C-D940-2152-6A3707CB1FD2}"/>
                </a:ext>
              </a:extLst>
            </p:cNvPr>
            <p:cNvCxnSpPr>
              <a:cxnSpLocks/>
            </p:cNvCxnSpPr>
            <p:nvPr/>
          </p:nvCxnSpPr>
          <p:spPr>
            <a:xfrm>
              <a:off x="8285154" y="51731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B11784-9B22-9FAE-C7E1-763A80B4B512}"/>
                </a:ext>
              </a:extLst>
            </p:cNvPr>
            <p:cNvCxnSpPr>
              <a:cxnSpLocks/>
            </p:cNvCxnSpPr>
            <p:nvPr/>
          </p:nvCxnSpPr>
          <p:spPr>
            <a:xfrm>
              <a:off x="9168839" y="42079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4BC7C8-5701-0888-E8F5-A5D6CEAC1FEA}"/>
                </a:ext>
              </a:extLst>
            </p:cNvPr>
            <p:cNvCxnSpPr>
              <a:cxnSpLocks/>
            </p:cNvCxnSpPr>
            <p:nvPr/>
          </p:nvCxnSpPr>
          <p:spPr>
            <a:xfrm>
              <a:off x="7252782" y="4470399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66161F-097F-E16E-D8E7-A47D83C31361}"/>
                </a:ext>
              </a:extLst>
            </p:cNvPr>
            <p:cNvCxnSpPr>
              <a:cxnSpLocks/>
            </p:cNvCxnSpPr>
            <p:nvPr/>
          </p:nvCxnSpPr>
          <p:spPr>
            <a:xfrm>
              <a:off x="9523665" y="51731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C87679-A988-DCD6-EB2A-7FAD37F296DC}"/>
              </a:ext>
            </a:extLst>
          </p:cNvPr>
          <p:cNvSpPr txBox="1"/>
          <p:nvPr/>
        </p:nvSpPr>
        <p:spPr>
          <a:xfrm>
            <a:off x="3042841" y="6280827"/>
            <a:ext cx="6104729" cy="33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/>
              <a:t>Short </a:t>
            </a:r>
            <a:r>
              <a:rPr lang="da-DK" dirty="0" err="1"/>
              <a:t>read</a:t>
            </a:r>
            <a:r>
              <a:rPr lang="da-DK" dirty="0"/>
              <a:t> </a:t>
            </a:r>
            <a:r>
              <a:rPr lang="da-DK" dirty="0" err="1"/>
              <a:t>sequencing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assemble</a:t>
            </a:r>
            <a:r>
              <a:rPr lang="da-DK" dirty="0"/>
              <a:t> </a:t>
            </a:r>
            <a:r>
              <a:rPr lang="da-DK" dirty="0" err="1"/>
              <a:t>BGCs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81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3FA94A-BDB2-E78F-5674-597F1DA83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3" b="1"/>
          <a:stretch/>
        </p:blipFill>
        <p:spPr>
          <a:xfrm>
            <a:off x="1538308" y="2279799"/>
            <a:ext cx="8752335" cy="6250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FEEC3E-5A9F-D8C6-D037-F8EAFE6A2D16}"/>
              </a:ext>
            </a:extLst>
          </p:cNvPr>
          <p:cNvCxnSpPr/>
          <p:nvPr/>
        </p:nvCxnSpPr>
        <p:spPr>
          <a:xfrm>
            <a:off x="2352865" y="1906379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EA6D20-70C4-2668-DE6D-56B676064125}"/>
              </a:ext>
            </a:extLst>
          </p:cNvPr>
          <p:cNvCxnSpPr/>
          <p:nvPr/>
        </p:nvCxnSpPr>
        <p:spPr>
          <a:xfrm>
            <a:off x="3171465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B64120-D7F0-A4BD-D0B6-5AC5ECFCC652}"/>
              </a:ext>
            </a:extLst>
          </p:cNvPr>
          <p:cNvCxnSpPr/>
          <p:nvPr/>
        </p:nvCxnSpPr>
        <p:spPr>
          <a:xfrm>
            <a:off x="3665027" y="197410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B43D0-286F-EB1C-2DDC-EEDA21C97E04}"/>
              </a:ext>
            </a:extLst>
          </p:cNvPr>
          <p:cNvCxnSpPr/>
          <p:nvPr/>
        </p:nvCxnSpPr>
        <p:spPr>
          <a:xfrm>
            <a:off x="4483628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65B6A-D12F-FF87-6341-FCB701E5F8BE}"/>
              </a:ext>
            </a:extLst>
          </p:cNvPr>
          <p:cNvCxnSpPr/>
          <p:nvPr/>
        </p:nvCxnSpPr>
        <p:spPr>
          <a:xfrm>
            <a:off x="5121105" y="200068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E0D440-2CED-88C3-72B5-682232A3CD20}"/>
              </a:ext>
            </a:extLst>
          </p:cNvPr>
          <p:cNvCxnSpPr/>
          <p:nvPr/>
        </p:nvCxnSpPr>
        <p:spPr>
          <a:xfrm>
            <a:off x="5876705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0895D3-23A3-1DFD-3F38-1B6153BF465F}"/>
              </a:ext>
            </a:extLst>
          </p:cNvPr>
          <p:cNvCxnSpPr/>
          <p:nvPr/>
        </p:nvCxnSpPr>
        <p:spPr>
          <a:xfrm>
            <a:off x="6368495" y="197410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1ED041-1F38-2773-6372-21D971DC101B}"/>
              </a:ext>
            </a:extLst>
          </p:cNvPr>
          <p:cNvCxnSpPr/>
          <p:nvPr/>
        </p:nvCxnSpPr>
        <p:spPr>
          <a:xfrm>
            <a:off x="7118978" y="154236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CDDEB5-039C-57B7-9CAE-5D239093E7F9}"/>
              </a:ext>
            </a:extLst>
          </p:cNvPr>
          <p:cNvCxnSpPr/>
          <p:nvPr/>
        </p:nvCxnSpPr>
        <p:spPr>
          <a:xfrm>
            <a:off x="7686171" y="1958354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0986FA-ADE6-C926-3253-E599FA0D4D70}"/>
              </a:ext>
            </a:extLst>
          </p:cNvPr>
          <p:cNvCxnSpPr/>
          <p:nvPr/>
        </p:nvCxnSpPr>
        <p:spPr>
          <a:xfrm>
            <a:off x="8304157" y="152661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1ECFFD-6082-3831-E5F6-6C61289FBC31}"/>
              </a:ext>
            </a:extLst>
          </p:cNvPr>
          <p:cNvCxnSpPr/>
          <p:nvPr/>
        </p:nvCxnSpPr>
        <p:spPr>
          <a:xfrm>
            <a:off x="2562900" y="1601619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7AC480-777F-A5C2-2CAC-8EE9C254FEE3}"/>
              </a:ext>
            </a:extLst>
          </p:cNvPr>
          <p:cNvCxnSpPr/>
          <p:nvPr/>
        </p:nvCxnSpPr>
        <p:spPr>
          <a:xfrm>
            <a:off x="3381500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EAE3F3-828D-6C67-5A1D-8AE403423ABE}"/>
              </a:ext>
            </a:extLst>
          </p:cNvPr>
          <p:cNvCxnSpPr/>
          <p:nvPr/>
        </p:nvCxnSpPr>
        <p:spPr>
          <a:xfrm>
            <a:off x="3875062" y="166934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EE74F9-B2EA-B1E9-62A8-C34D8C8EFD5D}"/>
              </a:ext>
            </a:extLst>
          </p:cNvPr>
          <p:cNvCxnSpPr/>
          <p:nvPr/>
        </p:nvCxnSpPr>
        <p:spPr>
          <a:xfrm>
            <a:off x="4693662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E7334E-64DA-DF50-D850-5764E9F515B8}"/>
              </a:ext>
            </a:extLst>
          </p:cNvPr>
          <p:cNvCxnSpPr/>
          <p:nvPr/>
        </p:nvCxnSpPr>
        <p:spPr>
          <a:xfrm>
            <a:off x="5331139" y="1695921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7C3FBF-8345-BD8B-D8EF-68D386D40D67}"/>
              </a:ext>
            </a:extLst>
          </p:cNvPr>
          <p:cNvCxnSpPr/>
          <p:nvPr/>
        </p:nvCxnSpPr>
        <p:spPr>
          <a:xfrm>
            <a:off x="6086740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426F6D-7247-3BFC-9799-C7608202B94D}"/>
              </a:ext>
            </a:extLst>
          </p:cNvPr>
          <p:cNvCxnSpPr/>
          <p:nvPr/>
        </p:nvCxnSpPr>
        <p:spPr>
          <a:xfrm>
            <a:off x="6578530" y="166934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A5D0B1-18F4-EDC0-0F70-E6F06508785F}"/>
              </a:ext>
            </a:extLst>
          </p:cNvPr>
          <p:cNvCxnSpPr/>
          <p:nvPr/>
        </p:nvCxnSpPr>
        <p:spPr>
          <a:xfrm>
            <a:off x="7329013" y="123760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8B9861-AECF-8FF8-E0A6-5A4BE8C97D7A}"/>
              </a:ext>
            </a:extLst>
          </p:cNvPr>
          <p:cNvCxnSpPr/>
          <p:nvPr/>
        </p:nvCxnSpPr>
        <p:spPr>
          <a:xfrm>
            <a:off x="7896206" y="1653593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7D0A56-1042-A801-FD5A-A775DA14D203}"/>
              </a:ext>
            </a:extLst>
          </p:cNvPr>
          <p:cNvCxnSpPr/>
          <p:nvPr/>
        </p:nvCxnSpPr>
        <p:spPr>
          <a:xfrm>
            <a:off x="8514192" y="1221850"/>
            <a:ext cx="42007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A13EE6-1697-5029-ED30-87DB4D4F562B}"/>
              </a:ext>
            </a:extLst>
          </p:cNvPr>
          <p:cNvSpPr/>
          <p:nvPr/>
        </p:nvSpPr>
        <p:spPr>
          <a:xfrm>
            <a:off x="5611885" y="966703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8A922-CE3F-D078-3966-714AFE3093A8}"/>
              </a:ext>
            </a:extLst>
          </p:cNvPr>
          <p:cNvSpPr/>
          <p:nvPr/>
        </p:nvSpPr>
        <p:spPr>
          <a:xfrm>
            <a:off x="7125502" y="966703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C5247-D641-45A2-E94D-C2450A93931E}"/>
              </a:ext>
            </a:extLst>
          </p:cNvPr>
          <p:cNvSpPr/>
          <p:nvPr/>
        </p:nvSpPr>
        <p:spPr>
          <a:xfrm>
            <a:off x="2562900" y="965521"/>
            <a:ext cx="489959" cy="2133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9215529-3475-2333-3A9A-A6C763B74F6C}"/>
              </a:ext>
            </a:extLst>
          </p:cNvPr>
          <p:cNvSpPr/>
          <p:nvPr/>
        </p:nvSpPr>
        <p:spPr>
          <a:xfrm>
            <a:off x="795763" y="3920004"/>
            <a:ext cx="1977172" cy="189628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C379E8C-F442-AE3C-9677-D243BB89192E}"/>
              </a:ext>
            </a:extLst>
          </p:cNvPr>
          <p:cNvSpPr/>
          <p:nvPr/>
        </p:nvSpPr>
        <p:spPr>
          <a:xfrm>
            <a:off x="3875061" y="4681904"/>
            <a:ext cx="2001643" cy="355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AD1641-D2F6-DD7D-3D0A-D16C1CDD9629}"/>
              </a:ext>
            </a:extLst>
          </p:cNvPr>
          <p:cNvGrpSpPr/>
          <p:nvPr/>
        </p:nvGrpSpPr>
        <p:grpSpPr>
          <a:xfrm>
            <a:off x="7182005" y="4114710"/>
            <a:ext cx="2866832" cy="1320629"/>
            <a:chOff x="7182940" y="4114799"/>
            <a:chExt cx="2867205" cy="132080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9AA136-2706-0693-CEA4-9A76E59B0CA6}"/>
                </a:ext>
              </a:extLst>
            </p:cNvPr>
            <p:cNvCxnSpPr/>
            <p:nvPr/>
          </p:nvCxnSpPr>
          <p:spPr>
            <a:xfrm>
              <a:off x="7359137" y="4114799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4877F7-3AFD-A7FE-FF92-60F501C989FB}"/>
                </a:ext>
              </a:extLst>
            </p:cNvPr>
            <p:cNvCxnSpPr/>
            <p:nvPr/>
          </p:nvCxnSpPr>
          <p:spPr>
            <a:xfrm>
              <a:off x="7238743" y="4275665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5FE9CA-7218-7753-FF53-B37FFC92681F}"/>
                </a:ext>
              </a:extLst>
            </p:cNvPr>
            <p:cNvCxnSpPr/>
            <p:nvPr/>
          </p:nvCxnSpPr>
          <p:spPr>
            <a:xfrm>
              <a:off x="8285154" y="4419599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B4030A1-06BC-5CB1-0A3E-52B5F3D56B0C}"/>
                </a:ext>
              </a:extLst>
            </p:cNvPr>
            <p:cNvCxnSpPr/>
            <p:nvPr/>
          </p:nvCxnSpPr>
          <p:spPr>
            <a:xfrm>
              <a:off x="7926404" y="4690533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995069-522D-6889-40D0-E5B2E72C1ADC}"/>
                </a:ext>
              </a:extLst>
            </p:cNvPr>
            <p:cNvCxnSpPr/>
            <p:nvPr/>
          </p:nvCxnSpPr>
          <p:spPr>
            <a:xfrm>
              <a:off x="7182940" y="4986865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0CA330-0D00-853C-452D-F24427AD59C5}"/>
                </a:ext>
              </a:extLst>
            </p:cNvPr>
            <p:cNvCxnSpPr/>
            <p:nvPr/>
          </p:nvCxnSpPr>
          <p:spPr>
            <a:xfrm>
              <a:off x="7569199" y="5435600"/>
              <a:ext cx="124243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DB8A29-CC45-8E79-9668-A7DEB1CCEF44}"/>
                </a:ext>
              </a:extLst>
            </p:cNvPr>
            <p:cNvCxnSpPr>
              <a:cxnSpLocks/>
            </p:cNvCxnSpPr>
            <p:nvPr/>
          </p:nvCxnSpPr>
          <p:spPr>
            <a:xfrm>
              <a:off x="8078804" y="4842933"/>
              <a:ext cx="83659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FC80846-095C-D940-2152-6A3707CB1FD2}"/>
                </a:ext>
              </a:extLst>
            </p:cNvPr>
            <p:cNvCxnSpPr>
              <a:cxnSpLocks/>
            </p:cNvCxnSpPr>
            <p:nvPr/>
          </p:nvCxnSpPr>
          <p:spPr>
            <a:xfrm>
              <a:off x="8285154" y="51731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B11784-9B22-9FAE-C7E1-763A80B4B512}"/>
                </a:ext>
              </a:extLst>
            </p:cNvPr>
            <p:cNvCxnSpPr>
              <a:cxnSpLocks/>
            </p:cNvCxnSpPr>
            <p:nvPr/>
          </p:nvCxnSpPr>
          <p:spPr>
            <a:xfrm>
              <a:off x="9168839" y="42079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4BC7C8-5701-0888-E8F5-A5D6CEAC1FEA}"/>
                </a:ext>
              </a:extLst>
            </p:cNvPr>
            <p:cNvCxnSpPr>
              <a:cxnSpLocks/>
            </p:cNvCxnSpPr>
            <p:nvPr/>
          </p:nvCxnSpPr>
          <p:spPr>
            <a:xfrm>
              <a:off x="7252782" y="4470399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C66161F-097F-E16E-D8E7-A47D83C31361}"/>
                </a:ext>
              </a:extLst>
            </p:cNvPr>
            <p:cNvCxnSpPr>
              <a:cxnSpLocks/>
            </p:cNvCxnSpPr>
            <p:nvPr/>
          </p:nvCxnSpPr>
          <p:spPr>
            <a:xfrm>
              <a:off x="9523665" y="5173133"/>
              <a:ext cx="526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95270A2-8248-55FC-B582-ED5CCEA444F8}"/>
              </a:ext>
            </a:extLst>
          </p:cNvPr>
          <p:cNvCxnSpPr>
            <a:cxnSpLocks/>
          </p:cNvCxnSpPr>
          <p:nvPr/>
        </p:nvCxnSpPr>
        <p:spPr>
          <a:xfrm flipV="1">
            <a:off x="1176714" y="3404785"/>
            <a:ext cx="8981963" cy="24216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9AF23B6-47EC-A617-E788-45D43F957135}"/>
              </a:ext>
            </a:extLst>
          </p:cNvPr>
          <p:cNvSpPr/>
          <p:nvPr/>
        </p:nvSpPr>
        <p:spPr>
          <a:xfrm>
            <a:off x="7501601" y="3894606"/>
            <a:ext cx="1977172" cy="1896286"/>
          </a:xfrm>
          <a:prstGeom prst="ellipse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505D5-F73D-5E7D-F318-68F0599F83DF}"/>
              </a:ext>
            </a:extLst>
          </p:cNvPr>
          <p:cNvSpPr txBox="1"/>
          <p:nvPr/>
        </p:nvSpPr>
        <p:spPr>
          <a:xfrm>
            <a:off x="3034375" y="6231156"/>
            <a:ext cx="6104729" cy="33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/>
              <a:t>But long </a:t>
            </a:r>
            <a:r>
              <a:rPr lang="da-DK" dirty="0" err="1"/>
              <a:t>read</a:t>
            </a:r>
            <a:r>
              <a:rPr lang="da-DK" dirty="0"/>
              <a:t> </a:t>
            </a:r>
            <a:r>
              <a:rPr lang="da-DK" dirty="0" err="1"/>
              <a:t>sequencing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4500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Bacterial genomes and how to sequence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" name="Oval 1"/>
          <p:cNvSpPr/>
          <p:nvPr/>
        </p:nvSpPr>
        <p:spPr bwMode="auto">
          <a:xfrm>
            <a:off x="46534" y="3356992"/>
            <a:ext cx="936104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054646" y="299695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10630" y="4221088"/>
            <a:ext cx="1080120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70670" y="4562262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574926" y="3592440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270670" y="3136947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7306742" y="3789040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610930" y="4103256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29298" y="3680224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Right Arrow 13"/>
          <p:cNvSpPr/>
          <p:nvPr/>
        </p:nvSpPr>
        <p:spPr bwMode="auto">
          <a:xfrm>
            <a:off x="2206774" y="3675204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115885" y="3789040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6079692" y="3933056"/>
            <a:ext cx="21640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6243986" y="3645024"/>
            <a:ext cx="46387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6220792" y="3861048"/>
            <a:ext cx="51026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9047534" y="381511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5573352" y="6021288"/>
            <a:ext cx="132350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6547933" y="3789040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6449568" y="4077072"/>
            <a:ext cx="19673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6746543" y="3933056"/>
            <a:ext cx="17884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6115885" y="4365104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6425599" y="6165304"/>
            <a:ext cx="120318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6043877" y="368102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 bwMode="auto">
          <a:xfrm>
            <a:off x="11029054" y="5282564"/>
            <a:ext cx="904996" cy="738724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9047534" y="3966996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9047534" y="4103149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>
            <a:off x="9047534" y="425502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 bwMode="auto">
          <a:xfrm>
            <a:off x="9047534" y="4391181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>
            <a:off x="9047534" y="4543060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 bwMode="auto">
          <a:xfrm>
            <a:off x="9047534" y="353494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 bwMode="auto">
          <a:xfrm>
            <a:off x="9047534" y="368682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 bwMode="auto">
          <a:xfrm>
            <a:off x="8399462" y="381511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>
            <a:off x="8399462" y="3966996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>
            <a:off x="8399462" y="4103149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 bwMode="auto">
          <a:xfrm>
            <a:off x="8399462" y="425502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 bwMode="auto">
          <a:xfrm>
            <a:off x="8399462" y="4391181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 bwMode="auto">
          <a:xfrm>
            <a:off x="8399462" y="4543060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 bwMode="auto">
          <a:xfrm>
            <a:off x="8399462" y="3534948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 bwMode="auto">
          <a:xfrm>
            <a:off x="8399462" y="3686827"/>
            <a:ext cx="28803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Right Arrow 43"/>
          <p:cNvSpPr/>
          <p:nvPr/>
        </p:nvSpPr>
        <p:spPr bwMode="auto">
          <a:xfrm>
            <a:off x="4756758" y="3736456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7" name="Right Arrow 46"/>
          <p:cNvSpPr/>
          <p:nvPr/>
        </p:nvSpPr>
        <p:spPr bwMode="auto">
          <a:xfrm>
            <a:off x="9695606" y="3830986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34452" y="3645024"/>
            <a:ext cx="360040" cy="371924"/>
          </a:xfrm>
          <a:prstGeom prst="ellipse">
            <a:avLst/>
          </a:prstGeom>
          <a:noFill/>
          <a:ln w="9525" cap="flat" cmpd="sng" algn="ctr">
            <a:solidFill>
              <a:schemeClr val="accent4">
                <a:lumMod val="75000"/>
                <a:lumOff val="2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78782" y="3320988"/>
            <a:ext cx="52418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Purify</a:t>
            </a:r>
            <a:endParaRPr lang="en-US" dirty="0" err="1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46275" y="5153712"/>
            <a:ext cx="2122376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dirty="0">
                <a:latin typeface="+mn-lt"/>
              </a:rPr>
              <a:t>Fragment to long </a:t>
            </a:r>
            <a:r>
              <a:rPr lang="da-DK" dirty="0" err="1">
                <a:latin typeface="+mn-lt"/>
              </a:rPr>
              <a:t>reads</a:t>
            </a:r>
            <a:endParaRPr lang="da-DK" dirty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da-DK" dirty="0">
                <a:latin typeface="+mn-lt"/>
              </a:rPr>
              <a:t>Library </a:t>
            </a:r>
            <a:r>
              <a:rPr lang="da-DK" dirty="0" err="1">
                <a:latin typeface="+mn-lt"/>
              </a:rPr>
              <a:t>prep</a:t>
            </a:r>
            <a:endParaRPr lang="en-US" dirty="0" err="1">
              <a:latin typeface="+mn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1711" y="3284984"/>
            <a:ext cx="921727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Sequence</a:t>
            </a:r>
            <a:endParaRPr lang="da-DK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(</a:t>
            </a:r>
            <a:r>
              <a:rPr lang="da-DK" dirty="0" err="1">
                <a:latin typeface="+mn-lt"/>
              </a:rPr>
              <a:t>Illumina</a:t>
            </a:r>
            <a:r>
              <a:rPr lang="da-DK" dirty="0">
                <a:latin typeface="+mn-lt"/>
              </a:rPr>
              <a:t>)</a:t>
            </a:r>
            <a:endParaRPr lang="en-US" dirty="0" err="1">
              <a:latin typeface="+mn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07452" y="3320987"/>
            <a:ext cx="8992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Assemble</a:t>
            </a:r>
            <a:endParaRPr lang="en-US" dirty="0" err="1">
              <a:latin typeface="+mn-lt"/>
            </a:endParaRPr>
          </a:p>
        </p:txBody>
      </p:sp>
      <p:sp>
        <p:nvSpPr>
          <p:cNvPr id="54" name="Bent-Up Arrow 53"/>
          <p:cNvSpPr/>
          <p:nvPr/>
        </p:nvSpPr>
        <p:spPr bwMode="auto">
          <a:xfrm rot="5400000">
            <a:off x="3732669" y="4946114"/>
            <a:ext cx="1623240" cy="1506677"/>
          </a:xfrm>
          <a:prstGeom prst="bentUpArrow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51370" y="3001211"/>
            <a:ext cx="2192908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dirty="0">
                <a:latin typeface="+mn-lt"/>
              </a:rPr>
              <a:t>Fragment to short </a:t>
            </a:r>
            <a:r>
              <a:rPr lang="da-DK" dirty="0" err="1">
                <a:latin typeface="+mn-lt"/>
              </a:rPr>
              <a:t>reads</a:t>
            </a:r>
            <a:endParaRPr lang="da-DK" dirty="0">
              <a:latin typeface="+mn-lt"/>
            </a:endParaRPr>
          </a:p>
          <a:p>
            <a:pPr algn="ctr">
              <a:spcBef>
                <a:spcPts val="432"/>
              </a:spcBef>
            </a:pPr>
            <a:r>
              <a:rPr lang="da-DK" dirty="0">
                <a:latin typeface="+mn-lt"/>
              </a:rPr>
              <a:t>Library </a:t>
            </a:r>
            <a:r>
              <a:rPr lang="da-DK" dirty="0" err="1">
                <a:latin typeface="+mn-lt"/>
              </a:rPr>
              <a:t>prep</a:t>
            </a:r>
            <a:endParaRPr lang="en-US" dirty="0" err="1">
              <a:latin typeface="+mn-lt"/>
            </a:endParaRPr>
          </a:p>
        </p:txBody>
      </p:sp>
      <p:cxnSp>
        <p:nvCxnSpPr>
          <p:cNvPr id="57" name="Straight Connector 56"/>
          <p:cNvCxnSpPr/>
          <p:nvPr/>
        </p:nvCxnSpPr>
        <p:spPr bwMode="auto">
          <a:xfrm>
            <a:off x="11268862" y="3705909"/>
            <a:ext cx="8030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11268862" y="4040357"/>
            <a:ext cx="45249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11268862" y="4365104"/>
            <a:ext cx="22624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ight Arrow 61"/>
          <p:cNvSpPr/>
          <p:nvPr/>
        </p:nvSpPr>
        <p:spPr bwMode="auto">
          <a:xfrm>
            <a:off x="7250061" y="5426581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8544695" y="5452658"/>
            <a:ext cx="9039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 bwMode="auto">
          <a:xfrm>
            <a:off x="8544695" y="5604537"/>
            <a:ext cx="9039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 bwMode="auto">
          <a:xfrm>
            <a:off x="8544695" y="5172489"/>
            <a:ext cx="9039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 bwMode="auto">
          <a:xfrm>
            <a:off x="8544695" y="5324368"/>
            <a:ext cx="90396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Right Arrow 78"/>
          <p:cNvSpPr/>
          <p:nvPr/>
        </p:nvSpPr>
        <p:spPr bwMode="auto">
          <a:xfrm>
            <a:off x="9638925" y="5468527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250061" y="4994533"/>
            <a:ext cx="1037143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Sequence</a:t>
            </a:r>
            <a:endParaRPr lang="da-DK" dirty="0">
              <a:latin typeface="+mn-lt"/>
            </a:endParaRP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(</a:t>
            </a:r>
            <a:r>
              <a:rPr lang="da-DK" dirty="0" err="1">
                <a:latin typeface="+mn-lt"/>
              </a:rPr>
              <a:t>Nanopore</a:t>
            </a:r>
            <a:r>
              <a:rPr lang="da-DK" dirty="0">
                <a:latin typeface="+mn-lt"/>
              </a:rPr>
              <a:t>)</a:t>
            </a:r>
            <a:endParaRPr lang="en-US" dirty="0" err="1"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650771" y="4958528"/>
            <a:ext cx="899285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Hybrid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Assemble</a:t>
            </a:r>
            <a:endParaRPr lang="en-US" dirty="0" err="1">
              <a:latin typeface="+mn-lt"/>
            </a:endParaRPr>
          </a:p>
        </p:txBody>
      </p:sp>
      <p:sp>
        <p:nvSpPr>
          <p:cNvPr id="82" name="Right Arrow 81"/>
          <p:cNvSpPr/>
          <p:nvPr/>
        </p:nvSpPr>
        <p:spPr bwMode="auto">
          <a:xfrm rot="3451278">
            <a:off x="10158810" y="4652400"/>
            <a:ext cx="978408" cy="484632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345757" y="3298729"/>
            <a:ext cx="72936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b="1" dirty="0" err="1">
                <a:latin typeface="+mn-lt"/>
              </a:rPr>
              <a:t>contigs</a:t>
            </a:r>
            <a:endParaRPr lang="en-US" b="1" dirty="0" err="1"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1087100" y="6021288"/>
            <a:ext cx="958596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b="1" dirty="0" err="1">
                <a:latin typeface="+mn-lt"/>
              </a:rPr>
              <a:t>complete</a:t>
            </a:r>
            <a:r>
              <a:rPr lang="da-DK" b="1" dirty="0">
                <a:latin typeface="+mn-lt"/>
              </a:rPr>
              <a:t> </a:t>
            </a:r>
          </a:p>
          <a:p>
            <a:pPr algn="l">
              <a:spcBef>
                <a:spcPts val="432"/>
              </a:spcBef>
            </a:pPr>
            <a:r>
              <a:rPr lang="da-DK" b="1" dirty="0" err="1">
                <a:latin typeface="+mn-lt"/>
              </a:rPr>
              <a:t>genome</a:t>
            </a:r>
            <a:endParaRPr lang="en-US" b="1" dirty="0" err="1">
              <a:latin typeface="+mn-lt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8" grpId="0" animBg="1"/>
      <p:bldP spid="44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4" grpId="0" animBg="1"/>
      <p:bldP spid="55" grpId="0"/>
      <p:bldP spid="62" grpId="0" animBg="1"/>
      <p:bldP spid="79" grpId="0" animBg="1"/>
      <p:bldP spid="80" grpId="0"/>
      <p:bldP spid="81" grpId="0"/>
      <p:bldP spid="82" grpId="0" animBg="1"/>
      <p:bldP spid="83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12FCBDA-4121-A3CB-87DC-7075EB483A21}"/>
              </a:ext>
            </a:extLst>
          </p:cNvPr>
          <p:cNvSpPr/>
          <p:nvPr/>
        </p:nvSpPr>
        <p:spPr bwMode="auto">
          <a:xfrm>
            <a:off x="46534" y="3356992"/>
            <a:ext cx="936104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DD9B6B-1976-8BF8-0A0D-F7D80B90F0B5}"/>
              </a:ext>
            </a:extLst>
          </p:cNvPr>
          <p:cNvSpPr/>
          <p:nvPr/>
        </p:nvSpPr>
        <p:spPr bwMode="auto">
          <a:xfrm>
            <a:off x="1054646" y="299695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FF05F0-37F6-6B8D-D97D-E40B1E22CE3A}"/>
              </a:ext>
            </a:extLst>
          </p:cNvPr>
          <p:cNvSpPr/>
          <p:nvPr/>
        </p:nvSpPr>
        <p:spPr bwMode="auto">
          <a:xfrm>
            <a:off x="910630" y="4221088"/>
            <a:ext cx="1080120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959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2E68-5484-EA4F-692E-A0867FB2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rtl="0"/>
            <a:fld id="{3A98EE3D-8CD1-4C3F-BD1C-C98C9596463C}" type="slidenum">
              <a:rPr lang="da-DK" noProof="0" smtClean="0"/>
              <a:t>9</a:t>
            </a:fld>
            <a:endParaRPr lang="da-DK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E2EBFF-7A99-FF14-C1D4-D2870543F28E}"/>
              </a:ext>
            </a:extLst>
          </p:cNvPr>
          <p:cNvSpPr/>
          <p:nvPr/>
        </p:nvSpPr>
        <p:spPr bwMode="auto">
          <a:xfrm>
            <a:off x="46534" y="3356992"/>
            <a:ext cx="936104" cy="100811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7F78C6-8106-DB17-E905-BBC7FBCC190A}"/>
              </a:ext>
            </a:extLst>
          </p:cNvPr>
          <p:cNvSpPr/>
          <p:nvPr/>
        </p:nvSpPr>
        <p:spPr bwMode="auto">
          <a:xfrm>
            <a:off x="1054646" y="299695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0FDAF1-3A2A-FF80-264B-4728124F478D}"/>
              </a:ext>
            </a:extLst>
          </p:cNvPr>
          <p:cNvSpPr/>
          <p:nvPr/>
        </p:nvSpPr>
        <p:spPr bwMode="auto">
          <a:xfrm>
            <a:off x="910630" y="4221088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AE616C-5CAD-125C-356E-E44AD7FCE3C6}"/>
              </a:ext>
            </a:extLst>
          </p:cNvPr>
          <p:cNvSpPr/>
          <p:nvPr/>
        </p:nvSpPr>
        <p:spPr bwMode="auto">
          <a:xfrm>
            <a:off x="2710830" y="2485929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94500E-20B6-AA5E-7DB6-50E9A0D239F1}"/>
              </a:ext>
            </a:extLst>
          </p:cNvPr>
          <p:cNvSpPr/>
          <p:nvPr/>
        </p:nvSpPr>
        <p:spPr bwMode="auto">
          <a:xfrm>
            <a:off x="2854846" y="440110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75FFCD-7830-8E05-18C5-76A0F5830A5C}"/>
              </a:ext>
            </a:extLst>
          </p:cNvPr>
          <p:cNvSpPr/>
          <p:nvPr/>
        </p:nvSpPr>
        <p:spPr bwMode="auto">
          <a:xfrm>
            <a:off x="2710830" y="3443518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C1C8EF-95F8-78C3-A66C-F82D196D3CE6}"/>
              </a:ext>
            </a:extLst>
          </p:cNvPr>
          <p:cNvSpPr/>
          <p:nvPr/>
        </p:nvSpPr>
        <p:spPr bwMode="auto">
          <a:xfrm>
            <a:off x="5015086" y="2742533"/>
            <a:ext cx="792088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A5D69-8F4D-4BEA-1A64-30539CBF1EB0}"/>
              </a:ext>
            </a:extLst>
          </p:cNvPr>
          <p:cNvSpPr/>
          <p:nvPr/>
        </p:nvSpPr>
        <p:spPr bwMode="auto">
          <a:xfrm>
            <a:off x="4682251" y="490516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7B0FCA-2B2E-45DE-CD7A-C9986065E70E}"/>
              </a:ext>
            </a:extLst>
          </p:cNvPr>
          <p:cNvSpPr/>
          <p:nvPr/>
        </p:nvSpPr>
        <p:spPr bwMode="auto">
          <a:xfrm>
            <a:off x="910630" y="187521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38AB87-55F4-E032-1DE0-0FF96461502A}"/>
              </a:ext>
            </a:extLst>
          </p:cNvPr>
          <p:cNvSpPr/>
          <p:nvPr/>
        </p:nvSpPr>
        <p:spPr bwMode="auto">
          <a:xfrm>
            <a:off x="4042978" y="3320988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AAC5E4-1DEB-8A45-1179-C562E0E36067}"/>
              </a:ext>
            </a:extLst>
          </p:cNvPr>
          <p:cNvSpPr/>
          <p:nvPr/>
        </p:nvSpPr>
        <p:spPr bwMode="auto">
          <a:xfrm>
            <a:off x="2170770" y="5358697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B2781E-9B10-C0CD-07B4-842EA14CD605}"/>
              </a:ext>
            </a:extLst>
          </p:cNvPr>
          <p:cNvSpPr/>
          <p:nvPr/>
        </p:nvSpPr>
        <p:spPr bwMode="auto">
          <a:xfrm>
            <a:off x="6430913" y="2189357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9F2FA6-D841-F216-D467-84F4840F29B0}"/>
              </a:ext>
            </a:extLst>
          </p:cNvPr>
          <p:cNvSpPr/>
          <p:nvPr/>
        </p:nvSpPr>
        <p:spPr bwMode="auto">
          <a:xfrm>
            <a:off x="5843178" y="472514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2BD0329-2CA3-E14D-B6D4-0597E13B3002}"/>
              </a:ext>
            </a:extLst>
          </p:cNvPr>
          <p:cNvSpPr/>
          <p:nvPr/>
        </p:nvSpPr>
        <p:spPr bwMode="auto">
          <a:xfrm>
            <a:off x="5699162" y="3767554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5E3211-5E9D-77ED-84E7-D23420FB2539}"/>
              </a:ext>
            </a:extLst>
          </p:cNvPr>
          <p:cNvSpPr/>
          <p:nvPr/>
        </p:nvSpPr>
        <p:spPr bwMode="auto">
          <a:xfrm>
            <a:off x="3898962" y="219924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AD5B6F-9186-0868-453A-881A2ABA9686}"/>
              </a:ext>
            </a:extLst>
          </p:cNvPr>
          <p:cNvSpPr/>
          <p:nvPr/>
        </p:nvSpPr>
        <p:spPr bwMode="auto">
          <a:xfrm>
            <a:off x="6832610" y="335699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74A941-A478-57D0-C9AB-6595DC56523B}"/>
              </a:ext>
            </a:extLst>
          </p:cNvPr>
          <p:cNvSpPr/>
          <p:nvPr/>
        </p:nvSpPr>
        <p:spPr bwMode="auto">
          <a:xfrm>
            <a:off x="7197832" y="5056392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BCE1FE-DBE8-6201-0F12-1B437B8DF4F7}"/>
              </a:ext>
            </a:extLst>
          </p:cNvPr>
          <p:cNvSpPr/>
          <p:nvPr/>
        </p:nvSpPr>
        <p:spPr bwMode="auto">
          <a:xfrm>
            <a:off x="10019402" y="2098314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E9C96C-852C-573B-DEDC-D19D9DA2BBC0}"/>
              </a:ext>
            </a:extLst>
          </p:cNvPr>
          <p:cNvSpPr/>
          <p:nvPr/>
        </p:nvSpPr>
        <p:spPr bwMode="auto">
          <a:xfrm>
            <a:off x="8952949" y="445331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7854B2-B8E1-EC4F-3AF2-E919666C3289}"/>
              </a:ext>
            </a:extLst>
          </p:cNvPr>
          <p:cNvSpPr/>
          <p:nvPr/>
        </p:nvSpPr>
        <p:spPr bwMode="auto">
          <a:xfrm>
            <a:off x="8270872" y="4091590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233E0-55DB-094B-0FAA-0ADAD24BDD30}"/>
              </a:ext>
            </a:extLst>
          </p:cNvPr>
          <p:cNvSpPr/>
          <p:nvPr/>
        </p:nvSpPr>
        <p:spPr bwMode="auto">
          <a:xfrm>
            <a:off x="7823399" y="220646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EF98F6-6649-11E7-5D3E-F302CDFD35F2}"/>
              </a:ext>
            </a:extLst>
          </p:cNvPr>
          <p:cNvSpPr/>
          <p:nvPr/>
        </p:nvSpPr>
        <p:spPr bwMode="auto">
          <a:xfrm>
            <a:off x="5051090" y="1083124"/>
            <a:ext cx="792088" cy="64807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B241BF-B58D-B162-B703-C9A6F2AD90A8}"/>
              </a:ext>
            </a:extLst>
          </p:cNvPr>
          <p:cNvSpPr/>
          <p:nvPr/>
        </p:nvSpPr>
        <p:spPr bwMode="auto">
          <a:xfrm>
            <a:off x="4027036" y="4415626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C0F1B5-279E-8992-BF08-A3F124AF4FF9}"/>
              </a:ext>
            </a:extLst>
          </p:cNvPr>
          <p:cNvSpPr/>
          <p:nvPr/>
        </p:nvSpPr>
        <p:spPr bwMode="auto">
          <a:xfrm>
            <a:off x="2926854" y="1359062"/>
            <a:ext cx="792088" cy="648072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91FBD0-AD0A-DE0C-9FB6-CDC7927B9067}"/>
              </a:ext>
            </a:extLst>
          </p:cNvPr>
          <p:cNvSpPr/>
          <p:nvPr/>
        </p:nvSpPr>
        <p:spPr bwMode="auto">
          <a:xfrm>
            <a:off x="5879182" y="3065735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48A5C5F-18E2-D554-8765-C7801B30E050}"/>
              </a:ext>
            </a:extLst>
          </p:cNvPr>
          <p:cNvSpPr/>
          <p:nvPr/>
        </p:nvSpPr>
        <p:spPr bwMode="auto">
          <a:xfrm>
            <a:off x="5363456" y="1943230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EC9EFD-0F39-2B7C-68FB-0A1A31B2EC59}"/>
              </a:ext>
            </a:extLst>
          </p:cNvPr>
          <p:cNvSpPr/>
          <p:nvPr/>
        </p:nvSpPr>
        <p:spPr bwMode="auto">
          <a:xfrm>
            <a:off x="3934966" y="539839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16F9543-C47B-B407-6F84-F8BE6450E038}"/>
              </a:ext>
            </a:extLst>
          </p:cNvPr>
          <p:cNvSpPr/>
          <p:nvPr/>
        </p:nvSpPr>
        <p:spPr bwMode="auto">
          <a:xfrm>
            <a:off x="6727842" y="4013872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63FD0F-B009-F188-D197-EE829E0F5DF9}"/>
              </a:ext>
            </a:extLst>
          </p:cNvPr>
          <p:cNvSpPr/>
          <p:nvPr/>
        </p:nvSpPr>
        <p:spPr bwMode="auto">
          <a:xfrm>
            <a:off x="9153609" y="1774657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AD5557-9037-D1BB-FA44-962EEEF7AD80}"/>
              </a:ext>
            </a:extLst>
          </p:cNvPr>
          <p:cNvSpPr/>
          <p:nvPr/>
        </p:nvSpPr>
        <p:spPr bwMode="auto">
          <a:xfrm>
            <a:off x="7851201" y="3081798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71A14C6-AF95-4019-77AE-12130CC982CF}"/>
              </a:ext>
            </a:extLst>
          </p:cNvPr>
          <p:cNvSpPr/>
          <p:nvPr/>
        </p:nvSpPr>
        <p:spPr bwMode="auto">
          <a:xfrm>
            <a:off x="3934966" y="5573157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4F82D8-46DA-7CF1-A2E3-8FCD965A04EF}"/>
              </a:ext>
            </a:extLst>
          </p:cNvPr>
          <p:cNvSpPr/>
          <p:nvPr/>
        </p:nvSpPr>
        <p:spPr bwMode="auto">
          <a:xfrm>
            <a:off x="7353409" y="116394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17463FF-B9ED-8BF5-FF56-AC95FFF92149}"/>
              </a:ext>
            </a:extLst>
          </p:cNvPr>
          <p:cNvSpPr/>
          <p:nvPr/>
        </p:nvSpPr>
        <p:spPr bwMode="auto">
          <a:xfrm>
            <a:off x="5735166" y="5533088"/>
            <a:ext cx="1080120" cy="100811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ADBD8A-E268-45E8-F8E1-5D487AF49C53}"/>
              </a:ext>
            </a:extLst>
          </p:cNvPr>
          <p:cNvSpPr/>
          <p:nvPr/>
        </p:nvSpPr>
        <p:spPr bwMode="auto">
          <a:xfrm>
            <a:off x="11056194" y="2889860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DAC9D4-E43A-2807-64D0-29ED20386FFE}"/>
              </a:ext>
            </a:extLst>
          </p:cNvPr>
          <p:cNvSpPr/>
          <p:nvPr/>
        </p:nvSpPr>
        <p:spPr bwMode="auto">
          <a:xfrm>
            <a:off x="10723127" y="5056392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7F9E44-13BB-52BA-78F1-2F276F224837}"/>
              </a:ext>
            </a:extLst>
          </p:cNvPr>
          <p:cNvSpPr/>
          <p:nvPr/>
        </p:nvSpPr>
        <p:spPr bwMode="auto">
          <a:xfrm>
            <a:off x="9745037" y="4221088"/>
            <a:ext cx="792088" cy="648072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BBE67B2-502C-0A4A-4D53-DEEC95473CC9}"/>
              </a:ext>
            </a:extLst>
          </p:cNvPr>
          <p:cNvSpPr/>
          <p:nvPr/>
        </p:nvSpPr>
        <p:spPr bwMode="auto">
          <a:xfrm>
            <a:off x="8808934" y="2530496"/>
            <a:ext cx="792088" cy="6480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642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10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9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10.xml><?xml version="1.0" encoding="utf-8"?>
<ds:datastoreItem xmlns:ds="http://schemas.openxmlformats.org/officeDocument/2006/customXml" ds:itemID="{2D3BBD6A-03E4-4746-A446-91533F6D5A3F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56C8BFB2-A911-4310-9D4A-421D773FAFA6}">
  <ds:schemaRefs/>
</ds:datastoreItem>
</file>

<file path=customXml/itemProps7.xml><?xml version="1.0" encoding="utf-8"?>
<ds:datastoreItem xmlns:ds="http://schemas.openxmlformats.org/officeDocument/2006/customXml" ds:itemID="{7522CF60-1983-4FCB-8697-29D232B1C165}">
  <ds:schemaRefs/>
</ds:datastoreItem>
</file>

<file path=customXml/itemProps8.xml><?xml version="1.0" encoding="utf-8"?>
<ds:datastoreItem xmlns:ds="http://schemas.openxmlformats.org/officeDocument/2006/customXml" ds:itemID="{16323705-B9B1-4CC7-8634-C23AAD023D48}">
  <ds:schemaRefs/>
</ds:datastoreItem>
</file>

<file path=customXml/itemProps9.xml><?xml version="1.0" encoding="utf-8"?>
<ds:datastoreItem xmlns:ds="http://schemas.openxmlformats.org/officeDocument/2006/customXml" ds:itemID="{0C2EE815-6E63-4BEC-B4AC-118BC165456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2262</TotalTime>
  <Words>186</Words>
  <Application>Microsoft Office PowerPoint</Application>
  <PresentationFormat>Custom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 Narrow</vt:lpstr>
      <vt:lpstr>Arial</vt:lpstr>
      <vt:lpstr>Cambria Math</vt:lpstr>
      <vt:lpstr>Courier New</vt:lpstr>
      <vt:lpstr>Verdana</vt:lpstr>
      <vt:lpstr>Blank</vt:lpstr>
      <vt:lpstr>PowerPoint Presentation</vt:lpstr>
      <vt:lpstr>Metagenomic analysis</vt:lpstr>
      <vt:lpstr>PowerPoint Presentation</vt:lpstr>
      <vt:lpstr>PowerPoint Presentation</vt:lpstr>
      <vt:lpstr>PowerPoint Presentation</vt:lpstr>
      <vt:lpstr>PowerPoint Presentation</vt:lpstr>
      <vt:lpstr>Bacterial genomes and how to sequence them</vt:lpstr>
      <vt:lpstr>PowerPoint Presentation</vt:lpstr>
      <vt:lpstr>PowerPoint Presentation</vt:lpstr>
      <vt:lpstr>PowerPoint Presentation</vt:lpstr>
      <vt:lpstr>PowerPoint Presentation</vt:lpstr>
      <vt:lpstr>The .fastq file</vt:lpstr>
      <vt:lpstr>Sequencing parameters</vt:lpstr>
      <vt:lpstr>Sequencing parameters</vt:lpstr>
      <vt:lpstr>Filtering</vt:lpstr>
      <vt:lpstr>Assemble your sequences</vt:lpstr>
      <vt:lpstr>Nanopore sequencing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13</cp:revision>
  <dcterms:created xsi:type="dcterms:W3CDTF">2022-07-12T00:49:14Z</dcterms:created>
  <dcterms:modified xsi:type="dcterms:W3CDTF">2025-09-03T18:15:02Z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