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9"/>
  </p:sldMasterIdLst>
  <p:notesMasterIdLst>
    <p:notesMasterId r:id="rId46"/>
  </p:notesMasterIdLst>
  <p:handoutMasterIdLst>
    <p:handoutMasterId r:id="rId47"/>
  </p:handoutMasterIdLst>
  <p:sldIdLst>
    <p:sldId id="256" r:id="rId10"/>
    <p:sldId id="260" r:id="rId11"/>
    <p:sldId id="332" r:id="rId12"/>
    <p:sldId id="331" r:id="rId13"/>
    <p:sldId id="298" r:id="rId14"/>
    <p:sldId id="299" r:id="rId15"/>
    <p:sldId id="300" r:id="rId16"/>
    <p:sldId id="301" r:id="rId17"/>
    <p:sldId id="303" r:id="rId18"/>
    <p:sldId id="309" r:id="rId19"/>
    <p:sldId id="306" r:id="rId20"/>
    <p:sldId id="307" r:id="rId21"/>
    <p:sldId id="377" r:id="rId22"/>
    <p:sldId id="378" r:id="rId23"/>
    <p:sldId id="379" r:id="rId24"/>
    <p:sldId id="545" r:id="rId25"/>
    <p:sldId id="546" r:id="rId26"/>
    <p:sldId id="435" r:id="rId27"/>
    <p:sldId id="542" r:id="rId28"/>
    <p:sldId id="550" r:id="rId29"/>
    <p:sldId id="496" r:id="rId30"/>
    <p:sldId id="497" r:id="rId31"/>
    <p:sldId id="543" r:id="rId32"/>
    <p:sldId id="551" r:id="rId33"/>
    <p:sldId id="547" r:id="rId34"/>
    <p:sldId id="509" r:id="rId35"/>
    <p:sldId id="510" r:id="rId36"/>
    <p:sldId id="512" r:id="rId37"/>
    <p:sldId id="548" r:id="rId38"/>
    <p:sldId id="549" r:id="rId39"/>
    <p:sldId id="504" r:id="rId40"/>
    <p:sldId id="505" r:id="rId41"/>
    <p:sldId id="553" r:id="rId42"/>
    <p:sldId id="552" r:id="rId43"/>
    <p:sldId id="554" r:id="rId44"/>
    <p:sldId id="520" r:id="rId45"/>
  </p:sldIdLst>
  <p:sldSz cx="12190413" cy="6858000"/>
  <p:notesSz cx="6858000" cy="9144000"/>
  <p:custDataLst>
    <p:tags r:id="rId48"/>
  </p:custDataLst>
  <p:defaultTextStyle>
    <a:defPPr>
      <a:defRPr lang="da-DK"/>
    </a:defPPr>
    <a:lvl1pPr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50000"/>
      </a:spcBef>
      <a:spcAft>
        <a:spcPct val="0"/>
      </a:spcAft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Verdana" pitchFamily="34" charset="0"/>
        <a:ea typeface="ＭＳ Ｐゴシック" pitchFamily="-80" charset="-128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990000"/>
    <a:srgbClr val="000000"/>
    <a:srgbClr val="FFCC00"/>
    <a:srgbClr val="FF6600"/>
    <a:srgbClr val="FF0000"/>
    <a:srgbClr val="FF0099"/>
    <a:srgbClr val="CC3399"/>
    <a:srgbClr val="660066"/>
    <a:srgbClr val="66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6098" autoAdjust="0"/>
  </p:normalViewPr>
  <p:slideViewPr>
    <p:cSldViewPr showGuides="1">
      <p:cViewPr varScale="1">
        <p:scale>
          <a:sx n="64" d="100"/>
          <a:sy n="64" d="100"/>
        </p:scale>
        <p:origin x="712" y="48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howGuides="1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4.xml"/><Relationship Id="rId18" Type="http://schemas.openxmlformats.org/officeDocument/2006/relationships/slide" Target="slides/slide9.xml"/><Relationship Id="rId26" Type="http://schemas.openxmlformats.org/officeDocument/2006/relationships/slide" Target="slides/slide17.xml"/><Relationship Id="rId39" Type="http://schemas.openxmlformats.org/officeDocument/2006/relationships/slide" Target="slides/slide30.xml"/><Relationship Id="rId21" Type="http://schemas.openxmlformats.org/officeDocument/2006/relationships/slide" Target="slides/slide12.xml"/><Relationship Id="rId34" Type="http://schemas.openxmlformats.org/officeDocument/2006/relationships/slide" Target="slides/slide25.xml"/><Relationship Id="rId42" Type="http://schemas.openxmlformats.org/officeDocument/2006/relationships/slide" Target="slides/slide33.xml"/><Relationship Id="rId47" Type="http://schemas.openxmlformats.org/officeDocument/2006/relationships/handoutMaster" Target="handoutMasters/handoutMaster1.xml"/><Relationship Id="rId50" Type="http://schemas.openxmlformats.org/officeDocument/2006/relationships/viewProps" Target="viewProps.xml"/><Relationship Id="rId7" Type="http://schemas.openxmlformats.org/officeDocument/2006/relationships/customXml" Target="../customXml/item7.xml"/><Relationship Id="rId2" Type="http://schemas.openxmlformats.org/officeDocument/2006/relationships/customXml" Target="../customXml/item2.xml"/><Relationship Id="rId16" Type="http://schemas.openxmlformats.org/officeDocument/2006/relationships/slide" Target="slides/slide7.xml"/><Relationship Id="rId29" Type="http://schemas.openxmlformats.org/officeDocument/2006/relationships/slide" Target="slides/slide20.xml"/><Relationship Id="rId11" Type="http://schemas.openxmlformats.org/officeDocument/2006/relationships/slide" Target="slides/slide2.xml"/><Relationship Id="rId24" Type="http://schemas.openxmlformats.org/officeDocument/2006/relationships/slide" Target="slides/slide15.xml"/><Relationship Id="rId32" Type="http://schemas.openxmlformats.org/officeDocument/2006/relationships/slide" Target="slides/slide23.xml"/><Relationship Id="rId37" Type="http://schemas.openxmlformats.org/officeDocument/2006/relationships/slide" Target="slides/slide28.xml"/><Relationship Id="rId40" Type="http://schemas.openxmlformats.org/officeDocument/2006/relationships/slide" Target="slides/slide31.xml"/><Relationship Id="rId45" Type="http://schemas.openxmlformats.org/officeDocument/2006/relationships/slide" Target="slides/slide36.xml"/><Relationship Id="rId53" Type="http://schemas.microsoft.com/office/2016/11/relationships/changesInfo" Target="changesInfos/changesInfo1.xml"/><Relationship Id="rId5" Type="http://schemas.openxmlformats.org/officeDocument/2006/relationships/customXml" Target="../customXml/item5.xml"/><Relationship Id="rId10" Type="http://schemas.openxmlformats.org/officeDocument/2006/relationships/slide" Target="slides/slide1.xml"/><Relationship Id="rId19" Type="http://schemas.openxmlformats.org/officeDocument/2006/relationships/slide" Target="slides/slide10.xml"/><Relationship Id="rId31" Type="http://schemas.openxmlformats.org/officeDocument/2006/relationships/slide" Target="slides/slide22.xml"/><Relationship Id="rId44" Type="http://schemas.openxmlformats.org/officeDocument/2006/relationships/slide" Target="slides/slide35.xml"/><Relationship Id="rId52" Type="http://schemas.openxmlformats.org/officeDocument/2006/relationships/tableStyles" Target="tableStyles.xml"/><Relationship Id="rId4" Type="http://schemas.openxmlformats.org/officeDocument/2006/relationships/customXml" Target="../customXml/item4.xml"/><Relationship Id="rId9" Type="http://schemas.openxmlformats.org/officeDocument/2006/relationships/slideMaster" Target="slideMasters/slideMaster1.xml"/><Relationship Id="rId14" Type="http://schemas.openxmlformats.org/officeDocument/2006/relationships/slide" Target="slides/slide5.xml"/><Relationship Id="rId22" Type="http://schemas.openxmlformats.org/officeDocument/2006/relationships/slide" Target="slides/slide13.xml"/><Relationship Id="rId27" Type="http://schemas.openxmlformats.org/officeDocument/2006/relationships/slide" Target="slides/slide18.xml"/><Relationship Id="rId30" Type="http://schemas.openxmlformats.org/officeDocument/2006/relationships/slide" Target="slides/slide21.xml"/><Relationship Id="rId35" Type="http://schemas.openxmlformats.org/officeDocument/2006/relationships/slide" Target="slides/slide26.xml"/><Relationship Id="rId43" Type="http://schemas.openxmlformats.org/officeDocument/2006/relationships/slide" Target="slides/slide34.xml"/><Relationship Id="rId48" Type="http://schemas.openxmlformats.org/officeDocument/2006/relationships/tags" Target="tags/tag1.xml"/><Relationship Id="rId8" Type="http://schemas.openxmlformats.org/officeDocument/2006/relationships/customXml" Target="../customXml/item8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3.xml"/><Relationship Id="rId17" Type="http://schemas.openxmlformats.org/officeDocument/2006/relationships/slide" Target="slides/slide8.xml"/><Relationship Id="rId25" Type="http://schemas.openxmlformats.org/officeDocument/2006/relationships/slide" Target="slides/slide16.xml"/><Relationship Id="rId33" Type="http://schemas.openxmlformats.org/officeDocument/2006/relationships/slide" Target="slides/slide24.xml"/><Relationship Id="rId38" Type="http://schemas.openxmlformats.org/officeDocument/2006/relationships/slide" Target="slides/slide29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1.xml"/><Relationship Id="rId41" Type="http://schemas.openxmlformats.org/officeDocument/2006/relationships/slide" Target="slides/slide32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5" Type="http://schemas.openxmlformats.org/officeDocument/2006/relationships/slide" Target="slides/slide6.xml"/><Relationship Id="rId23" Type="http://schemas.openxmlformats.org/officeDocument/2006/relationships/slide" Target="slides/slide14.xml"/><Relationship Id="rId28" Type="http://schemas.openxmlformats.org/officeDocument/2006/relationships/slide" Target="slides/slide19.xml"/><Relationship Id="rId36" Type="http://schemas.openxmlformats.org/officeDocument/2006/relationships/slide" Target="slides/slide27.xml"/><Relationship Id="rId49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kael Lenz Strube" userId="5190ea63-534e-4b85-8189-cf0a88e74104" providerId="ADAL" clId="{8845DFCB-60EF-4876-BA2B-B9E4802B9775}"/>
    <pc:docChg chg="addSld delSld modSld">
      <pc:chgData name="Mikael Lenz Strube" userId="5190ea63-534e-4b85-8189-cf0a88e74104" providerId="ADAL" clId="{8845DFCB-60EF-4876-BA2B-B9E4802B9775}" dt="2023-07-08T01:55:48.732" v="256" actId="47"/>
      <pc:docMkLst>
        <pc:docMk/>
      </pc:docMkLst>
      <pc:sldChg chg="del">
        <pc:chgData name="Mikael Lenz Strube" userId="5190ea63-534e-4b85-8189-cf0a88e74104" providerId="ADAL" clId="{8845DFCB-60EF-4876-BA2B-B9E4802B9775}" dt="2023-07-08T01:55:48.732" v="256" actId="47"/>
        <pc:sldMkLst>
          <pc:docMk/>
          <pc:sldMk cId="1796381250" sldId="257"/>
        </pc:sldMkLst>
      </pc:sldChg>
      <pc:sldChg chg="modSp mod">
        <pc:chgData name="Mikael Lenz Strube" userId="5190ea63-534e-4b85-8189-cf0a88e74104" providerId="ADAL" clId="{8845DFCB-60EF-4876-BA2B-B9E4802B9775}" dt="2023-07-08T01:55:43.646" v="255" actId="20577"/>
        <pc:sldMkLst>
          <pc:docMk/>
          <pc:sldMk cId="2320714135" sldId="260"/>
        </pc:sldMkLst>
        <pc:spChg chg="mod">
          <ac:chgData name="Mikael Lenz Strube" userId="5190ea63-534e-4b85-8189-cf0a88e74104" providerId="ADAL" clId="{8845DFCB-60EF-4876-BA2B-B9E4802B9775}" dt="2023-07-08T01:55:43.646" v="255" actId="20577"/>
          <ac:spMkLst>
            <pc:docMk/>
            <pc:sldMk cId="2320714135" sldId="260"/>
            <ac:spMk id="4" creationId="{674358EA-4D5B-461F-997D-DE6729900DE7}"/>
          </ac:spMkLst>
        </pc:spChg>
      </pc:sldChg>
      <pc:sldChg chg="addSp delSp modSp new del mod">
        <pc:chgData name="Mikael Lenz Strube" userId="5190ea63-534e-4b85-8189-cf0a88e74104" providerId="ADAL" clId="{8845DFCB-60EF-4876-BA2B-B9E4802B9775}" dt="2023-07-08T01:51:17.890" v="33" actId="47"/>
        <pc:sldMkLst>
          <pc:docMk/>
          <pc:sldMk cId="354734283" sldId="261"/>
        </pc:sldMkLst>
        <pc:spChg chg="mod">
          <ac:chgData name="Mikael Lenz Strube" userId="5190ea63-534e-4b85-8189-cf0a88e74104" providerId="ADAL" clId="{8845DFCB-60EF-4876-BA2B-B9E4802B9775}" dt="2023-07-08T01:48:21.911" v="15" actId="20577"/>
          <ac:spMkLst>
            <pc:docMk/>
            <pc:sldMk cId="354734283" sldId="261"/>
            <ac:spMk id="2" creationId="{EEB429EF-E0E2-B8B4-0BD8-CAF5E05E6EC1}"/>
          </ac:spMkLst>
        </pc:spChg>
        <pc:spChg chg="del mod">
          <ac:chgData name="Mikael Lenz Strube" userId="5190ea63-534e-4b85-8189-cf0a88e74104" providerId="ADAL" clId="{8845DFCB-60EF-4876-BA2B-B9E4802B9775}" dt="2023-07-08T01:48:34.446" v="17" actId="478"/>
          <ac:spMkLst>
            <pc:docMk/>
            <pc:sldMk cId="354734283" sldId="261"/>
            <ac:spMk id="3" creationId="{EDE512EA-C092-6994-BEEB-6BB48D40B379}"/>
          </ac:spMkLst>
        </pc:spChg>
        <pc:spChg chg="add mod">
          <ac:chgData name="Mikael Lenz Strube" userId="5190ea63-534e-4b85-8189-cf0a88e74104" providerId="ADAL" clId="{8845DFCB-60EF-4876-BA2B-B9E4802B9775}" dt="2023-07-08T01:49:21.371" v="19" actId="1076"/>
          <ac:spMkLst>
            <pc:docMk/>
            <pc:sldMk cId="354734283" sldId="261"/>
            <ac:spMk id="5" creationId="{8A149265-0BBF-88F1-2EB3-A3E7BA0BD3DB}"/>
          </ac:spMkLst>
        </pc:spChg>
        <pc:spChg chg="add mod">
          <ac:chgData name="Mikael Lenz Strube" userId="5190ea63-534e-4b85-8189-cf0a88e74104" providerId="ADAL" clId="{8845DFCB-60EF-4876-BA2B-B9E4802B9775}" dt="2023-07-08T01:49:26.799" v="21" actId="1076"/>
          <ac:spMkLst>
            <pc:docMk/>
            <pc:sldMk cId="354734283" sldId="261"/>
            <ac:spMk id="6" creationId="{C395F451-3887-2BAA-E3D4-81BB948C4378}"/>
          </ac:spMkLst>
        </pc:spChg>
        <pc:spChg chg="add mod">
          <ac:chgData name="Mikael Lenz Strube" userId="5190ea63-534e-4b85-8189-cf0a88e74104" providerId="ADAL" clId="{8845DFCB-60EF-4876-BA2B-B9E4802B9775}" dt="2023-07-08T01:49:29.124" v="23" actId="1076"/>
          <ac:spMkLst>
            <pc:docMk/>
            <pc:sldMk cId="354734283" sldId="261"/>
            <ac:spMk id="7" creationId="{9B22DE4A-7985-1124-A165-BBA47832BDC1}"/>
          </ac:spMkLst>
        </pc:spChg>
        <pc:spChg chg="add mod">
          <ac:chgData name="Mikael Lenz Strube" userId="5190ea63-534e-4b85-8189-cf0a88e74104" providerId="ADAL" clId="{8845DFCB-60EF-4876-BA2B-B9E4802B9775}" dt="2023-07-08T01:49:31.305" v="25" actId="1076"/>
          <ac:spMkLst>
            <pc:docMk/>
            <pc:sldMk cId="354734283" sldId="261"/>
            <ac:spMk id="8" creationId="{896ECB4D-DA82-3954-978A-477A01E4C996}"/>
          </ac:spMkLst>
        </pc:spChg>
        <pc:spChg chg="add mod">
          <ac:chgData name="Mikael Lenz Strube" userId="5190ea63-534e-4b85-8189-cf0a88e74104" providerId="ADAL" clId="{8845DFCB-60EF-4876-BA2B-B9E4802B9775}" dt="2023-07-08T01:49:33.583" v="27" actId="1076"/>
          <ac:spMkLst>
            <pc:docMk/>
            <pc:sldMk cId="354734283" sldId="261"/>
            <ac:spMk id="9" creationId="{C79094AC-3EAC-691A-E814-A54B56ADFCA8}"/>
          </ac:spMkLst>
        </pc:spChg>
        <pc:spChg chg="add mod">
          <ac:chgData name="Mikael Lenz Strube" userId="5190ea63-534e-4b85-8189-cf0a88e74104" providerId="ADAL" clId="{8845DFCB-60EF-4876-BA2B-B9E4802B9775}" dt="2023-07-08T01:49:35.341" v="29" actId="1076"/>
          <ac:spMkLst>
            <pc:docMk/>
            <pc:sldMk cId="354734283" sldId="261"/>
            <ac:spMk id="10" creationId="{0FB2AA91-D826-B8FF-5470-0E1480F82E78}"/>
          </ac:spMkLst>
        </pc:spChg>
        <pc:spChg chg="add mod">
          <ac:chgData name="Mikael Lenz Strube" userId="5190ea63-534e-4b85-8189-cf0a88e74104" providerId="ADAL" clId="{8845DFCB-60EF-4876-BA2B-B9E4802B9775}" dt="2023-07-08T01:49:37.576" v="31" actId="1076"/>
          <ac:spMkLst>
            <pc:docMk/>
            <pc:sldMk cId="354734283" sldId="261"/>
            <ac:spMk id="11" creationId="{16EFDAAA-CF8F-80C3-C9DB-25D100064EAC}"/>
          </ac:spMkLst>
        </pc:spChg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1192563078" sldId="279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4222136408" sldId="280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557513554" sldId="281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1126557244" sldId="282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984900961" sldId="283"/>
        </pc:sldMkLst>
      </pc:sldChg>
      <pc:sldChg chg="del">
        <pc:chgData name="Mikael Lenz Strube" userId="5190ea63-534e-4b85-8189-cf0a88e74104" providerId="ADAL" clId="{8845DFCB-60EF-4876-BA2B-B9E4802B9775}" dt="2023-07-08T01:45:09.942" v="0" actId="47"/>
        <pc:sldMkLst>
          <pc:docMk/>
          <pc:sldMk cId="4106904139" sldId="284"/>
        </pc:sldMkLst>
      </pc:sldChg>
      <pc:sldChg chg="delSp add">
        <pc:chgData name="Mikael Lenz Strube" userId="5190ea63-534e-4b85-8189-cf0a88e74104" providerId="ADAL" clId="{8845DFCB-60EF-4876-BA2B-B9E4802B9775}" dt="2023-07-08T01:53:22.232" v="237" actId="478"/>
        <pc:sldMkLst>
          <pc:docMk/>
          <pc:sldMk cId="2418776038" sldId="298"/>
        </pc:sldMkLst>
        <pc:spChg chg="del">
          <ac:chgData name="Mikael Lenz Strube" userId="5190ea63-534e-4b85-8189-cf0a88e74104" providerId="ADAL" clId="{8845DFCB-60EF-4876-BA2B-B9E4802B9775}" dt="2023-07-08T01:53:22.232" v="237" actId="478"/>
          <ac:spMkLst>
            <pc:docMk/>
            <pc:sldMk cId="2418776038" sldId="298"/>
            <ac:spMk id="2" creationId="{00000000-0000-0000-0000-000000000000}"/>
          </ac:spMkLst>
        </pc:spChg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167425125" sldId="299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461664403" sldId="300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713121057" sldId="301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361878226" sldId="303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855992881" sldId="305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333895589" sldId="306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3997346488" sldId="307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2509675635" sldId="309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968587790" sldId="310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852675075" sldId="312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1661701227" sldId="313"/>
        </pc:sldMkLst>
      </pc:sldChg>
      <pc:sldChg chg="add del">
        <pc:chgData name="Mikael Lenz Strube" userId="5190ea63-534e-4b85-8189-cf0a88e74104" providerId="ADAL" clId="{8845DFCB-60EF-4876-BA2B-B9E4802B9775}" dt="2023-07-08T01:53:50.630" v="238" actId="47"/>
        <pc:sldMkLst>
          <pc:docMk/>
          <pc:sldMk cId="1696100518" sldId="320"/>
        </pc:sldMkLst>
      </pc:sldChg>
      <pc:sldChg chg="add del">
        <pc:chgData name="Mikael Lenz Strube" userId="5190ea63-534e-4b85-8189-cf0a88e74104" providerId="ADAL" clId="{8845DFCB-60EF-4876-BA2B-B9E4802B9775}" dt="2023-07-08T01:54:32.595" v="239" actId="47"/>
        <pc:sldMkLst>
          <pc:docMk/>
          <pc:sldMk cId="1778199625" sldId="321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2880652464" sldId="329"/>
        </pc:sldMkLst>
      </pc:sldChg>
      <pc:sldChg chg="add">
        <pc:chgData name="Mikael Lenz Strube" userId="5190ea63-534e-4b85-8189-cf0a88e74104" providerId="ADAL" clId="{8845DFCB-60EF-4876-BA2B-B9E4802B9775}" dt="2023-07-08T01:51:14.911" v="32"/>
        <pc:sldMkLst>
          <pc:docMk/>
          <pc:sldMk cId="3850788982" sldId="330"/>
        </pc:sldMkLst>
      </pc:sldChg>
      <pc:sldChg chg="modSp new mod">
        <pc:chgData name="Mikael Lenz Strube" userId="5190ea63-534e-4b85-8189-cf0a88e74104" providerId="ADAL" clId="{8845DFCB-60EF-4876-BA2B-B9E4802B9775}" dt="2023-07-08T01:53:16.459" v="236" actId="20577"/>
        <pc:sldMkLst>
          <pc:docMk/>
          <pc:sldMk cId="2804171123" sldId="331"/>
        </pc:sldMkLst>
        <pc:spChg chg="mod">
          <ac:chgData name="Mikael Lenz Strube" userId="5190ea63-534e-4b85-8189-cf0a88e74104" providerId="ADAL" clId="{8845DFCB-60EF-4876-BA2B-B9E4802B9775}" dt="2023-07-08T01:51:59.223" v="90" actId="20577"/>
          <ac:spMkLst>
            <pc:docMk/>
            <pc:sldMk cId="2804171123" sldId="331"/>
            <ac:spMk id="2" creationId="{9C24692C-874E-F8F1-FC9B-C85B9C85E700}"/>
          </ac:spMkLst>
        </pc:spChg>
        <pc:spChg chg="mod">
          <ac:chgData name="Mikael Lenz Strube" userId="5190ea63-534e-4b85-8189-cf0a88e74104" providerId="ADAL" clId="{8845DFCB-60EF-4876-BA2B-B9E4802B9775}" dt="2023-07-08T01:53:16.459" v="236" actId="20577"/>
          <ac:spMkLst>
            <pc:docMk/>
            <pc:sldMk cId="2804171123" sldId="331"/>
            <ac:spMk id="3" creationId="{D68D55D2-384C-AFA0-255C-00C4597D55DC}"/>
          </ac:spMkLst>
        </pc:spChg>
      </pc:sldChg>
      <pc:sldChg chg="modSp add mod">
        <pc:chgData name="Mikael Lenz Strube" userId="5190ea63-534e-4b85-8189-cf0a88e74104" providerId="ADAL" clId="{8845DFCB-60EF-4876-BA2B-B9E4802B9775}" dt="2023-07-08T01:54:53.435" v="241" actId="20577"/>
        <pc:sldMkLst>
          <pc:docMk/>
          <pc:sldMk cId="2933807199" sldId="332"/>
        </pc:sldMkLst>
        <pc:spChg chg="mod">
          <ac:chgData name="Mikael Lenz Strube" userId="5190ea63-534e-4b85-8189-cf0a88e74104" providerId="ADAL" clId="{8845DFCB-60EF-4876-BA2B-B9E4802B9775}" dt="2023-07-08T01:54:53.435" v="241" actId="20577"/>
          <ac:spMkLst>
            <pc:docMk/>
            <pc:sldMk cId="2933807199" sldId="332"/>
            <ac:spMk id="6" creationId="{5A5890CD-8F90-4FE7-841F-F7B0C2865BA2}"/>
          </ac:spMkLst>
        </pc:spChg>
      </pc:sldChg>
    </pc:docChg>
  </pc:docChgLst>
  <pc:docChgLst>
    <pc:chgData name="Mikael Lenz Strube" userId="5190ea63-534e-4b85-8189-cf0a88e74104" providerId="ADAL" clId="{BA030AA1-F5F0-446E-9B39-1BCFB6472207}"/>
    <pc:docChg chg="custSel modSld">
      <pc:chgData name="Mikael Lenz Strube" userId="5190ea63-534e-4b85-8189-cf0a88e74104" providerId="ADAL" clId="{BA030AA1-F5F0-446E-9B39-1BCFB6472207}" dt="2024-07-11T19:36:27.654" v="4" actId="1076"/>
      <pc:docMkLst>
        <pc:docMk/>
      </pc:docMkLst>
      <pc:sldChg chg="modSp mod">
        <pc:chgData name="Mikael Lenz Strube" userId="5190ea63-534e-4b85-8189-cf0a88e74104" providerId="ADAL" clId="{BA030AA1-F5F0-446E-9B39-1BCFB6472207}" dt="2024-07-02T08:45:15.120" v="2" actId="20577"/>
        <pc:sldMkLst>
          <pc:docMk/>
          <pc:sldMk cId="1855992881" sldId="305"/>
        </pc:sldMkLst>
        <pc:spChg chg="mod">
          <ac:chgData name="Mikael Lenz Strube" userId="5190ea63-534e-4b85-8189-cf0a88e74104" providerId="ADAL" clId="{BA030AA1-F5F0-446E-9B39-1BCFB6472207}" dt="2024-07-02T08:45:15.120" v="2" actId="20577"/>
          <ac:spMkLst>
            <pc:docMk/>
            <pc:sldMk cId="1855992881" sldId="305"/>
            <ac:spMk id="92" creationId="{00000000-0000-0000-0000-000000000000}"/>
          </ac:spMkLst>
        </pc:spChg>
      </pc:sldChg>
      <pc:sldChg chg="delSp modSp mod">
        <pc:chgData name="Mikael Lenz Strube" userId="5190ea63-534e-4b85-8189-cf0a88e74104" providerId="ADAL" clId="{BA030AA1-F5F0-446E-9B39-1BCFB6472207}" dt="2024-07-11T19:36:27.654" v="4" actId="1076"/>
        <pc:sldMkLst>
          <pc:docMk/>
          <pc:sldMk cId="1621036841" sldId="557"/>
        </pc:sldMkLst>
        <pc:spChg chg="del">
          <ac:chgData name="Mikael Lenz Strube" userId="5190ea63-534e-4b85-8189-cf0a88e74104" providerId="ADAL" clId="{BA030AA1-F5F0-446E-9B39-1BCFB6472207}" dt="2024-07-11T19:36:21.829" v="3" actId="478"/>
          <ac:spMkLst>
            <pc:docMk/>
            <pc:sldMk cId="1621036841" sldId="557"/>
            <ac:spMk id="5" creationId="{7DF04370-CD83-C9E4-56BA-166EBD22866B}"/>
          </ac:spMkLst>
        </pc:spChg>
        <pc:picChg chg="mod">
          <ac:chgData name="Mikael Lenz Strube" userId="5190ea63-534e-4b85-8189-cf0a88e74104" providerId="ADAL" clId="{BA030AA1-F5F0-446E-9B39-1BCFB6472207}" dt="2024-07-11T19:36:27.654" v="4" actId="1076"/>
          <ac:picMkLst>
            <pc:docMk/>
            <pc:sldMk cId="1621036841" sldId="557"/>
            <ac:picMk id="3" creationId="{BA0E5410-B30B-6D01-D00B-56974EB77137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/>
            </a:lvl1pPr>
          </a:lstStyle>
          <a:p>
            <a:endParaRPr lang="da-DK" dirty="0">
              <a:latin typeface="Arial" panose="020B0604020202020204" pitchFamily="34" charset="0"/>
            </a:endParaRPr>
          </a:p>
        </p:txBody>
      </p:sp>
      <p:sp>
        <p:nvSpPr>
          <p:cNvPr id="63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/>
            </a:lvl1pPr>
          </a:lstStyle>
          <a:p>
            <a:fld id="{491ECFBD-4A0D-4BCF-98A8-E205F44719BF}" type="slidenum">
              <a:rPr lang="da-DK" smtClean="0">
                <a:latin typeface="Arial" panose="020B0604020202020204" pitchFamily="34" charset="0"/>
              </a:rPr>
              <a:pPr/>
              <a:t>‹#›</a:t>
            </a:fld>
            <a:endParaRPr lang="da-DK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28099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2588" y="685800"/>
            <a:ext cx="6092825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err="1"/>
              <a:t>Click</a:t>
            </a:r>
            <a:r>
              <a:rPr lang="da-DK" dirty="0"/>
              <a:t> to </a:t>
            </a:r>
            <a:r>
              <a:rPr lang="da-DK" dirty="0" err="1"/>
              <a:t>edit</a:t>
            </a:r>
            <a:r>
              <a:rPr lang="da-DK" dirty="0"/>
              <a:t> Master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styles</a:t>
            </a:r>
            <a:endParaRPr lang="da-DK" dirty="0"/>
          </a:p>
          <a:p>
            <a:pPr lvl="1"/>
            <a:r>
              <a:rPr lang="da-DK" dirty="0"/>
              <a:t>Second </a:t>
            </a:r>
            <a:r>
              <a:rPr lang="da-DK" dirty="0" err="1"/>
              <a:t>level</a:t>
            </a:r>
            <a:endParaRPr lang="da-DK" dirty="0"/>
          </a:p>
          <a:p>
            <a:pPr lvl="2"/>
            <a:r>
              <a:rPr lang="da-DK" dirty="0"/>
              <a:t>Third </a:t>
            </a:r>
            <a:r>
              <a:rPr lang="da-DK" dirty="0" err="1"/>
              <a:t>level</a:t>
            </a:r>
            <a:endParaRPr lang="da-DK" dirty="0"/>
          </a:p>
          <a:p>
            <a:pPr lvl="3"/>
            <a:r>
              <a:rPr lang="da-DK" dirty="0" err="1"/>
              <a:t>Fourth</a:t>
            </a:r>
            <a:r>
              <a:rPr lang="da-DK" dirty="0"/>
              <a:t> </a:t>
            </a:r>
            <a:r>
              <a:rPr lang="da-DK" dirty="0" err="1"/>
              <a:t>level</a:t>
            </a:r>
            <a:endParaRPr lang="da-DK" dirty="0"/>
          </a:p>
          <a:p>
            <a:pPr lvl="4"/>
            <a:r>
              <a:rPr lang="da-DK" dirty="0"/>
              <a:t>Fifth </a:t>
            </a:r>
            <a:r>
              <a:rPr lang="da-DK" dirty="0" err="1"/>
              <a:t>level</a:t>
            </a:r>
            <a:endParaRPr lang="da-DK" dirty="0"/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endParaRPr lang="da-DK" dirty="0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spcBef>
                <a:spcPct val="0"/>
              </a:spcBef>
              <a:defRPr sz="1200">
                <a:latin typeface="Arial" panose="020B0604020202020204" pitchFamily="34" charset="0"/>
              </a:defRPr>
            </a:lvl1pPr>
          </a:lstStyle>
          <a:p>
            <a:fld id="{C734BB09-483B-4C4B-A5A4-C02A22055B01}" type="slidenum">
              <a:rPr lang="da-DK" smtClean="0"/>
              <a:pPr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27783607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ＭＳ Ｐゴシック" pitchFamily="-80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734BB09-483B-4C4B-A5A4-C02A22055B01}" type="slidenum">
              <a:rPr lang="da-DK" smtClean="0"/>
              <a:pPr/>
              <a:t>1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605239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4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A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ckground"/>
          <p:cNvSpPr/>
          <p:nvPr userDrawn="1"/>
        </p:nvSpPr>
        <p:spPr bwMode="auto">
          <a:xfrm>
            <a:off x="0" y="0"/>
            <a:ext cx="0" cy="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1" name="Logo white">
            <a:extLst>
              <a:ext uri="{FF2B5EF4-FFF2-40B4-BE49-F238E27FC236}">
                <a16:creationId xmlns:a16="http://schemas.microsoft.com/office/drawing/2014/main" id="{275A6477-FE3A-4D40-B1FE-E46C11E344A5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117C6C-7BC3-4888-BC29-FAB17565D11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7E4668-D07F-4B96-9755-175402734855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72145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ront/Pause A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ackground">
            <a:extLst>
              <a:ext uri="{FF2B5EF4-FFF2-40B4-BE49-F238E27FC236}">
                <a16:creationId xmlns:a16="http://schemas.microsoft.com/office/drawing/2014/main" id="{AF9D3C51-A276-4E1F-B6B6-FD6A4E17EE28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4" name="Date Placeholder 2">
            <a:extLst>
              <a:ext uri="{FF2B5EF4-FFF2-40B4-BE49-F238E27FC236}">
                <a16:creationId xmlns:a16="http://schemas.microsoft.com/office/drawing/2014/main" id="{C9776080-6230-4AB8-AB28-4D6744DD01F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2B7FFAE6-D148-4A15-9DFC-7D71B820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4">
            <a:extLst>
              <a:ext uri="{FF2B5EF4-FFF2-40B4-BE49-F238E27FC236}">
                <a16:creationId xmlns:a16="http://schemas.microsoft.com/office/drawing/2014/main" id="{3125B57E-AFC7-4517-B327-461DB01D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" name="Logo color">
            <a:extLst>
              <a:ext uri="{FF2B5EF4-FFF2-40B4-BE49-F238E27FC236}">
                <a16:creationId xmlns:a16="http://schemas.microsoft.com/office/drawing/2014/main" id="{B0EE486B-843B-49D6-90AE-5093AB56E30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2178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/Pause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Background">
            <a:extLst>
              <a:ext uri="{FF2B5EF4-FFF2-40B4-BE49-F238E27FC236}">
                <a16:creationId xmlns:a16="http://schemas.microsoft.com/office/drawing/2014/main" id="{A3420087-96DF-432F-B192-585D42BF6A4E}"/>
              </a:ext>
            </a:extLst>
          </p:cNvPr>
          <p:cNvSpPr/>
          <p:nvPr userDrawn="1"/>
        </p:nvSpPr>
        <p:spPr bwMode="auto">
          <a:xfrm>
            <a:off x="0" y="0"/>
            <a:ext cx="12193200" cy="68616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ＭＳ Ｐゴシック" pitchFamily="-80" charset="-128"/>
            </a:endParaRPr>
          </a:p>
        </p:txBody>
      </p:sp>
      <p:sp>
        <p:nvSpPr>
          <p:cNvPr id="13" name="Logo color">
            <a:extLst>
              <a:ext uri="{FF2B5EF4-FFF2-40B4-BE49-F238E27FC236}">
                <a16:creationId xmlns:a16="http://schemas.microsoft.com/office/drawing/2014/main" id="{09BBEE10-6A59-474F-B766-7643F97F869F}"/>
              </a:ext>
            </a:extLst>
          </p:cNvPr>
          <p:cNvSpPr>
            <a:spLocks noChangeAspect="1"/>
          </p:cNvSpPr>
          <p:nvPr userDrawn="1">
            <p:custDataLst>
              <p:tags r:id="rId1"/>
            </p:custDataLst>
          </p:nvPr>
        </p:nvSpPr>
        <p:spPr bwMode="auto">
          <a:xfrm>
            <a:off x="4870539" y="1651373"/>
            <a:ext cx="2388323" cy="3483354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6" name="Date Placeholder 2">
            <a:extLst>
              <a:ext uri="{FF2B5EF4-FFF2-40B4-BE49-F238E27FC236}">
                <a16:creationId xmlns:a16="http://schemas.microsoft.com/office/drawing/2014/main" id="{AF062B26-8169-4B93-8FD8-CFDB0855A9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CA59923C-6F09-424E-AF1E-AC62326A9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endParaRPr lang="en-GB" dirty="0"/>
          </a:p>
        </p:txBody>
      </p:sp>
      <p:sp>
        <p:nvSpPr>
          <p:cNvPr id="9" name="Slide Number Placeholder 4">
            <a:extLst>
              <a:ext uri="{FF2B5EF4-FFF2-40B4-BE49-F238E27FC236}">
                <a16:creationId xmlns:a16="http://schemas.microsoft.com/office/drawing/2014/main" id="{4C299FA2-BF46-4410-B2CD-E3C80B7A9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 flipV="1">
            <a:off x="0" y="6912000"/>
            <a:ext cx="0" cy="0"/>
          </a:xfrm>
        </p:spPr>
        <p:txBody>
          <a:bodyPr/>
          <a:lstStyle>
            <a:lvl1pPr>
              <a:defRPr>
                <a:noFill/>
              </a:defRPr>
            </a:lvl1pPr>
          </a:lstStyle>
          <a:p>
            <a:fld id="{24C8C45C-947F-4981-8B3F-4F32E973C901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495865CE-5BE9-4122-8AB8-48E534DD88F7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12" name="Top bar">
            <a:extLst>
              <a:ext uri="{FF2B5EF4-FFF2-40B4-BE49-F238E27FC236}">
                <a16:creationId xmlns:a16="http://schemas.microsoft.com/office/drawing/2014/main" id="{0D436479-94F3-475C-8F8D-D3CDC81793FD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9637618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0" y="152718"/>
            <a:ext cx="8330116" cy="1371600"/>
          </a:xfrm>
        </p:spPr>
        <p:txBody>
          <a:bodyPr anchor="ctr"/>
          <a:lstStyle/>
          <a:p>
            <a:r>
              <a:rPr lang="en-US" noProof="0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87FE-9AA6-4D34-9A40-1D020A8E7825}" type="datetimeFigureOut">
              <a:rPr lang="en-US" noProof="0" smtClean="0"/>
              <a:t>7/12/2025</a:t>
            </a:fld>
            <a:endParaRPr lang="en-US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614385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521" y="228601"/>
            <a:ext cx="10361851" cy="4571999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defRPr sz="8800" spc="-8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9521" y="4800600"/>
            <a:ext cx="9142810" cy="914400"/>
          </a:xfrm>
        </p:spPr>
        <p:txBody>
          <a:bodyPr/>
          <a:lstStyle>
            <a:lvl1pPr marL="0" indent="0" algn="l">
              <a:buNone/>
              <a:defRPr b="0" cap="all" spc="12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687FE-9AA6-4D34-9A40-1D020A8E7825}" type="datetimeFigureOut">
              <a:rPr lang="da-DK" smtClean="0"/>
              <a:t>12-07-2025</a:t>
            </a:fld>
            <a:endParaRPr lang="da-DK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9" name="Rectangle 8"/>
          <p:cNvSpPr/>
          <p:nvPr/>
        </p:nvSpPr>
        <p:spPr>
          <a:xfrm>
            <a:off x="11999936" y="4846320"/>
            <a:ext cx="190477" cy="201168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0" name="Rectangle 9"/>
          <p:cNvSpPr/>
          <p:nvPr/>
        </p:nvSpPr>
        <p:spPr>
          <a:xfrm>
            <a:off x="11999936" y="0"/>
            <a:ext cx="190477" cy="48463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8A5747B-3593-4E12-9B4A-54B2AD3375B2}" type="slidenum">
              <a:rPr lang="da-DK" smtClean="0"/>
              <a:t>‹#›</a:t>
            </a:fld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40993877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B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49859" y="3545117"/>
            <a:ext cx="10840028" cy="2706458"/>
          </a:xfrm>
        </p:spPr>
        <p:txBody>
          <a:bodyPr anchor="t" anchorCtr="0"/>
          <a:lstStyle>
            <a:lvl1pPr>
              <a:lnSpc>
                <a:spcPct val="93000"/>
              </a:lnSpc>
              <a:defRPr sz="8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469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47072" y="1704975"/>
            <a:ext cx="10840028" cy="1660654"/>
          </a:xfrm>
        </p:spPr>
        <p:txBody>
          <a:bodyPr anchor="b" anchorCtr="0"/>
          <a:lstStyle>
            <a:lvl1pPr marL="0" indent="0">
              <a:lnSpc>
                <a:spcPct val="110000"/>
              </a:lnSpc>
              <a:spcBef>
                <a:spcPts val="0"/>
              </a:spcBef>
              <a:buFontTx/>
              <a:buNone/>
              <a:defRPr sz="30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subtitle style</a:t>
            </a:r>
            <a:endParaRPr lang="en-GB" noProof="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259193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48A0E3C-0CE1-4BBF-A912-5A81BF3B7B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1FCA8860-CDAD-4F91-9292-2B11655C191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7A21B-9B48-4777-BF0D-9FB95719C2E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77740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1117" userDrawn="1">
          <p15:clr>
            <a:srgbClr val="F26B43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5EB1D5E1-0C4E-4A74-BE37-26307F7E2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74800" y="1706399"/>
            <a:ext cx="4410177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02499420-B0E8-4C8A-8C00-E21262271AD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E3EE7F0E-E606-41AC-BBBF-B5AECB1112E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12135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8">
          <p15:clr>
            <a:srgbClr val="F26B43"/>
          </p15:clr>
        </p15:guide>
        <p15:guide id="2" pos="3896">
          <p15:clr>
            <a:srgbClr val="F26B43"/>
          </p15:clr>
        </p15:guide>
        <p15:guide id="3" pos="4205">
          <p15:clr>
            <a:srgbClr val="F26B43"/>
          </p15:clr>
        </p15:guide>
        <p15:guide id="4" pos="6984">
          <p15:clr>
            <a:srgbClr val="F26B43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and two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>
            <a:extLst>
              <a:ext uri="{FF2B5EF4-FFF2-40B4-BE49-F238E27FC236}">
                <a16:creationId xmlns:a16="http://schemas.microsoft.com/office/drawing/2014/main" id="{90A2595F-A737-4D92-946C-EC0BBF885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6048672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74726" y="1706328"/>
            <a:ext cx="6048672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331213" y="849734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331213" y="3563718"/>
            <a:ext cx="3859200" cy="25056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2986237-C7E2-4498-82A4-361A340A650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4EEF-2B63-484E-803A-4FCD66F243A5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226707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4927" userDrawn="1">
          <p15:clr>
            <a:srgbClr val="F26B43"/>
          </p15:clr>
        </p15:guide>
        <p15:guide id="2" pos="5247" userDrawn="1">
          <p15:clr>
            <a:srgbClr val="F26B43"/>
          </p15:clr>
        </p15:guide>
        <p15:guide id="3" pos="1117" userDrawn="1">
          <p15:clr>
            <a:srgbClr val="F26B43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92213382-11A1-48CE-B0A0-D8A7D268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1360" y="426127"/>
            <a:ext cx="6865740" cy="9727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21360" y="1706328"/>
            <a:ext cx="6865740" cy="454557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65D29D0-EA4F-4318-8A82-6C2B200A712B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-1" y="131452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5B8511D-E10E-40C3-82A6-3DCDC97CF6C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-1" y="3968153"/>
            <a:ext cx="3708000" cy="24552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  <a:p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AE26B732-1A52-4AA9-89FC-8FC5439E40D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25D0DC-E43F-43DA-AA0F-C0C54C8939F7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835623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984" userDrawn="1">
          <p15:clr>
            <a:srgbClr val="F26B43"/>
          </p15:clr>
        </p15:guide>
        <p15:guide id="2" pos="2660" userDrawn="1">
          <p15:clr>
            <a:srgbClr val="F26B43"/>
          </p15:clr>
        </p15:guide>
        <p15:guide id="3" pos="2335" userDrawn="1">
          <p15:clr>
            <a:srgbClr val="F26B43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953C3-F3F7-4638-96F8-7CF20CB55E0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47650" y="980727"/>
            <a:ext cx="3740400" cy="418115"/>
          </a:xfrm>
        </p:spPr>
        <p:txBody>
          <a:bodyPr/>
          <a:lstStyle>
            <a:lvl1pPr>
              <a:defRPr sz="2400"/>
            </a:lvl1pPr>
          </a:lstStyle>
          <a:p>
            <a:r>
              <a:rPr lang="en-GB" dirty="0"/>
              <a:t>Click to add title one line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CC0DB591-4602-46B3-B1C3-1E64148AB9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650" y="4407150"/>
            <a:ext cx="3740400" cy="184442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8416079-1CFC-426F-A6ED-5AB355FC545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2227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D358873C-68BF-4E89-B536-B3248F2B25FE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4222750" y="4406899"/>
            <a:ext cx="3740401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9A0E900-1FE2-4CC1-B435-93F3A11893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8197850" y="979200"/>
            <a:ext cx="3740400" cy="417767"/>
          </a:xfrm>
        </p:spPr>
        <p:txBody>
          <a:bodyPr anchor="b" anchorCtr="0"/>
          <a:lstStyle>
            <a:lvl1pPr marL="0" indent="0">
              <a:buNone/>
              <a:defRPr sz="2400" b="1"/>
            </a:lvl1pPr>
            <a:lvl2pPr marL="0" indent="0">
              <a:buNone/>
              <a:defRPr sz="2400" b="1"/>
            </a:lvl2pPr>
            <a:lvl3pPr marL="0" indent="0">
              <a:buNone/>
              <a:defRPr sz="2400" b="1"/>
            </a:lvl3pPr>
            <a:lvl4pPr marL="0" indent="0">
              <a:buNone/>
              <a:defRPr sz="2400" b="1"/>
            </a:lvl4pPr>
            <a:lvl5pPr marL="0" indent="0">
              <a:buNone/>
              <a:defRPr sz="2400" b="1"/>
            </a:lvl5pPr>
          </a:lstStyle>
          <a:p>
            <a:pPr lvl="0"/>
            <a:r>
              <a:rPr lang="en-GB" dirty="0"/>
              <a:t>Click to add title one line</a:t>
            </a:r>
          </a:p>
        </p:txBody>
      </p:sp>
      <p:sp>
        <p:nvSpPr>
          <p:cNvPr id="25" name="Content Placeholder 24">
            <a:extLst>
              <a:ext uri="{FF2B5EF4-FFF2-40B4-BE49-F238E27FC236}">
                <a16:creationId xmlns:a16="http://schemas.microsoft.com/office/drawing/2014/main" id="{E094886A-F110-4851-B1DA-8DFC40D509F8}"/>
              </a:ext>
            </a:extLst>
          </p:cNvPr>
          <p:cNvSpPr>
            <a:spLocks noGrp="1"/>
          </p:cNvSpPr>
          <p:nvPr>
            <p:ph sz="quarter" idx="24"/>
          </p:nvPr>
        </p:nvSpPr>
        <p:spPr>
          <a:xfrm>
            <a:off x="8197850" y="4406899"/>
            <a:ext cx="3740400" cy="1844675"/>
          </a:xfrm>
        </p:spPr>
        <p:txBody>
          <a:bodyPr/>
          <a:lstStyle>
            <a:lvl1pPr>
              <a:defRPr sz="1200"/>
            </a:lvl1pPr>
            <a:lvl2pPr>
              <a:defRPr sz="12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91B02311-54A6-4455-B615-BBCA0DA742E4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247650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710A5827-3485-49A0-81F0-FF89EE34B804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4223149" y="1548581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14" name="Picture Placeholder 8">
            <a:extLst>
              <a:ext uri="{FF2B5EF4-FFF2-40B4-BE49-F238E27FC236}">
                <a16:creationId xmlns:a16="http://schemas.microsoft.com/office/drawing/2014/main" id="{E27B0558-FCB8-4A55-9BA9-182DFF0387F4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8198648" y="1546282"/>
            <a:ext cx="3740400" cy="2664000"/>
          </a:xfrm>
        </p:spPr>
        <p:txBody>
          <a:bodyPr/>
          <a:lstStyle>
            <a:lvl1pPr marL="0" indent="0" algn="ctr">
              <a:buNone/>
              <a:defRPr sz="1200"/>
            </a:lvl1pPr>
          </a:lstStyle>
          <a:p>
            <a:r>
              <a:rPr lang="en-GB" dirty="0"/>
              <a:t>Click the placeholder and paste image via Skyfish icon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346B4F-F02C-40EC-9B70-932B18214C6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67EB69-BB5A-407E-BF0A-1CB9B24506D8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863740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156">
          <p15:clr>
            <a:srgbClr val="F26B43"/>
          </p15:clr>
        </p15:guide>
        <p15:guide id="2" pos="7522" userDrawn="1">
          <p15:clr>
            <a:srgbClr val="F26B43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297DEAA-3B7B-49C7-8C28-3F21F36A93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1F74546-9D06-4CF7-806D-E04B043BF5A5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F53AB3-8AAF-469F-AD3F-AE5E1A39D7C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4551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117" userDrawn="1">
          <p15:clr>
            <a:srgbClr val="F26B43"/>
          </p15:clr>
        </p15:guide>
        <p15:guide id="2" pos="6984" userDrawn="1">
          <p15:clr>
            <a:srgbClr val="F26B43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ogo og foot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E75ABF-082F-4A38-B952-09157E37A81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0A39F3A-7714-4FD6-9132-D60FFA220D9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692647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Logo color">
            <a:extLst>
              <a:ext uri="{FF2B5EF4-FFF2-40B4-BE49-F238E27FC236}">
                <a16:creationId xmlns:a16="http://schemas.microsoft.com/office/drawing/2014/main" id="{ADC92552-7939-46C1-AAFE-B97F51EBFFE9}"/>
              </a:ext>
            </a:extLst>
          </p:cNvPr>
          <p:cNvSpPr>
            <a:spLocks noChangeAspect="1"/>
          </p:cNvSpPr>
          <p:nvPr userDrawn="1">
            <p:custDataLst>
              <p:tags r:id="rId15"/>
            </p:custDataLst>
          </p:nvPr>
        </p:nvSpPr>
        <p:spPr bwMode="auto">
          <a:xfrm>
            <a:off x="252000" y="252000"/>
            <a:ext cx="419611" cy="612000"/>
          </a:xfrm>
          <a:custGeom>
            <a:avLst/>
            <a:gdLst>
              <a:gd name="connsiteX0" fmla="*/ 1050029 w 4933949"/>
              <a:gd name="connsiteY0" fmla="*/ 6094413 h 7196138"/>
              <a:gd name="connsiteX1" fmla="*/ 3883920 w 4933949"/>
              <a:gd name="connsiteY1" fmla="*/ 6094413 h 7196138"/>
              <a:gd name="connsiteX2" fmla="*/ 4933949 w 4933949"/>
              <a:gd name="connsiteY2" fmla="*/ 6645934 h 7196138"/>
              <a:gd name="connsiteX3" fmla="*/ 3883920 w 4933949"/>
              <a:gd name="connsiteY3" fmla="*/ 7196138 h 7196138"/>
              <a:gd name="connsiteX4" fmla="*/ 1050029 w 4933949"/>
              <a:gd name="connsiteY4" fmla="*/ 7196138 h 7196138"/>
              <a:gd name="connsiteX5" fmla="*/ 0 w 4933949"/>
              <a:gd name="connsiteY5" fmla="*/ 6645934 h 7196138"/>
              <a:gd name="connsiteX6" fmla="*/ 1050029 w 4933949"/>
              <a:gd name="connsiteY6" fmla="*/ 6094413 h 7196138"/>
              <a:gd name="connsiteX7" fmla="*/ 1050029 w 4933949"/>
              <a:gd name="connsiteY7" fmla="*/ 4730750 h 7196138"/>
              <a:gd name="connsiteX8" fmla="*/ 3883920 w 4933949"/>
              <a:gd name="connsiteY8" fmla="*/ 4730750 h 7196138"/>
              <a:gd name="connsiteX9" fmla="*/ 4933949 w 4933949"/>
              <a:gd name="connsiteY9" fmla="*/ 5283066 h 7196138"/>
              <a:gd name="connsiteX10" fmla="*/ 3883920 w 4933949"/>
              <a:gd name="connsiteY10" fmla="*/ 5834063 h 7196138"/>
              <a:gd name="connsiteX11" fmla="*/ 1050029 w 4933949"/>
              <a:gd name="connsiteY11" fmla="*/ 5834063 h 7196138"/>
              <a:gd name="connsiteX12" fmla="*/ 0 w 4933949"/>
              <a:gd name="connsiteY12" fmla="*/ 5283066 h 7196138"/>
              <a:gd name="connsiteX13" fmla="*/ 1050029 w 4933949"/>
              <a:gd name="connsiteY13" fmla="*/ 4730750 h 7196138"/>
              <a:gd name="connsiteX14" fmla="*/ 1050029 w 4933949"/>
              <a:gd name="connsiteY14" fmla="*/ 3368675 h 7196138"/>
              <a:gd name="connsiteX15" fmla="*/ 3883920 w 4933949"/>
              <a:gd name="connsiteY15" fmla="*/ 3368675 h 7196138"/>
              <a:gd name="connsiteX16" fmla="*/ 4933949 w 4933949"/>
              <a:gd name="connsiteY16" fmla="*/ 3920991 h 7196138"/>
              <a:gd name="connsiteX17" fmla="*/ 3883920 w 4933949"/>
              <a:gd name="connsiteY17" fmla="*/ 4471988 h 7196138"/>
              <a:gd name="connsiteX18" fmla="*/ 1050029 w 4933949"/>
              <a:gd name="connsiteY18" fmla="*/ 4471988 h 7196138"/>
              <a:gd name="connsiteX19" fmla="*/ 0 w 4933949"/>
              <a:gd name="connsiteY19" fmla="*/ 3920991 h 7196138"/>
              <a:gd name="connsiteX20" fmla="*/ 1050029 w 4933949"/>
              <a:gd name="connsiteY20" fmla="*/ 3368675 h 7196138"/>
              <a:gd name="connsiteX21" fmla="*/ 678543 w 4933949"/>
              <a:gd name="connsiteY21" fmla="*/ 305710 h 7196138"/>
              <a:gd name="connsiteX22" fmla="*/ 678543 w 4933949"/>
              <a:gd name="connsiteY22" fmla="*/ 2307316 h 7196138"/>
              <a:gd name="connsiteX23" fmla="*/ 909109 w 4933949"/>
              <a:gd name="connsiteY23" fmla="*/ 2307316 h 7196138"/>
              <a:gd name="connsiteX24" fmla="*/ 1119911 w 4933949"/>
              <a:gd name="connsiteY24" fmla="*/ 2234842 h 7196138"/>
              <a:gd name="connsiteX25" fmla="*/ 1198962 w 4933949"/>
              <a:gd name="connsiteY25" fmla="*/ 1615517 h 7196138"/>
              <a:gd name="connsiteX26" fmla="*/ 1198962 w 4933949"/>
              <a:gd name="connsiteY26" fmla="*/ 996191 h 7196138"/>
              <a:gd name="connsiteX27" fmla="*/ 1119911 w 4933949"/>
              <a:gd name="connsiteY27" fmla="*/ 378184 h 7196138"/>
              <a:gd name="connsiteX28" fmla="*/ 909109 w 4933949"/>
              <a:gd name="connsiteY28" fmla="*/ 305710 h 7196138"/>
              <a:gd name="connsiteX29" fmla="*/ 678543 w 4933949"/>
              <a:gd name="connsiteY29" fmla="*/ 305710 h 7196138"/>
              <a:gd name="connsiteX30" fmla="*/ 1842869 w 4933949"/>
              <a:gd name="connsiteY30" fmla="*/ 0 h 7196138"/>
              <a:gd name="connsiteX31" fmla="*/ 3073618 w 4933949"/>
              <a:gd name="connsiteY31" fmla="*/ 0 h 7196138"/>
              <a:gd name="connsiteX32" fmla="*/ 3114467 w 4933949"/>
              <a:gd name="connsiteY32" fmla="*/ 14495 h 7196138"/>
              <a:gd name="connsiteX33" fmla="*/ 3128962 w 4933949"/>
              <a:gd name="connsiteY33" fmla="*/ 54027 h 7196138"/>
              <a:gd name="connsiteX34" fmla="*/ 3128962 w 4933949"/>
              <a:gd name="connsiteY34" fmla="*/ 275402 h 7196138"/>
              <a:gd name="connsiteX35" fmla="*/ 3114467 w 4933949"/>
              <a:gd name="connsiteY35" fmla="*/ 314934 h 7196138"/>
              <a:gd name="connsiteX36" fmla="*/ 3073618 w 4933949"/>
              <a:gd name="connsiteY36" fmla="*/ 329429 h 7196138"/>
              <a:gd name="connsiteX37" fmla="*/ 2679620 w 4933949"/>
              <a:gd name="connsiteY37" fmla="*/ 329429 h 7196138"/>
              <a:gd name="connsiteX38" fmla="*/ 2679620 w 4933949"/>
              <a:gd name="connsiteY38" fmla="*/ 2558999 h 7196138"/>
              <a:gd name="connsiteX39" fmla="*/ 2665125 w 4933949"/>
              <a:gd name="connsiteY39" fmla="*/ 2598530 h 7196138"/>
              <a:gd name="connsiteX40" fmla="*/ 2625594 w 4933949"/>
              <a:gd name="connsiteY40" fmla="*/ 2613025 h 7196138"/>
              <a:gd name="connsiteX41" fmla="*/ 2290893 w 4933949"/>
              <a:gd name="connsiteY41" fmla="*/ 2613025 h 7196138"/>
              <a:gd name="connsiteX42" fmla="*/ 2250044 w 4933949"/>
              <a:gd name="connsiteY42" fmla="*/ 2598530 h 7196138"/>
              <a:gd name="connsiteX43" fmla="*/ 2235549 w 4933949"/>
              <a:gd name="connsiteY43" fmla="*/ 2558999 h 7196138"/>
              <a:gd name="connsiteX44" fmla="*/ 2235549 w 4933949"/>
              <a:gd name="connsiteY44" fmla="*/ 329429 h 7196138"/>
              <a:gd name="connsiteX45" fmla="*/ 1842869 w 4933949"/>
              <a:gd name="connsiteY45" fmla="*/ 329429 h 7196138"/>
              <a:gd name="connsiteX46" fmla="*/ 1802020 w 4933949"/>
              <a:gd name="connsiteY46" fmla="*/ 314934 h 7196138"/>
              <a:gd name="connsiteX47" fmla="*/ 1787525 w 4933949"/>
              <a:gd name="connsiteY47" fmla="*/ 275402 h 7196138"/>
              <a:gd name="connsiteX48" fmla="*/ 1787525 w 4933949"/>
              <a:gd name="connsiteY48" fmla="*/ 54027 h 7196138"/>
              <a:gd name="connsiteX49" fmla="*/ 1802020 w 4933949"/>
              <a:gd name="connsiteY49" fmla="*/ 14495 h 7196138"/>
              <a:gd name="connsiteX50" fmla="*/ 1842869 w 4933949"/>
              <a:gd name="connsiteY50" fmla="*/ 0 h 7196138"/>
              <a:gd name="connsiteX51" fmla="*/ 317544 w 4933949"/>
              <a:gd name="connsiteY51" fmla="*/ 0 h 7196138"/>
              <a:gd name="connsiteX52" fmla="*/ 972349 w 4933949"/>
              <a:gd name="connsiteY52" fmla="*/ 0 h 7196138"/>
              <a:gd name="connsiteX53" fmla="*/ 1476958 w 4933949"/>
              <a:gd name="connsiteY53" fmla="*/ 179209 h 7196138"/>
              <a:gd name="connsiteX54" fmla="*/ 1619250 w 4933949"/>
              <a:gd name="connsiteY54" fmla="*/ 1025181 h 7196138"/>
              <a:gd name="connsiteX55" fmla="*/ 1619250 w 4933949"/>
              <a:gd name="connsiteY55" fmla="*/ 1587845 h 7196138"/>
              <a:gd name="connsiteX56" fmla="*/ 1476958 w 4933949"/>
              <a:gd name="connsiteY56" fmla="*/ 2433816 h 7196138"/>
              <a:gd name="connsiteX57" fmla="*/ 972349 w 4933949"/>
              <a:gd name="connsiteY57" fmla="*/ 2613025 h 7196138"/>
              <a:gd name="connsiteX58" fmla="*/ 317544 w 4933949"/>
              <a:gd name="connsiteY58" fmla="*/ 2613025 h 7196138"/>
              <a:gd name="connsiteX59" fmla="*/ 278018 w 4933949"/>
              <a:gd name="connsiteY59" fmla="*/ 2598530 h 7196138"/>
              <a:gd name="connsiteX60" fmla="*/ 263525 w 4933949"/>
              <a:gd name="connsiteY60" fmla="*/ 2558999 h 7196138"/>
              <a:gd name="connsiteX61" fmla="*/ 263525 w 4933949"/>
              <a:gd name="connsiteY61" fmla="*/ 54027 h 7196138"/>
              <a:gd name="connsiteX62" fmla="*/ 278018 w 4933949"/>
              <a:gd name="connsiteY62" fmla="*/ 14495 h 7196138"/>
              <a:gd name="connsiteX63" fmla="*/ 317544 w 4933949"/>
              <a:gd name="connsiteY63" fmla="*/ 0 h 7196138"/>
              <a:gd name="connsiteX64" fmla="*/ 3359213 w 4933949"/>
              <a:gd name="connsiteY64" fmla="*/ 0 h 7196138"/>
              <a:gd name="connsiteX65" fmla="*/ 3664991 w 4933949"/>
              <a:gd name="connsiteY65" fmla="*/ 0 h 7196138"/>
              <a:gd name="connsiteX66" fmla="*/ 3705850 w 4933949"/>
              <a:gd name="connsiteY66" fmla="*/ 14497 h 7196138"/>
              <a:gd name="connsiteX67" fmla="*/ 3720348 w 4933949"/>
              <a:gd name="connsiteY67" fmla="*/ 54035 h 7196138"/>
              <a:gd name="connsiteX68" fmla="*/ 3720348 w 4933949"/>
              <a:gd name="connsiteY68" fmla="*/ 1903062 h 7196138"/>
              <a:gd name="connsiteX69" fmla="*/ 3798111 w 4933949"/>
              <a:gd name="connsiteY69" fmla="*/ 2279984 h 7196138"/>
              <a:gd name="connsiteX70" fmla="*/ 3976042 w 4933949"/>
              <a:gd name="connsiteY70" fmla="*/ 2349833 h 7196138"/>
              <a:gd name="connsiteX71" fmla="*/ 4163200 w 4933949"/>
              <a:gd name="connsiteY71" fmla="*/ 2279984 h 7196138"/>
              <a:gd name="connsiteX72" fmla="*/ 4240963 w 4933949"/>
              <a:gd name="connsiteY72" fmla="*/ 1903062 h 7196138"/>
              <a:gd name="connsiteX73" fmla="*/ 4240963 w 4933949"/>
              <a:gd name="connsiteY73" fmla="*/ 54035 h 7196138"/>
              <a:gd name="connsiteX74" fmla="*/ 4255461 w 4933949"/>
              <a:gd name="connsiteY74" fmla="*/ 14497 h 7196138"/>
              <a:gd name="connsiteX75" fmla="*/ 4295001 w 4933949"/>
              <a:gd name="connsiteY75" fmla="*/ 0 h 7196138"/>
              <a:gd name="connsiteX76" fmla="*/ 4602098 w 4933949"/>
              <a:gd name="connsiteY76" fmla="*/ 0 h 7196138"/>
              <a:gd name="connsiteX77" fmla="*/ 4641638 w 4933949"/>
              <a:gd name="connsiteY77" fmla="*/ 14497 h 7196138"/>
              <a:gd name="connsiteX78" fmla="*/ 4656136 w 4933949"/>
              <a:gd name="connsiteY78" fmla="*/ 54035 h 7196138"/>
              <a:gd name="connsiteX79" fmla="*/ 4656136 w 4933949"/>
              <a:gd name="connsiteY79" fmla="*/ 1904380 h 7196138"/>
              <a:gd name="connsiteX80" fmla="*/ 4507201 w 4933949"/>
              <a:gd name="connsiteY80" fmla="*/ 2459220 h 7196138"/>
              <a:gd name="connsiteX81" fmla="*/ 3981314 w 4933949"/>
              <a:gd name="connsiteY81" fmla="*/ 2646363 h 7196138"/>
              <a:gd name="connsiteX82" fmla="*/ 3447519 w 4933949"/>
              <a:gd name="connsiteY82" fmla="*/ 2459220 h 7196138"/>
              <a:gd name="connsiteX83" fmla="*/ 3305174 w 4933949"/>
              <a:gd name="connsiteY83" fmla="*/ 1904380 h 7196138"/>
              <a:gd name="connsiteX84" fmla="*/ 3305174 w 4933949"/>
              <a:gd name="connsiteY84" fmla="*/ 54035 h 7196138"/>
              <a:gd name="connsiteX85" fmla="*/ 3318354 w 4933949"/>
              <a:gd name="connsiteY85" fmla="*/ 14497 h 7196138"/>
              <a:gd name="connsiteX86" fmla="*/ 3359213 w 4933949"/>
              <a:gd name="connsiteY86" fmla="*/ 0 h 7196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</a:cxnLst>
            <a:rect l="l" t="t" r="r" b="b"/>
            <a:pathLst>
              <a:path w="4933949" h="7196138">
                <a:moveTo>
                  <a:pt x="1050029" y="6094413"/>
                </a:moveTo>
                <a:cubicBezTo>
                  <a:pt x="2409664" y="6623557"/>
                  <a:pt x="2524285" y="6623557"/>
                  <a:pt x="3883920" y="6094413"/>
                </a:cubicBezTo>
                <a:cubicBezTo>
                  <a:pt x="3883920" y="6094413"/>
                  <a:pt x="3883920" y="6094413"/>
                  <a:pt x="4933949" y="6645934"/>
                </a:cubicBezTo>
                <a:cubicBezTo>
                  <a:pt x="4933949" y="6645934"/>
                  <a:pt x="4933949" y="6645934"/>
                  <a:pt x="3883920" y="7196138"/>
                </a:cubicBezTo>
                <a:cubicBezTo>
                  <a:pt x="2524285" y="6668311"/>
                  <a:pt x="2409664" y="6668311"/>
                  <a:pt x="1050029" y="7196138"/>
                </a:cubicBezTo>
                <a:cubicBezTo>
                  <a:pt x="1050029" y="7196138"/>
                  <a:pt x="1050029" y="7196138"/>
                  <a:pt x="0" y="6645934"/>
                </a:cubicBezTo>
                <a:cubicBezTo>
                  <a:pt x="0" y="6645934"/>
                  <a:pt x="0" y="6645934"/>
                  <a:pt x="1050029" y="6094413"/>
                </a:cubicBezTo>
                <a:close/>
                <a:moveTo>
                  <a:pt x="1050029" y="4730750"/>
                </a:moveTo>
                <a:cubicBezTo>
                  <a:pt x="2409664" y="5260657"/>
                  <a:pt x="2524285" y="5260657"/>
                  <a:pt x="3883920" y="4730750"/>
                </a:cubicBezTo>
                <a:cubicBezTo>
                  <a:pt x="3883920" y="4730750"/>
                  <a:pt x="3883920" y="4730750"/>
                  <a:pt x="4933949" y="5283066"/>
                </a:cubicBezTo>
                <a:cubicBezTo>
                  <a:pt x="4933949" y="5283066"/>
                  <a:pt x="4933949" y="5283066"/>
                  <a:pt x="3883920" y="5834063"/>
                </a:cubicBezTo>
                <a:cubicBezTo>
                  <a:pt x="2524285" y="5305475"/>
                  <a:pt x="2409664" y="5305475"/>
                  <a:pt x="1050029" y="5834063"/>
                </a:cubicBezTo>
                <a:cubicBezTo>
                  <a:pt x="1050029" y="5834063"/>
                  <a:pt x="1050029" y="5834063"/>
                  <a:pt x="0" y="5283066"/>
                </a:cubicBezTo>
                <a:cubicBezTo>
                  <a:pt x="0" y="5283066"/>
                  <a:pt x="0" y="5283066"/>
                  <a:pt x="1050029" y="4730750"/>
                </a:cubicBezTo>
                <a:close/>
                <a:moveTo>
                  <a:pt x="1050029" y="3368675"/>
                </a:moveTo>
                <a:cubicBezTo>
                  <a:pt x="2409664" y="3898582"/>
                  <a:pt x="2524285" y="3898582"/>
                  <a:pt x="3883920" y="3368675"/>
                </a:cubicBezTo>
                <a:cubicBezTo>
                  <a:pt x="3883920" y="3368675"/>
                  <a:pt x="3883920" y="3368675"/>
                  <a:pt x="4933949" y="3920991"/>
                </a:cubicBezTo>
                <a:cubicBezTo>
                  <a:pt x="4933949" y="3920991"/>
                  <a:pt x="4933949" y="3920991"/>
                  <a:pt x="3883920" y="4471988"/>
                </a:cubicBezTo>
                <a:cubicBezTo>
                  <a:pt x="2524285" y="3943400"/>
                  <a:pt x="2409664" y="3943400"/>
                  <a:pt x="1050029" y="4471988"/>
                </a:cubicBezTo>
                <a:cubicBezTo>
                  <a:pt x="1050029" y="4471988"/>
                  <a:pt x="1050029" y="4471988"/>
                  <a:pt x="0" y="3920991"/>
                </a:cubicBezTo>
                <a:cubicBezTo>
                  <a:pt x="0" y="3920991"/>
                  <a:pt x="0" y="3920991"/>
                  <a:pt x="1050029" y="3368675"/>
                </a:cubicBezTo>
                <a:close/>
                <a:moveTo>
                  <a:pt x="678543" y="305710"/>
                </a:moveTo>
                <a:lnTo>
                  <a:pt x="678543" y="2307316"/>
                </a:lnTo>
                <a:cubicBezTo>
                  <a:pt x="678543" y="2307316"/>
                  <a:pt x="678543" y="2307316"/>
                  <a:pt x="909109" y="2307316"/>
                </a:cubicBezTo>
                <a:cubicBezTo>
                  <a:pt x="1011875" y="2307316"/>
                  <a:pt x="1072481" y="2291503"/>
                  <a:pt x="1119911" y="2234842"/>
                </a:cubicBezTo>
                <a:cubicBezTo>
                  <a:pt x="1192375" y="2147873"/>
                  <a:pt x="1198962" y="1971299"/>
                  <a:pt x="1198962" y="1615517"/>
                </a:cubicBezTo>
                <a:cubicBezTo>
                  <a:pt x="1198962" y="1615517"/>
                  <a:pt x="1198962" y="1615517"/>
                  <a:pt x="1198962" y="996191"/>
                </a:cubicBezTo>
                <a:cubicBezTo>
                  <a:pt x="1198962" y="641727"/>
                  <a:pt x="1192375" y="465153"/>
                  <a:pt x="1119911" y="378184"/>
                </a:cubicBezTo>
                <a:cubicBezTo>
                  <a:pt x="1072481" y="321522"/>
                  <a:pt x="1011875" y="305710"/>
                  <a:pt x="909109" y="305710"/>
                </a:cubicBezTo>
                <a:cubicBezTo>
                  <a:pt x="909109" y="305710"/>
                  <a:pt x="909109" y="305710"/>
                  <a:pt x="678543" y="305710"/>
                </a:cubicBezTo>
                <a:close/>
                <a:moveTo>
                  <a:pt x="1842869" y="0"/>
                </a:moveTo>
                <a:cubicBezTo>
                  <a:pt x="1842869" y="0"/>
                  <a:pt x="1842869" y="0"/>
                  <a:pt x="3073618" y="0"/>
                </a:cubicBezTo>
                <a:cubicBezTo>
                  <a:pt x="3093384" y="0"/>
                  <a:pt x="3105243" y="5271"/>
                  <a:pt x="3114467" y="14495"/>
                </a:cubicBezTo>
                <a:cubicBezTo>
                  <a:pt x="3122374" y="22401"/>
                  <a:pt x="3128962" y="34261"/>
                  <a:pt x="3128962" y="54027"/>
                </a:cubicBezTo>
                <a:cubicBezTo>
                  <a:pt x="3128962" y="54027"/>
                  <a:pt x="3128962" y="54027"/>
                  <a:pt x="3128962" y="275402"/>
                </a:cubicBezTo>
                <a:cubicBezTo>
                  <a:pt x="3128962" y="295168"/>
                  <a:pt x="3122374" y="307028"/>
                  <a:pt x="3114467" y="314934"/>
                </a:cubicBezTo>
                <a:cubicBezTo>
                  <a:pt x="3105243" y="324158"/>
                  <a:pt x="3093384" y="329429"/>
                  <a:pt x="3073618" y="329429"/>
                </a:cubicBezTo>
                <a:cubicBezTo>
                  <a:pt x="3073618" y="329429"/>
                  <a:pt x="3073618" y="329429"/>
                  <a:pt x="2679620" y="329429"/>
                </a:cubicBezTo>
                <a:cubicBezTo>
                  <a:pt x="2679620" y="329429"/>
                  <a:pt x="2679620" y="329429"/>
                  <a:pt x="2679620" y="2558999"/>
                </a:cubicBezTo>
                <a:cubicBezTo>
                  <a:pt x="2679620" y="2578765"/>
                  <a:pt x="2674349" y="2590624"/>
                  <a:pt x="2665125" y="2598530"/>
                </a:cubicBezTo>
                <a:cubicBezTo>
                  <a:pt x="2657219" y="2607755"/>
                  <a:pt x="2645360" y="2613025"/>
                  <a:pt x="2625594" y="2613025"/>
                </a:cubicBezTo>
                <a:cubicBezTo>
                  <a:pt x="2625594" y="2613025"/>
                  <a:pt x="2625594" y="2613025"/>
                  <a:pt x="2290893" y="2613025"/>
                </a:cubicBezTo>
                <a:cubicBezTo>
                  <a:pt x="2271128" y="2613025"/>
                  <a:pt x="2259268" y="2607755"/>
                  <a:pt x="2250044" y="2598530"/>
                </a:cubicBezTo>
                <a:cubicBezTo>
                  <a:pt x="2240820" y="2590624"/>
                  <a:pt x="2235549" y="2578765"/>
                  <a:pt x="2235549" y="2558999"/>
                </a:cubicBezTo>
                <a:cubicBezTo>
                  <a:pt x="2235549" y="2558999"/>
                  <a:pt x="2235549" y="2558999"/>
                  <a:pt x="2235549" y="329429"/>
                </a:cubicBezTo>
                <a:cubicBezTo>
                  <a:pt x="2235549" y="329429"/>
                  <a:pt x="2235549" y="329429"/>
                  <a:pt x="1842869" y="329429"/>
                </a:cubicBezTo>
                <a:cubicBezTo>
                  <a:pt x="1823104" y="329429"/>
                  <a:pt x="1811244" y="324158"/>
                  <a:pt x="1802020" y="314934"/>
                </a:cubicBezTo>
                <a:cubicBezTo>
                  <a:pt x="1792796" y="307028"/>
                  <a:pt x="1787525" y="295168"/>
                  <a:pt x="1787525" y="275402"/>
                </a:cubicBezTo>
                <a:cubicBezTo>
                  <a:pt x="1787525" y="275402"/>
                  <a:pt x="1787525" y="275402"/>
                  <a:pt x="1787525" y="54027"/>
                </a:cubicBezTo>
                <a:cubicBezTo>
                  <a:pt x="1787525" y="34261"/>
                  <a:pt x="1792796" y="22401"/>
                  <a:pt x="1802020" y="14495"/>
                </a:cubicBezTo>
                <a:cubicBezTo>
                  <a:pt x="1811244" y="5271"/>
                  <a:pt x="1823104" y="0"/>
                  <a:pt x="1842869" y="0"/>
                </a:cubicBezTo>
                <a:close/>
                <a:moveTo>
                  <a:pt x="317544" y="0"/>
                </a:moveTo>
                <a:cubicBezTo>
                  <a:pt x="317544" y="0"/>
                  <a:pt x="317544" y="0"/>
                  <a:pt x="972349" y="0"/>
                </a:cubicBezTo>
                <a:cubicBezTo>
                  <a:pt x="1226630" y="0"/>
                  <a:pt x="1382097" y="57980"/>
                  <a:pt x="1476958" y="179209"/>
                </a:cubicBezTo>
                <a:cubicBezTo>
                  <a:pt x="1615298" y="345241"/>
                  <a:pt x="1619250" y="614055"/>
                  <a:pt x="1619250" y="1025181"/>
                </a:cubicBezTo>
                <a:cubicBezTo>
                  <a:pt x="1619250" y="1025181"/>
                  <a:pt x="1619250" y="1025181"/>
                  <a:pt x="1619250" y="1587845"/>
                </a:cubicBezTo>
                <a:cubicBezTo>
                  <a:pt x="1619250" y="1998971"/>
                  <a:pt x="1615298" y="2267784"/>
                  <a:pt x="1476958" y="2433816"/>
                </a:cubicBezTo>
                <a:cubicBezTo>
                  <a:pt x="1382097" y="2555046"/>
                  <a:pt x="1226630" y="2613025"/>
                  <a:pt x="972349" y="2613025"/>
                </a:cubicBezTo>
                <a:cubicBezTo>
                  <a:pt x="972349" y="2613025"/>
                  <a:pt x="972349" y="2613025"/>
                  <a:pt x="317544" y="2613025"/>
                </a:cubicBezTo>
                <a:cubicBezTo>
                  <a:pt x="297781" y="2613025"/>
                  <a:pt x="285923" y="2607755"/>
                  <a:pt x="278018" y="2598530"/>
                </a:cubicBezTo>
                <a:cubicBezTo>
                  <a:pt x="268795" y="2590624"/>
                  <a:pt x="263525" y="2578765"/>
                  <a:pt x="263525" y="2558999"/>
                </a:cubicBezTo>
                <a:cubicBezTo>
                  <a:pt x="263525" y="2558999"/>
                  <a:pt x="263525" y="2558999"/>
                  <a:pt x="263525" y="54027"/>
                </a:cubicBezTo>
                <a:cubicBezTo>
                  <a:pt x="263525" y="34261"/>
                  <a:pt x="268795" y="22401"/>
                  <a:pt x="278018" y="14495"/>
                </a:cubicBezTo>
                <a:cubicBezTo>
                  <a:pt x="285923" y="5271"/>
                  <a:pt x="297781" y="0"/>
                  <a:pt x="317544" y="0"/>
                </a:cubicBezTo>
                <a:close/>
                <a:moveTo>
                  <a:pt x="3359213" y="0"/>
                </a:moveTo>
                <a:cubicBezTo>
                  <a:pt x="3359213" y="0"/>
                  <a:pt x="3359213" y="0"/>
                  <a:pt x="3664991" y="0"/>
                </a:cubicBezTo>
                <a:cubicBezTo>
                  <a:pt x="3684762" y="0"/>
                  <a:pt x="3696624" y="5272"/>
                  <a:pt x="3705850" y="14497"/>
                </a:cubicBezTo>
                <a:cubicBezTo>
                  <a:pt x="3715076" y="22405"/>
                  <a:pt x="3720348" y="34266"/>
                  <a:pt x="3720348" y="54035"/>
                </a:cubicBezTo>
                <a:cubicBezTo>
                  <a:pt x="3720348" y="54035"/>
                  <a:pt x="3720348" y="54035"/>
                  <a:pt x="3720348" y="1903062"/>
                </a:cubicBezTo>
                <a:cubicBezTo>
                  <a:pt x="3720348" y="2103384"/>
                  <a:pt x="3738800" y="2214089"/>
                  <a:pt x="3798111" y="2279984"/>
                </a:cubicBezTo>
                <a:cubicBezTo>
                  <a:pt x="3841605" y="2328747"/>
                  <a:pt x="3899597" y="2349833"/>
                  <a:pt x="3976042" y="2349833"/>
                </a:cubicBezTo>
                <a:cubicBezTo>
                  <a:pt x="4060395" y="2349833"/>
                  <a:pt x="4121023" y="2326111"/>
                  <a:pt x="4163200" y="2279984"/>
                </a:cubicBezTo>
                <a:cubicBezTo>
                  <a:pt x="4226464" y="2211453"/>
                  <a:pt x="4240963" y="2096795"/>
                  <a:pt x="4240963" y="1903062"/>
                </a:cubicBezTo>
                <a:cubicBezTo>
                  <a:pt x="4240963" y="1903062"/>
                  <a:pt x="4240963" y="1903062"/>
                  <a:pt x="4240963" y="54035"/>
                </a:cubicBezTo>
                <a:cubicBezTo>
                  <a:pt x="4240963" y="34266"/>
                  <a:pt x="4246235" y="22405"/>
                  <a:pt x="4255461" y="14497"/>
                </a:cubicBezTo>
                <a:cubicBezTo>
                  <a:pt x="4263369" y="5272"/>
                  <a:pt x="4276549" y="0"/>
                  <a:pt x="4295001" y="0"/>
                </a:cubicBezTo>
                <a:cubicBezTo>
                  <a:pt x="4295001" y="0"/>
                  <a:pt x="4295001" y="0"/>
                  <a:pt x="4602098" y="0"/>
                </a:cubicBezTo>
                <a:cubicBezTo>
                  <a:pt x="4621868" y="0"/>
                  <a:pt x="4633730" y="5272"/>
                  <a:pt x="4641638" y="14497"/>
                </a:cubicBezTo>
                <a:cubicBezTo>
                  <a:pt x="4650864" y="22405"/>
                  <a:pt x="4656136" y="34266"/>
                  <a:pt x="4656136" y="54035"/>
                </a:cubicBezTo>
                <a:cubicBezTo>
                  <a:pt x="4656136" y="54035"/>
                  <a:pt x="4656136" y="54035"/>
                  <a:pt x="4656136" y="1904380"/>
                </a:cubicBezTo>
                <a:cubicBezTo>
                  <a:pt x="4656136" y="2153465"/>
                  <a:pt x="4627140" y="2319521"/>
                  <a:pt x="4507201" y="2459220"/>
                </a:cubicBezTo>
                <a:cubicBezTo>
                  <a:pt x="4405714" y="2577832"/>
                  <a:pt x="4239645" y="2646363"/>
                  <a:pt x="3981314" y="2646363"/>
                </a:cubicBezTo>
                <a:cubicBezTo>
                  <a:pt x="3726938" y="2646363"/>
                  <a:pt x="3559550" y="2581786"/>
                  <a:pt x="3447519" y="2459220"/>
                </a:cubicBezTo>
                <a:cubicBezTo>
                  <a:pt x="3340760" y="2341926"/>
                  <a:pt x="3305174" y="2173233"/>
                  <a:pt x="3305174" y="1904380"/>
                </a:cubicBezTo>
                <a:cubicBezTo>
                  <a:pt x="3305174" y="1904380"/>
                  <a:pt x="3305174" y="1904380"/>
                  <a:pt x="3305174" y="54035"/>
                </a:cubicBezTo>
                <a:cubicBezTo>
                  <a:pt x="3305174" y="34266"/>
                  <a:pt x="3310446" y="22405"/>
                  <a:pt x="3318354" y="14497"/>
                </a:cubicBezTo>
                <a:cubicBezTo>
                  <a:pt x="3327580" y="5272"/>
                  <a:pt x="3339442" y="0"/>
                  <a:pt x="3359213" y="0"/>
                </a:cubicBezTo>
                <a:close/>
              </a:path>
            </a:pathLst>
          </a:custGeom>
          <a:solidFill>
            <a:srgbClr val="9900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GB" dirty="0"/>
          </a:p>
        </p:txBody>
      </p:sp>
      <p:sp>
        <p:nvSpPr>
          <p:cNvPr id="11" name="Bottom bar">
            <a:extLst>
              <a:ext uri="{FF2B5EF4-FFF2-40B4-BE49-F238E27FC236}">
                <a16:creationId xmlns:a16="http://schemas.microsoft.com/office/drawing/2014/main" id="{FFFFD011-0D94-46EE-B45C-787FE82C3B5E}"/>
              </a:ext>
            </a:extLst>
          </p:cNvPr>
          <p:cNvSpPr/>
          <p:nvPr userDrawn="1"/>
        </p:nvSpPr>
        <p:spPr bwMode="auto">
          <a:xfrm>
            <a:off x="0" y="6541200"/>
            <a:ext cx="12193200" cy="3168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3" name="FLD_Presentation Title"/>
          <p:cNvSpPr>
            <a:spLocks noGrp="1"/>
          </p:cNvSpPr>
          <p:nvPr>
            <p:ph type="ftr" sz="quarter" idx="3"/>
          </p:nvPr>
        </p:nvSpPr>
        <p:spPr>
          <a:xfrm>
            <a:off x="0" y="6912000"/>
            <a:ext cx="0" cy="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spcBef>
                <a:spcPts val="0"/>
              </a:spcBef>
              <a:defRPr sz="700" b="0">
                <a:noFill/>
                <a:latin typeface="+mn-lt"/>
              </a:defRPr>
            </a:lvl1pPr>
          </a:lstStyle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11506450" y="6541200"/>
            <a:ext cx="432600" cy="316800"/>
          </a:xfrm>
          <a:prstGeom prst="rect">
            <a:avLst/>
          </a:prstGeom>
        </p:spPr>
        <p:txBody>
          <a:bodyPr vert="horz" lIns="0" tIns="0" rIns="0" bIns="0" rtlCol="0" anchor="ctr" anchorCtr="0"/>
          <a:lstStyle>
            <a:lvl1pPr algn="l">
              <a:defRPr sz="700" b="1">
                <a:solidFill>
                  <a:schemeClr val="bg1"/>
                </a:solidFill>
                <a:latin typeface="+mn-lt"/>
              </a:defRPr>
            </a:lvl1pPr>
          </a:lstStyle>
          <a:p>
            <a:fld id="{103EA872-A674-449B-A120-B97244F8E91D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1366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74726" y="426127"/>
            <a:ext cx="9312374" cy="9727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1366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74726" y="1706328"/>
            <a:ext cx="9312374" cy="45455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dirty="0"/>
              <a:t>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  <a:p>
            <a:pPr lvl="5"/>
            <a:endParaRPr lang="en-GB" dirty="0"/>
          </a:p>
        </p:txBody>
      </p:sp>
      <p:sp>
        <p:nvSpPr>
          <p:cNvPr id="113676" name="text" descr="{&quot;templafy&quot;:{&quot;id&quot;:&quot;2fce62a0-f28a-44e1-a519-0cbe37b25f7a&quot;}}" title="UserProfile.Offices.Workarea_{{DocumentLanguage}}"/>
          <p:cNvSpPr>
            <a:spLocks noChangeArrowheads="1"/>
          </p:cNvSpPr>
          <p:nvPr/>
        </p:nvSpPr>
        <p:spPr bwMode="auto">
          <a:xfrm>
            <a:off x="1774726" y="6541200"/>
            <a:ext cx="3397071" cy="31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0"/>
          <a:lstStyle/>
          <a:p>
            <a:pPr algn="l" eaLnBrk="0" hangingPunct="0">
              <a:spcBef>
                <a:spcPct val="0"/>
              </a:spcBef>
            </a:pPr>
            <a:r>
              <a:rPr lang="en-GB" sz="700" b="1" dirty="0">
                <a:solidFill>
                  <a:schemeClr val="bg1"/>
                </a:solidFill>
                <a:latin typeface="+mn-lt"/>
              </a:rPr>
              <a:t>DTU</a:t>
            </a:r>
          </a:p>
        </p:txBody>
      </p:sp>
      <p:sp>
        <p:nvSpPr>
          <p:cNvPr id="5" name="date" descr="{&quot;templafy&quot;:{&quot;id&quot;:&quot;58465eeb-cfe0-4970-97ec-88179dc0a9c2&quot;}}" title="Form.Date">
            <a:extLst>
              <a:ext uri="{FF2B5EF4-FFF2-40B4-BE49-F238E27FC236}">
                <a16:creationId xmlns:a16="http://schemas.microsoft.com/office/drawing/2014/main" id="{792B975C-625D-4095-8E1D-63F20A11B57C}"/>
              </a:ext>
            </a:extLst>
          </p:cNvPr>
          <p:cNvSpPr/>
          <p:nvPr userDrawn="1"/>
        </p:nvSpPr>
        <p:spPr bwMode="auto">
          <a:xfrm>
            <a:off x="251363" y="6541200"/>
            <a:ext cx="1104013" cy="31680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GB" sz="7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+mn-lt"/>
                <a:ea typeface="ＭＳ Ｐゴシック" pitchFamily="-80" charset="-128"/>
              </a:rPr>
              <a:t>Date</a:t>
            </a:r>
          </a:p>
        </p:txBody>
      </p:sp>
      <p:sp>
        <p:nvSpPr>
          <p:cNvPr id="7" name="text" descr="{&quot;templafy&quot;:{&quot;id&quot;:&quot;5020bdfb-1912-4d6d-a5c3-71b7da283692&quot;}}" title="Form.PresentationTitle">
            <a:extLst>
              <a:ext uri="{FF2B5EF4-FFF2-40B4-BE49-F238E27FC236}">
                <a16:creationId xmlns:a16="http://schemas.microsoft.com/office/drawing/2014/main" id="{06B09BDB-1C7D-4F8A-8F1B-82D88054A428}"/>
              </a:ext>
            </a:extLst>
          </p:cNvPr>
          <p:cNvSpPr txBox="1"/>
          <p:nvPr userDrawn="1"/>
        </p:nvSpPr>
        <p:spPr>
          <a:xfrm>
            <a:off x="5591149" y="6541200"/>
            <a:ext cx="5495949" cy="3168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lang="en-GB" sz="700" dirty="0">
                <a:solidFill>
                  <a:schemeClr val="bg1"/>
                </a:solidFill>
                <a:latin typeface="+mn-lt"/>
              </a:rPr>
              <a:t>Title</a:t>
            </a:r>
          </a:p>
        </p:txBody>
      </p:sp>
      <p:sp>
        <p:nvSpPr>
          <p:cNvPr id="2" name="Top bar">
            <a:extLst>
              <a:ext uri="{FF2B5EF4-FFF2-40B4-BE49-F238E27FC236}">
                <a16:creationId xmlns:a16="http://schemas.microsoft.com/office/drawing/2014/main" id="{35912424-89BF-4A93-9096-3282916C71FE}"/>
              </a:ext>
            </a:extLst>
          </p:cNvPr>
          <p:cNvSpPr/>
          <p:nvPr userDrawn="1"/>
        </p:nvSpPr>
        <p:spPr bwMode="auto">
          <a:xfrm>
            <a:off x="0" y="0"/>
            <a:ext cx="12193200" cy="504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GB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4547026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71" r:id="rId2"/>
    <p:sldLayoutId id="2147483664" r:id="rId3"/>
    <p:sldLayoutId id="2147483677" r:id="rId4"/>
    <p:sldLayoutId id="2147483672" r:id="rId5"/>
    <p:sldLayoutId id="2147483673" r:id="rId6"/>
    <p:sldLayoutId id="2147483676" r:id="rId7"/>
    <p:sldLayoutId id="2147483666" r:id="rId8"/>
    <p:sldLayoutId id="2147483667" r:id="rId9"/>
    <p:sldLayoutId id="2147483668" r:id="rId10"/>
    <p:sldLayoutId id="2147483669" r:id="rId11"/>
    <p:sldLayoutId id="2147483678" r:id="rId12"/>
    <p:sldLayoutId id="2147483679" r:id="rId13"/>
  </p:sldLayoutIdLst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000" b="1">
          <a:solidFill>
            <a:srgbClr val="000000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Verdana" pitchFamily="34" charset="0"/>
          <a:ea typeface="ＭＳ Ｐゴシック" pitchFamily="-80" charset="-128"/>
        </a:defRPr>
      </a:lvl9pPr>
    </p:titleStyle>
    <p:bodyStyle>
      <a:lvl1pPr marL="1980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14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2pPr>
      <a:lvl3pPr marL="615600" indent="-198000" algn="l" rtl="0" eaLnBrk="1" fontAlgn="base" hangingPunct="1">
        <a:spcBef>
          <a:spcPct val="20000"/>
        </a:spcBef>
        <a:spcAft>
          <a:spcPct val="0"/>
        </a:spcAft>
        <a:buChar char="•"/>
        <a:defRPr sz="1800">
          <a:solidFill>
            <a:schemeClr val="tx1"/>
          </a:solidFill>
          <a:latin typeface="+mn-lt"/>
          <a:ea typeface="+mn-ea"/>
        </a:defRPr>
      </a:lvl3pPr>
      <a:lvl4pPr marL="828000" indent="-198000" algn="l" rtl="0" eaLnBrk="1" fontAlgn="base" hangingPunct="1">
        <a:spcBef>
          <a:spcPct val="20000"/>
        </a:spcBef>
        <a:spcAft>
          <a:spcPct val="0"/>
        </a:spcAft>
        <a:buChar char="–"/>
        <a:defRPr sz="1800">
          <a:solidFill>
            <a:schemeClr val="tx1"/>
          </a:solidFill>
          <a:latin typeface="+mn-lt"/>
          <a:ea typeface="+mn-ea"/>
        </a:defRPr>
      </a:lvl4pPr>
      <a:lvl5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5pPr>
      <a:lvl6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6pPr>
      <a:lvl7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7pPr>
      <a:lvl8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8pPr>
      <a:lvl9pPr marL="1026000" indent="-198000" algn="l" rtl="0" eaLnBrk="1" fontAlgn="base" hangingPunct="1">
        <a:spcBef>
          <a:spcPct val="20000"/>
        </a:spcBef>
        <a:spcAft>
          <a:spcPct val="0"/>
        </a:spcAft>
        <a:buChar char="»"/>
        <a:defRPr sz="18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268" userDrawn="1">
          <p15:clr>
            <a:srgbClr val="F26B43"/>
          </p15:clr>
        </p15:guide>
        <p15:guide id="4" orient="horz" pos="881" userDrawn="1">
          <p15:clr>
            <a:srgbClr val="F26B43"/>
          </p15:clr>
        </p15:guide>
        <p15:guide id="5" orient="horz" pos="1074" userDrawn="1">
          <p15:clr>
            <a:srgbClr val="F26B43"/>
          </p15:clr>
        </p15:guide>
        <p15:guide id="6" orient="horz" pos="393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customXml" Target="../../customXml/item2.xml"/><Relationship Id="rId1" Type="http://schemas.openxmlformats.org/officeDocument/2006/relationships/customXml" Target="../../customXml/item4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customXml" Target="../../customXml/item8.xml"/><Relationship Id="rId1" Type="http://schemas.openxmlformats.org/officeDocument/2006/relationships/customXml" Target="../../customXml/item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customXml" Target="../../customXml/item6.xml"/><Relationship Id="rId1" Type="http://schemas.openxmlformats.org/officeDocument/2006/relationships/customXml" Target="../../customXml/item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13EF6E-BC23-40A0-80D4-1EBE64DCC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</a:t>
            </a:fld>
            <a:endParaRPr lang="en-GB" dirty="0"/>
          </a:p>
        </p:txBody>
      </p:sp>
    </p:spTree>
    <p:custDataLst>
      <p:custData r:id="rId1"/>
      <p:custData r:id="rId2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10</a:t>
            </a:fld>
            <a:endParaRPr lang="en-GB" dirty="0"/>
          </a:p>
        </p:txBody>
      </p:sp>
      <p:pic>
        <p:nvPicPr>
          <p:cNvPr id="1026" name="Picture 2" descr="File:Polymerase chain reaction.svg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0962" y="1993106"/>
            <a:ext cx="76200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5447134" y="4149080"/>
            <a:ext cx="28803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>
            <a:off x="6311230" y="3174220"/>
            <a:ext cx="288032" cy="0"/>
          </a:xfrm>
          <a:prstGeom prst="line">
            <a:avLst/>
          </a:prstGeom>
          <a:solidFill>
            <a:schemeClr val="accent1"/>
          </a:solidFill>
          <a:ln w="76200" cap="flat" cmpd="sng" algn="ctr">
            <a:solidFill>
              <a:schemeClr val="accent3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6167214" y="1746885"/>
            <a:ext cx="2904641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Unique sample-</a:t>
            </a:r>
            <a:r>
              <a:rPr lang="da-DK" dirty="0" err="1">
                <a:latin typeface="+mn-lt"/>
              </a:rPr>
              <a:t>specific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barcode</a:t>
            </a:r>
            <a:endParaRPr lang="en-US" dirty="0" err="1">
              <a:latin typeface="+mn-lt"/>
            </a:endParaRPr>
          </a:p>
        </p:txBody>
      </p:sp>
      <p:cxnSp>
        <p:nvCxnSpPr>
          <p:cNvPr id="9" name="Straight Arrow Connector 8"/>
          <p:cNvCxnSpPr/>
          <p:nvPr/>
        </p:nvCxnSpPr>
        <p:spPr bwMode="auto">
          <a:xfrm flipH="1">
            <a:off x="6455246" y="1993106"/>
            <a:ext cx="1152128" cy="107585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591150" y="1993106"/>
            <a:ext cx="2028384" cy="20385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509675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 bwMode="auto">
          <a:xfrm>
            <a:off x="804247" y="332734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 bwMode="auto">
          <a:xfrm rot="11395834">
            <a:off x="330902" y="3241650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 bwMode="auto">
          <a:xfrm rot="11069834">
            <a:off x="671723" y="354740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 36"/>
          <p:cNvSpPr/>
          <p:nvPr/>
        </p:nvSpPr>
        <p:spPr bwMode="auto">
          <a:xfrm>
            <a:off x="507104" y="3051627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Freeform 38"/>
          <p:cNvSpPr/>
          <p:nvPr/>
        </p:nvSpPr>
        <p:spPr bwMode="auto">
          <a:xfrm>
            <a:off x="804247" y="332734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Freeform 39"/>
          <p:cNvSpPr/>
          <p:nvPr/>
        </p:nvSpPr>
        <p:spPr bwMode="auto">
          <a:xfrm rot="11395834">
            <a:off x="330902" y="3241650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 40"/>
          <p:cNvSpPr/>
          <p:nvPr/>
        </p:nvSpPr>
        <p:spPr bwMode="auto">
          <a:xfrm rot="11069834">
            <a:off x="671723" y="354740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 bwMode="auto">
          <a:xfrm>
            <a:off x="507104" y="3051627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Freeform 42"/>
          <p:cNvSpPr/>
          <p:nvPr/>
        </p:nvSpPr>
        <p:spPr bwMode="auto">
          <a:xfrm>
            <a:off x="843802" y="296730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 bwMode="auto">
          <a:xfrm rot="11395834">
            <a:off x="483302" y="2881610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 bwMode="auto">
          <a:xfrm rot="11069834">
            <a:off x="824123" y="3187368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Freeform 45"/>
          <p:cNvSpPr/>
          <p:nvPr/>
        </p:nvSpPr>
        <p:spPr bwMode="auto">
          <a:xfrm>
            <a:off x="659504" y="2691587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/>
          <p:cNvSpPr/>
          <p:nvPr/>
        </p:nvSpPr>
        <p:spPr bwMode="auto">
          <a:xfrm>
            <a:off x="531070" y="3111324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Freeform 47"/>
          <p:cNvSpPr/>
          <p:nvPr/>
        </p:nvSpPr>
        <p:spPr bwMode="auto">
          <a:xfrm rot="11069834">
            <a:off x="398546" y="3331384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 48"/>
          <p:cNvSpPr/>
          <p:nvPr/>
        </p:nvSpPr>
        <p:spPr bwMode="auto">
          <a:xfrm>
            <a:off x="233927" y="2835603"/>
            <a:ext cx="681643" cy="128924"/>
          </a:xfrm>
          <a:custGeom>
            <a:avLst/>
            <a:gdLst>
              <a:gd name="connsiteX0" fmla="*/ 0 w 681643"/>
              <a:gd name="connsiteY0" fmla="*/ 103267 h 128924"/>
              <a:gd name="connsiteX1" fmla="*/ 41563 w 681643"/>
              <a:gd name="connsiteY1" fmla="*/ 94954 h 128924"/>
              <a:gd name="connsiteX2" fmla="*/ 66501 w 681643"/>
              <a:gd name="connsiteY2" fmla="*/ 86641 h 128924"/>
              <a:gd name="connsiteX3" fmla="*/ 99752 w 681643"/>
              <a:gd name="connsiteY3" fmla="*/ 94954 h 128924"/>
              <a:gd name="connsiteX4" fmla="*/ 157941 w 681643"/>
              <a:gd name="connsiteY4" fmla="*/ 111579 h 128924"/>
              <a:gd name="connsiteX5" fmla="*/ 191192 w 681643"/>
              <a:gd name="connsiteY5" fmla="*/ 128205 h 128924"/>
              <a:gd name="connsiteX6" fmla="*/ 282632 w 681643"/>
              <a:gd name="connsiteY6" fmla="*/ 103267 h 128924"/>
              <a:gd name="connsiteX7" fmla="*/ 290945 w 681643"/>
              <a:gd name="connsiteY7" fmla="*/ 53390 h 128924"/>
              <a:gd name="connsiteX8" fmla="*/ 324196 w 681643"/>
              <a:gd name="connsiteY8" fmla="*/ 28452 h 128924"/>
              <a:gd name="connsiteX9" fmla="*/ 340821 w 681643"/>
              <a:gd name="connsiteY9" fmla="*/ 3514 h 128924"/>
              <a:gd name="connsiteX10" fmla="*/ 681643 w 681643"/>
              <a:gd name="connsiteY10" fmla="*/ 3514 h 128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681643" h="128924">
                <a:moveTo>
                  <a:pt x="0" y="103267"/>
                </a:moveTo>
                <a:cubicBezTo>
                  <a:pt x="13854" y="100496"/>
                  <a:pt x="27856" y="98381"/>
                  <a:pt x="41563" y="94954"/>
                </a:cubicBezTo>
                <a:cubicBezTo>
                  <a:pt x="50064" y="92829"/>
                  <a:pt x="57739" y="86641"/>
                  <a:pt x="66501" y="86641"/>
                </a:cubicBezTo>
                <a:cubicBezTo>
                  <a:pt x="77926" y="86641"/>
                  <a:pt x="88767" y="91815"/>
                  <a:pt x="99752" y="94954"/>
                </a:cubicBezTo>
                <a:cubicBezTo>
                  <a:pt x="183200" y="118797"/>
                  <a:pt x="54038" y="85605"/>
                  <a:pt x="157941" y="111579"/>
                </a:cubicBezTo>
                <a:cubicBezTo>
                  <a:pt x="169025" y="117121"/>
                  <a:pt x="178851" y="127083"/>
                  <a:pt x="191192" y="128205"/>
                </a:cubicBezTo>
                <a:cubicBezTo>
                  <a:pt x="233774" y="132076"/>
                  <a:pt x="249485" y="119840"/>
                  <a:pt x="282632" y="103267"/>
                </a:cubicBezTo>
                <a:cubicBezTo>
                  <a:pt x="285403" y="86641"/>
                  <a:pt x="282759" y="68124"/>
                  <a:pt x="290945" y="53390"/>
                </a:cubicBezTo>
                <a:cubicBezTo>
                  <a:pt x="297673" y="41279"/>
                  <a:pt x="314399" y="38249"/>
                  <a:pt x="324196" y="28452"/>
                </a:cubicBezTo>
                <a:cubicBezTo>
                  <a:pt x="331260" y="21388"/>
                  <a:pt x="330855" y="4209"/>
                  <a:pt x="340821" y="3514"/>
                </a:cubicBezTo>
                <a:cubicBezTo>
                  <a:pt x="454153" y="-4393"/>
                  <a:pt x="568036" y="3514"/>
                  <a:pt x="681643" y="3514"/>
                </a:cubicBezTo>
              </a:path>
            </a:pathLst>
          </a:custGeom>
          <a:noFill/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35307" y="4624321"/>
            <a:ext cx="235481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Billions of DNA-</a:t>
            </a:r>
            <a:r>
              <a:rPr lang="da-DK" dirty="0" err="1">
                <a:latin typeface="+mn-lt"/>
              </a:rPr>
              <a:t>molecules</a:t>
            </a:r>
            <a:endParaRPr lang="da-DK" dirty="0">
              <a:latin typeface="+mn-lt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2062758" y="3304858"/>
            <a:ext cx="1282093" cy="2249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050" name="Picture 2" descr="HiSeq 3000/HiSeq 4000 Systems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0955" y="2353561"/>
            <a:ext cx="2077922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Connector 4"/>
          <p:cNvCxnSpPr/>
          <p:nvPr/>
        </p:nvCxnSpPr>
        <p:spPr bwMode="auto">
          <a:xfrm>
            <a:off x="9047534" y="220486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1" name="Straight Connector 50"/>
          <p:cNvCxnSpPr/>
          <p:nvPr/>
        </p:nvCxnSpPr>
        <p:spPr bwMode="auto">
          <a:xfrm>
            <a:off x="9047534" y="234888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2" name="Straight Connector 51"/>
          <p:cNvCxnSpPr/>
          <p:nvPr/>
        </p:nvCxnSpPr>
        <p:spPr bwMode="auto">
          <a:xfrm>
            <a:off x="9047534" y="24208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3" name="Straight Connector 52"/>
          <p:cNvCxnSpPr/>
          <p:nvPr/>
        </p:nvCxnSpPr>
        <p:spPr bwMode="auto">
          <a:xfrm>
            <a:off x="9047534" y="227687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4" name="Straight Connector 53"/>
          <p:cNvCxnSpPr/>
          <p:nvPr/>
        </p:nvCxnSpPr>
        <p:spPr bwMode="auto">
          <a:xfrm>
            <a:off x="9047534" y="213285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7" name="Straight Connector 56"/>
          <p:cNvCxnSpPr/>
          <p:nvPr/>
        </p:nvCxnSpPr>
        <p:spPr bwMode="auto">
          <a:xfrm>
            <a:off x="9047534" y="256490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9" name="Straight Connector 58"/>
          <p:cNvCxnSpPr/>
          <p:nvPr/>
        </p:nvCxnSpPr>
        <p:spPr bwMode="auto">
          <a:xfrm>
            <a:off x="9047534" y="270892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0" name="Straight Connector 59"/>
          <p:cNvCxnSpPr/>
          <p:nvPr/>
        </p:nvCxnSpPr>
        <p:spPr bwMode="auto">
          <a:xfrm>
            <a:off x="9047534" y="278092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2" name="Straight Connector 61"/>
          <p:cNvCxnSpPr/>
          <p:nvPr/>
        </p:nvCxnSpPr>
        <p:spPr bwMode="auto">
          <a:xfrm>
            <a:off x="9047534" y="263691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3" name="Straight Connector 62"/>
          <p:cNvCxnSpPr/>
          <p:nvPr/>
        </p:nvCxnSpPr>
        <p:spPr bwMode="auto">
          <a:xfrm>
            <a:off x="9047534" y="249289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4" name="Straight Connector 63"/>
          <p:cNvCxnSpPr/>
          <p:nvPr/>
        </p:nvCxnSpPr>
        <p:spPr bwMode="auto">
          <a:xfrm>
            <a:off x="9047534" y="292494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5" name="Straight Connector 64"/>
          <p:cNvCxnSpPr/>
          <p:nvPr/>
        </p:nvCxnSpPr>
        <p:spPr bwMode="auto">
          <a:xfrm>
            <a:off x="9047534" y="306896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6" name="Straight Connector 65"/>
          <p:cNvCxnSpPr/>
          <p:nvPr/>
        </p:nvCxnSpPr>
        <p:spPr bwMode="auto">
          <a:xfrm>
            <a:off x="9047534" y="314096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7" name="Straight Connector 66"/>
          <p:cNvCxnSpPr/>
          <p:nvPr/>
        </p:nvCxnSpPr>
        <p:spPr bwMode="auto">
          <a:xfrm>
            <a:off x="9047534" y="299695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8" name="Straight Connector 67"/>
          <p:cNvCxnSpPr/>
          <p:nvPr/>
        </p:nvCxnSpPr>
        <p:spPr bwMode="auto">
          <a:xfrm>
            <a:off x="9047534" y="285293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Straight Connector 68"/>
          <p:cNvCxnSpPr/>
          <p:nvPr/>
        </p:nvCxnSpPr>
        <p:spPr bwMode="auto">
          <a:xfrm>
            <a:off x="9047534" y="32849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Straight Connector 69"/>
          <p:cNvCxnSpPr/>
          <p:nvPr/>
        </p:nvCxnSpPr>
        <p:spPr bwMode="auto">
          <a:xfrm>
            <a:off x="9047534" y="342900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Straight Connector 70"/>
          <p:cNvCxnSpPr/>
          <p:nvPr/>
        </p:nvCxnSpPr>
        <p:spPr bwMode="auto">
          <a:xfrm>
            <a:off x="9047534" y="350100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Straight Connector 71"/>
          <p:cNvCxnSpPr/>
          <p:nvPr/>
        </p:nvCxnSpPr>
        <p:spPr bwMode="auto">
          <a:xfrm>
            <a:off x="9047534" y="335699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Straight Connector 72"/>
          <p:cNvCxnSpPr/>
          <p:nvPr/>
        </p:nvCxnSpPr>
        <p:spPr bwMode="auto">
          <a:xfrm>
            <a:off x="9047534" y="321297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4" name="Straight Connector 73"/>
          <p:cNvCxnSpPr/>
          <p:nvPr/>
        </p:nvCxnSpPr>
        <p:spPr bwMode="auto">
          <a:xfrm>
            <a:off x="7823398" y="220486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5" name="Straight Connector 74"/>
          <p:cNvCxnSpPr/>
          <p:nvPr/>
        </p:nvCxnSpPr>
        <p:spPr bwMode="auto">
          <a:xfrm>
            <a:off x="7823398" y="234888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6" name="Straight Connector 75"/>
          <p:cNvCxnSpPr/>
          <p:nvPr/>
        </p:nvCxnSpPr>
        <p:spPr bwMode="auto">
          <a:xfrm>
            <a:off x="7823398" y="242088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7" name="Straight Connector 76"/>
          <p:cNvCxnSpPr/>
          <p:nvPr/>
        </p:nvCxnSpPr>
        <p:spPr bwMode="auto">
          <a:xfrm>
            <a:off x="7823398" y="227687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Straight Connector 77"/>
          <p:cNvCxnSpPr/>
          <p:nvPr/>
        </p:nvCxnSpPr>
        <p:spPr bwMode="auto">
          <a:xfrm>
            <a:off x="7823398" y="213285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Straight Connector 78"/>
          <p:cNvCxnSpPr/>
          <p:nvPr/>
        </p:nvCxnSpPr>
        <p:spPr bwMode="auto">
          <a:xfrm>
            <a:off x="7823398" y="256490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Straight Connector 79"/>
          <p:cNvCxnSpPr/>
          <p:nvPr/>
        </p:nvCxnSpPr>
        <p:spPr bwMode="auto">
          <a:xfrm>
            <a:off x="7823398" y="270892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1" name="Straight Connector 80"/>
          <p:cNvCxnSpPr/>
          <p:nvPr/>
        </p:nvCxnSpPr>
        <p:spPr bwMode="auto">
          <a:xfrm>
            <a:off x="7823398" y="278092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2" name="Straight Connector 81"/>
          <p:cNvCxnSpPr/>
          <p:nvPr/>
        </p:nvCxnSpPr>
        <p:spPr bwMode="auto">
          <a:xfrm>
            <a:off x="7823398" y="263691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Straight Connector 82"/>
          <p:cNvCxnSpPr/>
          <p:nvPr/>
        </p:nvCxnSpPr>
        <p:spPr bwMode="auto">
          <a:xfrm>
            <a:off x="7823398" y="249289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4" name="Straight Connector 83"/>
          <p:cNvCxnSpPr/>
          <p:nvPr/>
        </p:nvCxnSpPr>
        <p:spPr bwMode="auto">
          <a:xfrm>
            <a:off x="7823398" y="292494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5" name="Straight Connector 84"/>
          <p:cNvCxnSpPr/>
          <p:nvPr/>
        </p:nvCxnSpPr>
        <p:spPr bwMode="auto">
          <a:xfrm>
            <a:off x="7823398" y="306896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6" name="Straight Connector 85"/>
          <p:cNvCxnSpPr/>
          <p:nvPr/>
        </p:nvCxnSpPr>
        <p:spPr bwMode="auto">
          <a:xfrm>
            <a:off x="7823398" y="314096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7" name="Straight Connector 86"/>
          <p:cNvCxnSpPr/>
          <p:nvPr/>
        </p:nvCxnSpPr>
        <p:spPr bwMode="auto">
          <a:xfrm>
            <a:off x="7823398" y="299695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Straight Connector 87"/>
          <p:cNvCxnSpPr/>
          <p:nvPr/>
        </p:nvCxnSpPr>
        <p:spPr bwMode="auto">
          <a:xfrm>
            <a:off x="7823398" y="285293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9" name="Straight Connector 88"/>
          <p:cNvCxnSpPr/>
          <p:nvPr/>
        </p:nvCxnSpPr>
        <p:spPr bwMode="auto">
          <a:xfrm>
            <a:off x="7823398" y="3284984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0" name="Straight Connector 89"/>
          <p:cNvCxnSpPr/>
          <p:nvPr/>
        </p:nvCxnSpPr>
        <p:spPr bwMode="auto">
          <a:xfrm>
            <a:off x="7823398" y="3429000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Straight Connector 90"/>
          <p:cNvCxnSpPr/>
          <p:nvPr/>
        </p:nvCxnSpPr>
        <p:spPr bwMode="auto">
          <a:xfrm>
            <a:off x="7823398" y="3501008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2" name="Straight Connector 91"/>
          <p:cNvCxnSpPr/>
          <p:nvPr/>
        </p:nvCxnSpPr>
        <p:spPr bwMode="auto">
          <a:xfrm>
            <a:off x="7823398" y="3356992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3" name="Straight Connector 92"/>
          <p:cNvCxnSpPr/>
          <p:nvPr/>
        </p:nvCxnSpPr>
        <p:spPr bwMode="auto">
          <a:xfrm>
            <a:off x="7823398" y="3212976"/>
            <a:ext cx="792088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9479582" y="3702858"/>
            <a:ext cx="0" cy="450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4559927" y="2204864"/>
            <a:ext cx="134331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Illumina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MiSeq</a:t>
            </a:r>
            <a:endParaRPr lang="en-US" dirty="0" err="1">
              <a:latin typeface="+mn-lt"/>
            </a:endParaRPr>
          </a:p>
        </p:txBody>
      </p:sp>
      <p:cxnSp>
        <p:nvCxnSpPr>
          <p:cNvPr id="94" name="Straight Arrow Connector 93"/>
          <p:cNvCxnSpPr/>
          <p:nvPr/>
        </p:nvCxnSpPr>
        <p:spPr bwMode="auto">
          <a:xfrm>
            <a:off x="8219442" y="3702858"/>
            <a:ext cx="0" cy="45070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7823398" y="4797152"/>
            <a:ext cx="2093522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+10k </a:t>
            </a:r>
            <a:r>
              <a:rPr lang="da-DK" dirty="0" err="1">
                <a:latin typeface="+mn-lt"/>
              </a:rPr>
              <a:t>reads</a:t>
            </a:r>
            <a:r>
              <a:rPr lang="da-DK" dirty="0">
                <a:latin typeface="+mn-lt"/>
              </a:rPr>
              <a:t> per sample</a:t>
            </a:r>
          </a:p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Milions</a:t>
            </a:r>
            <a:r>
              <a:rPr lang="da-DK" dirty="0">
                <a:latin typeface="+mn-lt"/>
              </a:rPr>
              <a:t> in total </a:t>
            </a:r>
            <a:endParaRPr lang="en-US" dirty="0" err="1">
              <a:latin typeface="+mn-lt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8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Sidebar – </a:t>
            </a:r>
            <a:r>
              <a:rPr lang="da-DK" dirty="0" err="1"/>
              <a:t>Illumina</a:t>
            </a:r>
            <a:r>
              <a:rPr lang="da-DK" dirty="0"/>
              <a:t> </a:t>
            </a:r>
            <a:r>
              <a:rPr lang="da-DK" dirty="0" err="1"/>
              <a:t>sequencing</a:t>
            </a:r>
            <a:r>
              <a:rPr lang="da-DK" dirty="0"/>
              <a:t> is </a:t>
            </a:r>
            <a:r>
              <a:rPr lang="da-DK" dirty="0" err="1"/>
              <a:t>paired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12</a:t>
            </a:fld>
            <a:endParaRPr lang="en-GB" dirty="0"/>
          </a:p>
        </p:txBody>
      </p:sp>
      <p:cxnSp>
        <p:nvCxnSpPr>
          <p:cNvPr id="6" name="Straight Connector 5"/>
          <p:cNvCxnSpPr/>
          <p:nvPr/>
        </p:nvCxnSpPr>
        <p:spPr bwMode="auto">
          <a:xfrm>
            <a:off x="3790950" y="3789040"/>
            <a:ext cx="4032448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3790950" y="3140968"/>
            <a:ext cx="280831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/>
          <p:cNvCxnSpPr/>
          <p:nvPr/>
        </p:nvCxnSpPr>
        <p:spPr bwMode="auto">
          <a:xfrm flipH="1">
            <a:off x="5303118" y="3356992"/>
            <a:ext cx="252028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TextBox 11"/>
          <p:cNvSpPr txBox="1"/>
          <p:nvPr/>
        </p:nvSpPr>
        <p:spPr>
          <a:xfrm>
            <a:off x="7319342" y="4725144"/>
            <a:ext cx="13681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*_2.fastq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926854" y="4725144"/>
            <a:ext cx="136815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*_1.fastq</a:t>
            </a:r>
          </a:p>
        </p:txBody>
      </p:sp>
      <p:cxnSp>
        <p:nvCxnSpPr>
          <p:cNvPr id="15" name="Straight Arrow Connector 14"/>
          <p:cNvCxnSpPr>
            <a:endCxn id="12" idx="0"/>
          </p:cNvCxnSpPr>
          <p:nvPr/>
        </p:nvCxnSpPr>
        <p:spPr bwMode="auto">
          <a:xfrm>
            <a:off x="6959302" y="3356992"/>
            <a:ext cx="1044116" cy="136815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7" name="Straight Arrow Connector 16"/>
          <p:cNvCxnSpPr>
            <a:endCxn id="14" idx="0"/>
          </p:cNvCxnSpPr>
          <p:nvPr/>
        </p:nvCxnSpPr>
        <p:spPr bwMode="auto">
          <a:xfrm flipH="1">
            <a:off x="3610930" y="3140968"/>
            <a:ext cx="1584176" cy="158417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997346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54" y="152718"/>
            <a:ext cx="8330116" cy="1371600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output -1st pair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1980406" y="214339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1:N:0:1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NTATCACTGCTGCCTTCCGTAGGAGTTTGGACCGTGTCTCAGTTCCAATGTGGGGGACCTTCCTCTCAGAACCCCTACTGATCGTAGACTTGGTGGGCCGTTGCCCCGCCAACAATCTAATCAGACGCATCCCCATCCATAACCGATAAATCTTTATTCCAATTCAGATGTCTTCTTCGGAACACATAAGGTATTAGACCGCATTTCTACGGATTATCCCTTAGTTATGGGCAGGTTGGATACGCGTTACT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#&gt;&gt;AAAFFFFFFGGGGGGCGFFDHGHHHHGHHHGGGHHHHFFHHHHEGGGHHGEAAE?FHHHHHHHHHFHHHHGGGGHHGGFHGHHG1GGHBGHGGGGHCGGEGHGGCFGGGGGGGHHGHHFFDGHGCGGCHHGFHHHGHBGHHGGGGEHGHHHHBGFHHB=GGHGHHHHHHGHGFHFECG.BFGGGGGGFBFGG0CFFGGGGFGEGGGGFFFFFFFFFFFBFFFFFFFFFF.A@FFFF/FFFFFFCF.A9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44584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406" y="2143398"/>
            <a:ext cx="82296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1:N:0:1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NTATCACTGCTGCCTTCCGTAGGAGTTTGGACCGTGTCTCAGTTCCAATGTGGGGGACCTTCCTCTCAGAACCCCTACTGATCGTAGACTTGGTGGGCCGTTGCCCCGCCAACAATCTAATCAGACGCATCCCCATCCATAACCGATAAATCTTTATTCCAATTCAGATGTCTTCTTCGGAACACATAAGGTATTAGACCGCATTTCTACGGATTATCCCTTAGTTATGGGCAGGTTGGATACGCGTTACT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#&gt;&gt;AAAFFFFFFGGGGGGCGFFDHGHHHHGHHHGGGHHHHFFHHHHEGGGHHGEAAE?FHHHHHHHHHFHHHHGGGGHHGGFHGHHG1GGHBGHGGGGHCGGEGHGGCFGGGGGGGHHGHHFFDGHGCGGCHHGFHHHGHBGHHGGGGEHGHHHHBGFHHB=GGHGHHHHHHGHGFHFECG.BFGGGGGGFBFGG0CFFGGGGFGEGGGGFFFFFFFFFFFBFFFFFFFFFF.A@FFFF/FFFFFFCF.A9</a:t>
            </a:r>
          </a:p>
          <a:p>
            <a:pPr marL="0" indent="0">
              <a:buNone/>
            </a:pPr>
            <a:endParaRPr lang="da-DK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23207" y="1127914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Instrument </a:t>
            </a:r>
            <a:r>
              <a:rPr lang="da-DK" dirty="0" err="1">
                <a:solidFill>
                  <a:srgbClr val="7030A0"/>
                </a:solidFill>
              </a:rPr>
              <a:t>name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08929" y="1509062"/>
            <a:ext cx="90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Run ID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99832" y="177300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ID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868500" y="113973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lane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400631" y="1774453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X-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94445" y="1509062"/>
            <a:ext cx="9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Y-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464620" y="14972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Tile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number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9165" y="1196752"/>
            <a:ext cx="15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Pair-</a:t>
            </a:r>
            <a:r>
              <a:rPr lang="da-DK" dirty="0" err="1">
                <a:solidFill>
                  <a:srgbClr val="7030A0"/>
                </a:solidFill>
              </a:rPr>
              <a:t>member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8516302" y="151418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Filtered?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793771" y="177300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Control bits on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762207" y="2895600"/>
            <a:ext cx="18133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Index </a:t>
            </a:r>
            <a:r>
              <a:rPr lang="da-DK" dirty="0" err="1">
                <a:solidFill>
                  <a:srgbClr val="7030A0"/>
                </a:solidFill>
              </a:rPr>
              <a:t>sequence</a:t>
            </a:r>
            <a:endParaRPr lang="da-DK" dirty="0">
              <a:solidFill>
                <a:srgbClr val="7030A0"/>
              </a:solidFill>
            </a:endParaRPr>
          </a:p>
        </p:txBody>
      </p:sp>
      <p:cxnSp>
        <p:nvCxnSpPr>
          <p:cNvPr id="16" name="Straight Arrow Connector 15"/>
          <p:cNvCxnSpPr>
            <a:stCxn id="4" idx="2"/>
          </p:cNvCxnSpPr>
          <p:nvPr/>
        </p:nvCxnSpPr>
        <p:spPr>
          <a:xfrm flipH="1">
            <a:off x="2429127" y="1466469"/>
            <a:ext cx="87300" cy="6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stCxn id="5" idx="2"/>
          </p:cNvCxnSpPr>
          <p:nvPr/>
        </p:nvCxnSpPr>
        <p:spPr>
          <a:xfrm flipH="1">
            <a:off x="3212244" y="1847617"/>
            <a:ext cx="47899" cy="296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4299547" y="2143786"/>
            <a:ext cx="0" cy="6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5218452" y="1412776"/>
            <a:ext cx="57195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0" idx="2"/>
          </p:cNvCxnSpPr>
          <p:nvPr/>
        </p:nvCxnSpPr>
        <p:spPr>
          <a:xfrm flipH="1">
            <a:off x="6122814" y="1835800"/>
            <a:ext cx="49693" cy="36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8" idx="2"/>
          </p:cNvCxnSpPr>
          <p:nvPr/>
        </p:nvCxnSpPr>
        <p:spPr>
          <a:xfrm flipH="1">
            <a:off x="6857519" y="2113008"/>
            <a:ext cx="35395" cy="6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>
            <a:stCxn id="9" idx="2"/>
          </p:cNvCxnSpPr>
          <p:nvPr/>
        </p:nvCxnSpPr>
        <p:spPr>
          <a:xfrm flipH="1">
            <a:off x="7547326" y="1847616"/>
            <a:ext cx="29175" cy="35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>
            <a:stCxn id="11" idx="2"/>
          </p:cNvCxnSpPr>
          <p:nvPr/>
        </p:nvCxnSpPr>
        <p:spPr>
          <a:xfrm flipH="1">
            <a:off x="8233221" y="1535306"/>
            <a:ext cx="257242" cy="669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>
            <a:off x="8566971" y="1774454"/>
            <a:ext cx="157074" cy="43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8842806" y="2035722"/>
            <a:ext cx="224200" cy="16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14" idx="0"/>
          </p:cNvCxnSpPr>
          <p:nvPr/>
        </p:nvCxnSpPr>
        <p:spPr>
          <a:xfrm flipH="1" flipV="1">
            <a:off x="9143207" y="2438400"/>
            <a:ext cx="525659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1540459" y="2924944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Seq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628853" y="21202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486186" y="405026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486187" y="4797152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Qual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821A92E0-9272-3AF1-3FD8-85EC379DF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1554" y="152718"/>
            <a:ext cx="8330116" cy="1371600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output -1st pair</a:t>
            </a:r>
          </a:p>
        </p:txBody>
      </p:sp>
    </p:spTree>
    <p:extLst>
      <p:ext uri="{BB962C8B-B14F-4D97-AF65-F5344CB8AC3E}">
        <p14:creationId xmlns:p14="http://schemas.microsoft.com/office/powerpoint/2010/main" val="19641205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8742" y="152718"/>
            <a:ext cx="6923112" cy="1371600"/>
          </a:xfrm>
        </p:spPr>
        <p:txBody>
          <a:bodyPr/>
          <a:lstStyle/>
          <a:p>
            <a:r>
              <a:rPr lang="da-DK" dirty="0" err="1"/>
              <a:t>Example</a:t>
            </a:r>
            <a:r>
              <a:rPr lang="da-DK" dirty="0"/>
              <a:t> output -2nd pair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0406" y="214339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2:N:0:1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CTATCAAGAGTTTGATCCTGGCTCAGGATGAACGCTAGCTACAGGCTTAACACATGCAAGTCGAGGGGAAACGACATCGAAAGCTTGCTTTTGGTGGGCGACGACCGGCGCACGGGTGAGTAACGCGTATCCAACCTGCCCATAACTAAGGGATAATCCGTAGAAATGCGGTCTAATACCTTATGTGTTCCGAAGAAGACATCTGAATTGGAATAAAGATTTATCGGTTATGGATGGGGCTGCGTCTGATT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AAACCFFFFFFFGGGGGGGGFFHHHHHCGFHHHHGGGGHHHHHGHGHHHGFHHHHHHHHHHHGGGGGGGGHHGCFEGHFGG?EFHGHGHFHGHCHG?EGFEEGGEGCD&lt;CFFCCFG&lt;CGHFHFHGGGGFGFFF0CDHGGFHEHHGHH0CFB..CFBFFFDFF?AB0BFG.;?DF/BBFFBFFFFFFFFFFD?ACFFF/BBBBFBF//BFF/FFB/9B;BFF/FF.9DFBF/F///.A?.;.;=ABAFFFB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1523207" y="1127914"/>
            <a:ext cx="19864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Instrument </a:t>
            </a:r>
            <a:r>
              <a:rPr lang="da-DK" dirty="0" err="1">
                <a:solidFill>
                  <a:srgbClr val="7030A0"/>
                </a:solidFill>
              </a:rPr>
              <a:t>name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808929" y="1509062"/>
            <a:ext cx="90242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Run ID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3699832" y="1773005"/>
            <a:ext cx="13115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ID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4868500" y="1139730"/>
            <a:ext cx="14975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Flowcell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lane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6400631" y="1774453"/>
            <a:ext cx="984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X-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7094445" y="1509062"/>
            <a:ext cx="9641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Y-</a:t>
            </a:r>
            <a:r>
              <a:rPr lang="da-DK" dirty="0" err="1">
                <a:solidFill>
                  <a:srgbClr val="7030A0"/>
                </a:solidFill>
              </a:rPr>
              <a:t>coord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5464620" y="1497246"/>
            <a:ext cx="14157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Tile</a:t>
            </a:r>
            <a:r>
              <a:rPr lang="da-DK" dirty="0">
                <a:solidFill>
                  <a:srgbClr val="7030A0"/>
                </a:solidFill>
              </a:rPr>
              <a:t> </a:t>
            </a:r>
            <a:r>
              <a:rPr lang="da-DK" dirty="0" err="1">
                <a:solidFill>
                  <a:srgbClr val="7030A0"/>
                </a:solidFill>
              </a:rPr>
              <a:t>number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729165" y="1196752"/>
            <a:ext cx="1522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Pair-</a:t>
            </a:r>
            <a:r>
              <a:rPr lang="da-DK" dirty="0" err="1">
                <a:solidFill>
                  <a:srgbClr val="7030A0"/>
                </a:solidFill>
              </a:rPr>
              <a:t>member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8516302" y="1514186"/>
            <a:ext cx="10679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Filtered?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8793771" y="1773005"/>
            <a:ext cx="170271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Control bits on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8762207" y="2895600"/>
            <a:ext cx="1813317" cy="33855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Index </a:t>
            </a:r>
            <a:r>
              <a:rPr lang="da-DK" dirty="0" err="1">
                <a:solidFill>
                  <a:srgbClr val="7030A0"/>
                </a:solidFill>
              </a:rPr>
              <a:t>sequence</a:t>
            </a:r>
            <a:endParaRPr lang="da-DK" dirty="0">
              <a:solidFill>
                <a:srgbClr val="7030A0"/>
              </a:solidFill>
            </a:endParaRPr>
          </a:p>
        </p:txBody>
      </p:sp>
      <p:cxnSp>
        <p:nvCxnSpPr>
          <p:cNvPr id="49" name="Straight Arrow Connector 48"/>
          <p:cNvCxnSpPr>
            <a:stCxn id="30" idx="2"/>
          </p:cNvCxnSpPr>
          <p:nvPr/>
        </p:nvCxnSpPr>
        <p:spPr>
          <a:xfrm flipH="1">
            <a:off x="2429127" y="1466469"/>
            <a:ext cx="87300" cy="677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stCxn id="32" idx="2"/>
          </p:cNvCxnSpPr>
          <p:nvPr/>
        </p:nvCxnSpPr>
        <p:spPr>
          <a:xfrm flipH="1">
            <a:off x="3212244" y="1847617"/>
            <a:ext cx="47899" cy="2961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/>
          <p:nvPr/>
        </p:nvCxnSpPr>
        <p:spPr>
          <a:xfrm>
            <a:off x="4299547" y="2143786"/>
            <a:ext cx="0" cy="6107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5218452" y="1412776"/>
            <a:ext cx="571955" cy="7920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>
            <a:stCxn id="40" idx="2"/>
          </p:cNvCxnSpPr>
          <p:nvPr/>
        </p:nvCxnSpPr>
        <p:spPr>
          <a:xfrm flipH="1">
            <a:off x="6122814" y="1835800"/>
            <a:ext cx="49693" cy="36906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/>
          <p:cNvCxnSpPr>
            <a:stCxn id="36" idx="2"/>
          </p:cNvCxnSpPr>
          <p:nvPr/>
        </p:nvCxnSpPr>
        <p:spPr>
          <a:xfrm flipH="1">
            <a:off x="6857519" y="2113008"/>
            <a:ext cx="35395" cy="613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>
            <a:stCxn id="38" idx="2"/>
          </p:cNvCxnSpPr>
          <p:nvPr/>
        </p:nvCxnSpPr>
        <p:spPr>
          <a:xfrm flipH="1">
            <a:off x="7547326" y="1847616"/>
            <a:ext cx="29175" cy="3572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>
            <a:stCxn id="41" idx="2"/>
          </p:cNvCxnSpPr>
          <p:nvPr/>
        </p:nvCxnSpPr>
        <p:spPr>
          <a:xfrm flipH="1">
            <a:off x="8233221" y="1535306"/>
            <a:ext cx="257242" cy="6695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8566971" y="1774454"/>
            <a:ext cx="157074" cy="43041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>
            <a:off x="8842806" y="2035722"/>
            <a:ext cx="224200" cy="1691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1540459" y="2924944"/>
            <a:ext cx="5757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Seq</a:t>
            </a:r>
            <a:endParaRPr lang="da-DK" dirty="0">
              <a:solidFill>
                <a:srgbClr val="7030A0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1628853" y="2120292"/>
            <a:ext cx="42992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ID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486186" y="4050268"/>
            <a:ext cx="352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>
                <a:solidFill>
                  <a:srgbClr val="7030A0"/>
                </a:solidFill>
              </a:rPr>
              <a:t>+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1486187" y="4797152"/>
            <a:ext cx="6559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>
                <a:solidFill>
                  <a:srgbClr val="7030A0"/>
                </a:solidFill>
              </a:rPr>
              <a:t>Qual</a:t>
            </a:r>
            <a:endParaRPr lang="da-DK" dirty="0">
              <a:solidFill>
                <a:srgbClr val="7030A0"/>
              </a:solidFill>
            </a:endParaRPr>
          </a:p>
        </p:txBody>
      </p:sp>
      <p:cxnSp>
        <p:nvCxnSpPr>
          <p:cNvPr id="64" name="Straight Arrow Connector 63"/>
          <p:cNvCxnSpPr/>
          <p:nvPr/>
        </p:nvCxnSpPr>
        <p:spPr>
          <a:xfrm flipH="1" flipV="1">
            <a:off x="9143207" y="2438400"/>
            <a:ext cx="443777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57785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6073C-EB1B-164E-AD66-25E721632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69590"/>
            <a:ext cx="8330116" cy="1371600"/>
          </a:xfrm>
        </p:spPr>
        <p:txBody>
          <a:bodyPr/>
          <a:lstStyle/>
          <a:p>
            <a:r>
              <a:rPr lang="da-DK" dirty="0" err="1"/>
              <a:t>Phred</a:t>
            </a:r>
            <a:r>
              <a:rPr lang="da-DK" dirty="0"/>
              <a:t> scores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334D364F-87BE-F9A3-09A1-3802BD93F12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74825" y="3645024"/>
            <a:ext cx="9312275" cy="2878818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18B2C9-CAFB-3529-FEE7-3ECB35A474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16</a:t>
            </a:fld>
            <a:endParaRPr lang="en-US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3E121C-F59F-1946-9FC4-7CD3AF68983F}"/>
              </a:ext>
            </a:extLst>
          </p:cNvPr>
          <p:cNvSpPr txBox="1"/>
          <p:nvPr/>
        </p:nvSpPr>
        <p:spPr>
          <a:xfrm>
            <a:off x="9378933" y="2595074"/>
            <a:ext cx="1732847" cy="990015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da-DK" sz="1800" b="0" i="1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P = 10</a:t>
            </a:r>
            <a:r>
              <a:rPr lang="da-DK" sz="1800" b="0" i="0" baseline="3000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-</a:t>
            </a:r>
            <a:r>
              <a:rPr lang="da-DK" sz="18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Q/10</a:t>
            </a:r>
            <a:endParaRPr lang="da-DK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da-DK" sz="1800" b="0" i="0" baseline="30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 Q = -10 log</a:t>
            </a:r>
            <a:r>
              <a:rPr lang="da-DK" sz="1800" b="0" i="0" baseline="-2500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10</a:t>
            </a:r>
            <a:r>
              <a:rPr lang="da-DK" sz="1800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(P)</a:t>
            </a:r>
            <a:endParaRPr lang="da-DK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algn="l">
              <a:spcBef>
                <a:spcPts val="432"/>
              </a:spcBef>
            </a:pPr>
            <a:endParaRPr lang="da-DK" dirty="0" err="1">
              <a:latin typeface="+mn-lt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C1C832-E5CB-5D37-ED88-14B8F421548B}"/>
              </a:ext>
            </a:extLst>
          </p:cNvPr>
          <p:cNvSpPr txBox="1">
            <a:spLocks/>
          </p:cNvSpPr>
          <p:nvPr/>
        </p:nvSpPr>
        <p:spPr bwMode="auto">
          <a:xfrm>
            <a:off x="1774726" y="1706328"/>
            <a:ext cx="9217024" cy="12186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19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14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2pPr>
            <a:lvl3pPr marL="6156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•"/>
              <a:defRPr sz="1800">
                <a:solidFill>
                  <a:schemeClr val="tx1"/>
                </a:solidFill>
                <a:latin typeface="+mn-lt"/>
                <a:ea typeface="+mn-ea"/>
              </a:defRPr>
            </a:lvl3pPr>
            <a:lvl4pPr marL="828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+mn-lt"/>
                <a:ea typeface="+mn-ea"/>
              </a:defRPr>
            </a:lvl4pPr>
            <a:lvl5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5pPr>
            <a:lvl6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6pPr>
            <a:lvl7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7pPr>
            <a:lvl8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8pPr>
            <a:lvl9pPr marL="1026000" indent="-1980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da-DK" kern="0" dirty="0" err="1"/>
              <a:t>Each</a:t>
            </a:r>
            <a:r>
              <a:rPr lang="da-DK" kern="0" dirty="0"/>
              <a:t> </a:t>
            </a:r>
            <a:r>
              <a:rPr lang="da-DK" kern="0" dirty="0" err="1"/>
              <a:t>nucleotide</a:t>
            </a:r>
            <a:r>
              <a:rPr lang="da-DK" kern="0" dirty="0"/>
              <a:t> has a </a:t>
            </a:r>
            <a:r>
              <a:rPr lang="da-DK" kern="0" dirty="0" err="1"/>
              <a:t>probability</a:t>
            </a:r>
            <a:r>
              <a:rPr lang="da-DK" kern="0" dirty="0"/>
              <a:t> of </a:t>
            </a:r>
            <a:r>
              <a:rPr lang="da-DK" kern="0" dirty="0" err="1"/>
              <a:t>being</a:t>
            </a:r>
            <a:r>
              <a:rPr lang="da-DK" kern="0" dirty="0"/>
              <a:t> </a:t>
            </a:r>
            <a:r>
              <a:rPr lang="da-DK" kern="0" dirty="0" err="1"/>
              <a:t>incorrect</a:t>
            </a:r>
            <a:endParaRPr lang="da-DK" kern="0" dirty="0"/>
          </a:p>
          <a:p>
            <a:r>
              <a:rPr lang="da-DK" kern="0" dirty="0" err="1"/>
              <a:t>These</a:t>
            </a:r>
            <a:r>
              <a:rPr lang="da-DK" kern="0" dirty="0"/>
              <a:t> </a:t>
            </a:r>
            <a:r>
              <a:rPr lang="da-DK" kern="0" dirty="0" err="1"/>
              <a:t>probabilities</a:t>
            </a:r>
            <a:r>
              <a:rPr lang="da-DK" kern="0" dirty="0"/>
              <a:t> </a:t>
            </a:r>
            <a:r>
              <a:rPr lang="da-DK" kern="0" dirty="0" err="1"/>
              <a:t>are</a:t>
            </a:r>
            <a:r>
              <a:rPr lang="da-DK" kern="0" dirty="0"/>
              <a:t> </a:t>
            </a:r>
            <a:r>
              <a:rPr lang="da-DK" kern="0" dirty="0" err="1"/>
              <a:t>converted</a:t>
            </a:r>
            <a:r>
              <a:rPr lang="da-DK" kern="0" dirty="0"/>
              <a:t> </a:t>
            </a:r>
            <a:r>
              <a:rPr lang="da-DK" kern="0" dirty="0" err="1"/>
              <a:t>into</a:t>
            </a:r>
            <a:r>
              <a:rPr lang="da-DK" kern="0" dirty="0"/>
              <a:t> symbols so </a:t>
            </a:r>
            <a:r>
              <a:rPr lang="da-DK" kern="0" dirty="0" err="1"/>
              <a:t>that</a:t>
            </a:r>
            <a:r>
              <a:rPr lang="da-DK" kern="0" dirty="0"/>
              <a:t> </a:t>
            </a:r>
            <a:r>
              <a:rPr lang="da-DK" kern="0" dirty="0" err="1"/>
              <a:t>each</a:t>
            </a:r>
            <a:r>
              <a:rPr lang="da-DK" kern="0" dirty="0"/>
              <a:t> ‘score’ </a:t>
            </a:r>
            <a:r>
              <a:rPr lang="da-DK" kern="0" dirty="0" err="1"/>
              <a:t>takes</a:t>
            </a:r>
            <a:r>
              <a:rPr lang="da-DK" kern="0" dirty="0"/>
              <a:t> the same </a:t>
            </a:r>
            <a:r>
              <a:rPr lang="da-DK" kern="0" dirty="0" err="1"/>
              <a:t>space</a:t>
            </a:r>
            <a:r>
              <a:rPr lang="da-DK" kern="0" dirty="0"/>
              <a:t> as at </a:t>
            </a:r>
            <a:r>
              <a:rPr lang="da-DK" kern="0" dirty="0" err="1"/>
              <a:t>nucleotide</a:t>
            </a:r>
            <a:endParaRPr lang="da-DK" kern="0" dirty="0"/>
          </a:p>
        </p:txBody>
      </p:sp>
    </p:spTree>
    <p:extLst>
      <p:ext uri="{BB962C8B-B14F-4D97-AF65-F5344CB8AC3E}">
        <p14:creationId xmlns:p14="http://schemas.microsoft.com/office/powerpoint/2010/main" val="7346027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208F6D-8FB8-594F-296E-2696019606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17</a:t>
            </a:fld>
            <a:endParaRPr lang="en-US" noProof="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8FC0B6B-6570-0068-2032-9057C183C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80406" y="980729"/>
            <a:ext cx="8229600" cy="273630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@M01168:35:000000000-A94LL:1:1101:15784:1335 1:N:0:1</a:t>
            </a:r>
          </a:p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NTATCACTGCTGCCTTCCGTAGGAGTTTGGACCGTGTCTCAGTTCCAATGTGGGGGACCTTCCTCTCAGAACCCCTACTGATCGTAGACTTGGTGGGCCGTTGCCCCGCCAACAATCTAATCAGACGCATCCCCATCCATAACCGATAAATCTTTATTCCAATTCAGATGTCTTCTTCGGAACACATAAGGTATTAGACCGCATTTCTACGGATTATCCCTTAGTTATGGGCAGGTTGGATACGCGTT</a:t>
            </a:r>
            <a:r>
              <a:rPr lang="da-DK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CT</a:t>
            </a:r>
          </a:p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</a:p>
          <a:p>
            <a:pPr marL="0" indent="0">
              <a:buNone/>
            </a:pP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#&gt;&gt;AAAFFFFFFGGGGGGCGFFDHGHHHHGHHHGGGHHHHFFHHHHEGGGHHGEAAE?FHHHHHHHHHFHHHHGGGGHHGGFHGHHG1GGHBGHGGGGHCGGEGHGGCFGGGGGGGHHGHHFFDGHGCGGCHHGFHHHGHBGHHGGGGEHGHHHHBGFHHB=GGHGHHHHHHGHGFHFECG.BFGGGGGGFBFGG0CFFGGGGFGEGGGGFFFFFFFFFFFBFFFFFFFFFF.A@FFFF/FFFFFFCF</a:t>
            </a:r>
            <a:r>
              <a:rPr lang="da-DK" sz="1600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A9</a:t>
            </a:r>
          </a:p>
          <a:p>
            <a:pPr marL="0" indent="0">
              <a:buNone/>
            </a:pPr>
            <a:endParaRPr lang="da-DK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" name="Content Placeholder 5">
            <a:extLst>
              <a:ext uri="{FF2B5EF4-FFF2-40B4-BE49-F238E27FC236}">
                <a16:creationId xmlns:a16="http://schemas.microsoft.com/office/drawing/2014/main" id="{CB48CD13-7514-3CD3-CCD9-21F4762D63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74825" y="3645024"/>
            <a:ext cx="9312275" cy="28788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63293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4281" y="609600"/>
            <a:ext cx="4641850" cy="4610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48201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8F6-B139-B473-7B54-03E9420A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88640"/>
            <a:ext cx="8330116" cy="1371600"/>
          </a:xfrm>
        </p:spPr>
        <p:txBody>
          <a:bodyPr/>
          <a:lstStyle/>
          <a:p>
            <a:r>
              <a:rPr lang="da-DK" dirty="0" err="1"/>
              <a:t>Cleaning</a:t>
            </a:r>
            <a:r>
              <a:rPr lang="da-DK" dirty="0"/>
              <a:t>/</a:t>
            </a:r>
            <a:r>
              <a:rPr lang="da-DK" dirty="0" err="1"/>
              <a:t>Trimming</a:t>
            </a:r>
            <a:r>
              <a:rPr lang="da-DK" dirty="0"/>
              <a:t>/</a:t>
            </a:r>
            <a:r>
              <a:rPr lang="da-DK" dirty="0" err="1"/>
              <a:t>Filtering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688157-AFF7-00BA-365D-EAFBC649FD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nucleotides</a:t>
            </a:r>
            <a:r>
              <a:rPr lang="da-DK" dirty="0"/>
              <a:t> in the end of </a:t>
            </a:r>
            <a:r>
              <a:rPr lang="da-DK" dirty="0" err="1"/>
              <a:t>sequences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Remove</a:t>
            </a:r>
            <a:r>
              <a:rPr lang="da-DK" dirty="0"/>
              <a:t> </a:t>
            </a:r>
            <a:r>
              <a:rPr lang="da-DK" dirty="0" err="1"/>
              <a:t>entire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 </a:t>
            </a:r>
            <a:r>
              <a:rPr lang="da-DK" dirty="0" err="1"/>
              <a:t>if</a:t>
            </a:r>
            <a:r>
              <a:rPr lang="da-DK" dirty="0"/>
              <a:t> </a:t>
            </a:r>
            <a:r>
              <a:rPr lang="da-DK" dirty="0" err="1"/>
              <a:t>they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overall bad</a:t>
            </a:r>
          </a:p>
          <a:p>
            <a:endParaRPr lang="da-DK" dirty="0"/>
          </a:p>
          <a:p>
            <a:r>
              <a:rPr lang="da-DK" dirty="0" err="1"/>
              <a:t>Bookkeep</a:t>
            </a:r>
            <a:r>
              <a:rPr lang="da-DK" dirty="0"/>
              <a:t> removal of </a:t>
            </a:r>
            <a:r>
              <a:rPr lang="da-DK" dirty="0" err="1"/>
              <a:t>paired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1BDF-4C2B-C0E8-6502-E7C5481DE3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81654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4358EA-4D5B-461F-997D-DE6729900DE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Metataxonomics</a:t>
            </a:r>
            <a:endParaRPr lang="en-GB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88CE6942-A17C-4247-86C6-41FACF7E90A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A221E4-1851-497D-90EE-984C7112166A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4C8C45C-947F-4981-8B3F-4F32E973C901}" type="slidenum">
              <a:rPr lang="en-GB" smtClean="0"/>
              <a:pPr/>
              <a:t>2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3207141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F55982-CA18-DDCC-F25E-AD97994B0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Cleaning</a:t>
            </a:r>
            <a:r>
              <a:rPr lang="da-DK" dirty="0"/>
              <a:t>/</a:t>
            </a:r>
            <a:r>
              <a:rPr lang="da-DK" dirty="0" err="1"/>
              <a:t>Trimming</a:t>
            </a:r>
            <a:r>
              <a:rPr lang="da-DK" dirty="0"/>
              <a:t>/</a:t>
            </a:r>
            <a:r>
              <a:rPr lang="da-DK" dirty="0" err="1"/>
              <a:t>Filtering</a:t>
            </a:r>
            <a:endParaRPr lang="da-DK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009497-7D41-0644-DB54-D9A4036378D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20</a:t>
            </a:fld>
            <a:endParaRPr lang="en-GB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CC940D2-0E8B-D653-70BC-3A1E1F3B0D9C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74825" y="2404836"/>
            <a:ext cx="4410075" cy="3150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CA1DB440-BFED-E819-56EF-E17060E3F8A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8613" y="2405403"/>
            <a:ext cx="4408487" cy="314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0B154BE-2FE9-AAD2-F8A3-BD499DABECB7}"/>
              </a:ext>
            </a:extLst>
          </p:cNvPr>
          <p:cNvSpPr txBox="1"/>
          <p:nvPr/>
        </p:nvSpPr>
        <p:spPr>
          <a:xfrm>
            <a:off x="1846734" y="1916832"/>
            <a:ext cx="24654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Much </a:t>
            </a:r>
            <a:r>
              <a:rPr lang="da-DK" dirty="0" err="1">
                <a:latin typeface="+mn-lt"/>
              </a:rPr>
              <a:t>worse</a:t>
            </a:r>
            <a:r>
              <a:rPr lang="da-DK" dirty="0">
                <a:latin typeface="+mn-lt"/>
              </a:rPr>
              <a:t> data </a:t>
            </a:r>
            <a:r>
              <a:rPr lang="da-DK" dirty="0" err="1">
                <a:latin typeface="+mn-lt"/>
              </a:rPr>
              <a:t>than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7018657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5561806" y="1385456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2422798" y="1385454"/>
            <a:ext cx="35200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5561806" y="2105892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22798" y="2105890"/>
            <a:ext cx="40534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5561806" y="2826328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2798" y="2826326"/>
            <a:ext cx="37486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5561806" y="5029200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2798" y="5029198"/>
            <a:ext cx="3977208" cy="2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333206" y="4267200"/>
            <a:ext cx="14478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2798" y="4267200"/>
            <a:ext cx="29104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5561806" y="685800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798" y="685800"/>
            <a:ext cx="4129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5561806" y="3546764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2422798" y="3546762"/>
            <a:ext cx="4205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06149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/>
          <p:cNvCxnSpPr/>
          <p:nvPr/>
        </p:nvCxnSpPr>
        <p:spPr>
          <a:xfrm>
            <a:off x="2422798" y="1385454"/>
            <a:ext cx="35200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422798" y="2105890"/>
            <a:ext cx="40534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422798" y="2826326"/>
            <a:ext cx="3748608" cy="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422798" y="3546762"/>
            <a:ext cx="42058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>
            <a:off x="2422798" y="4267200"/>
            <a:ext cx="29104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2422798" y="685800"/>
            <a:ext cx="4129608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561806" y="5029200"/>
            <a:ext cx="1219200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422798" y="5029198"/>
            <a:ext cx="3977208" cy="2"/>
          </a:xfrm>
          <a:prstGeom prst="line">
            <a:avLst/>
          </a:prstGeom>
          <a:ln w="38100">
            <a:prstDash val="lg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V="1">
            <a:off x="3733006" y="4648200"/>
            <a:ext cx="22098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580606" y="4648200"/>
            <a:ext cx="236220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27965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1BB-A45E-09DA-B78A-7EE272DB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57" y="116632"/>
            <a:ext cx="8330116" cy="1371600"/>
          </a:xfrm>
        </p:spPr>
        <p:txBody>
          <a:bodyPr/>
          <a:lstStyle/>
          <a:p>
            <a:r>
              <a:rPr lang="da-DK" dirty="0" err="1"/>
              <a:t>Denoising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0CAA9-4033-7800-CA30-6C56509B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23</a:t>
            </a:fld>
            <a:endParaRPr lang="en-US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6B1292-E907-98C3-9AC1-D9B66181CD5A}"/>
              </a:ext>
            </a:extLst>
          </p:cNvPr>
          <p:cNvSpPr txBox="1"/>
          <p:nvPr/>
        </p:nvSpPr>
        <p:spPr>
          <a:xfrm>
            <a:off x="2062758" y="2413337"/>
            <a:ext cx="2887179" cy="173380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	        .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	        .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	        .</a:t>
            </a:r>
          </a:p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1EA7A5-16D7-B8D6-6530-0E66B05A4944}"/>
              </a:ext>
            </a:extLst>
          </p:cNvPr>
          <p:cNvSpPr txBox="1"/>
          <p:nvPr/>
        </p:nvSpPr>
        <p:spPr>
          <a:xfrm>
            <a:off x="6749067" y="3259723"/>
            <a:ext cx="3047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ACCGGTCGTCGAAGTGAGT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18BD4D7-42DD-7B04-9FA6-F4748DDB371D}"/>
              </a:ext>
            </a:extLst>
          </p:cNvPr>
          <p:cNvSpPr txBox="1"/>
          <p:nvPr/>
        </p:nvSpPr>
        <p:spPr>
          <a:xfrm flipH="1">
            <a:off x="2138227" y="4444664"/>
            <a:ext cx="2736239" cy="49244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Many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identical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sequences</a:t>
            </a:r>
            <a:r>
              <a:rPr lang="da-DK" dirty="0">
                <a:latin typeface="+mn-lt"/>
              </a:rPr>
              <a:t> = </a:t>
            </a:r>
            <a:r>
              <a:rPr lang="da-DK" dirty="0" err="1">
                <a:latin typeface="+mn-lt"/>
              </a:rPr>
              <a:t>probably</a:t>
            </a:r>
            <a:r>
              <a:rPr lang="da-DK" dirty="0">
                <a:latin typeface="+mn-lt"/>
              </a:rPr>
              <a:t> ‘true’ </a:t>
            </a:r>
            <a:r>
              <a:rPr lang="da-DK" dirty="0" err="1">
                <a:latin typeface="+mn-lt"/>
              </a:rPr>
              <a:t>biological</a:t>
            </a:r>
            <a:r>
              <a:rPr lang="da-DK" dirty="0">
                <a:latin typeface="+mn-lt"/>
              </a:rPr>
              <a:t>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747781-5341-3D27-848A-1FB345E2A500}"/>
              </a:ext>
            </a:extLst>
          </p:cNvPr>
          <p:cNvSpPr txBox="1"/>
          <p:nvPr/>
        </p:nvSpPr>
        <p:spPr>
          <a:xfrm>
            <a:off x="6743278" y="2852936"/>
            <a:ext cx="302433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solidFill>
                  <a:srgbClr val="00B050"/>
                </a:solidFill>
                <a:latin typeface="+mn-lt"/>
              </a:rPr>
              <a:t>ACCGGTCGTCGA</a:t>
            </a:r>
            <a:r>
              <a:rPr lang="da-DK" b="1" dirty="0">
                <a:solidFill>
                  <a:srgbClr val="FF0000"/>
                </a:solidFill>
                <a:latin typeface="+mn-lt"/>
              </a:rPr>
              <a:t>C</a:t>
            </a:r>
            <a:r>
              <a:rPr lang="da-DK" dirty="0">
                <a:solidFill>
                  <a:schemeClr val="accent6">
                    <a:lumMod val="60000"/>
                    <a:lumOff val="40000"/>
                  </a:schemeClr>
                </a:solidFill>
                <a:latin typeface="+mn-lt"/>
              </a:rPr>
              <a:t>GTGAGT</a:t>
            </a:r>
          </a:p>
        </p:txBody>
      </p:sp>
      <p:sp>
        <p:nvSpPr>
          <p:cNvPr id="11" name="Left Brace 10">
            <a:extLst>
              <a:ext uri="{FF2B5EF4-FFF2-40B4-BE49-F238E27FC236}">
                <a16:creationId xmlns:a16="http://schemas.microsoft.com/office/drawing/2014/main" id="{6E85C7E7-68BF-A35E-E136-4CED130DB4BC}"/>
              </a:ext>
            </a:extLst>
          </p:cNvPr>
          <p:cNvSpPr/>
          <p:nvPr/>
        </p:nvSpPr>
        <p:spPr bwMode="auto">
          <a:xfrm rot="5400000">
            <a:off x="7362313" y="1599765"/>
            <a:ext cx="634137" cy="1584176"/>
          </a:xfrm>
          <a:prstGeom prst="leftBrace">
            <a:avLst/>
          </a:prstGeom>
          <a:noFill/>
          <a:ln w="9525" cap="flat" cmpd="sng" algn="ctr">
            <a:solidFill>
              <a:schemeClr val="accent3">
                <a:lumMod val="5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A76BE6-9C7E-355E-25DB-2800A575DCE4}"/>
              </a:ext>
            </a:extLst>
          </p:cNvPr>
          <p:cNvSpPr txBox="1"/>
          <p:nvPr/>
        </p:nvSpPr>
        <p:spPr>
          <a:xfrm>
            <a:off x="6887293" y="1541295"/>
            <a:ext cx="1728192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Good &amp; </a:t>
            </a:r>
            <a:r>
              <a:rPr lang="da-DK" dirty="0" err="1">
                <a:latin typeface="+mn-lt"/>
              </a:rPr>
              <a:t>identical</a:t>
            </a:r>
            <a:endParaRPr lang="da-DK" dirty="0">
              <a:latin typeface="+mn-lt"/>
            </a:endParaRP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7A92C381-5AED-445E-FF7C-0D71645D0CD6}"/>
              </a:ext>
            </a:extLst>
          </p:cNvPr>
          <p:cNvSpPr/>
          <p:nvPr/>
        </p:nvSpPr>
        <p:spPr bwMode="auto">
          <a:xfrm rot="5400000">
            <a:off x="8820592" y="1977924"/>
            <a:ext cx="655044" cy="806953"/>
          </a:xfrm>
          <a:prstGeom prst="leftBrace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71801F-10AF-4144-E501-C7EB18DAC875}"/>
              </a:ext>
            </a:extLst>
          </p:cNvPr>
          <p:cNvSpPr txBox="1"/>
          <p:nvPr/>
        </p:nvSpPr>
        <p:spPr>
          <a:xfrm>
            <a:off x="8556338" y="1861684"/>
            <a:ext cx="1872207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Poor</a:t>
            </a:r>
            <a:r>
              <a:rPr lang="da-DK" dirty="0">
                <a:latin typeface="+mn-lt"/>
              </a:rPr>
              <a:t>, but </a:t>
            </a:r>
            <a:r>
              <a:rPr lang="da-DK" dirty="0" err="1">
                <a:latin typeface="+mn-lt"/>
              </a:rPr>
              <a:t>identical</a:t>
            </a:r>
            <a:endParaRPr lang="da-DK" dirty="0">
              <a:latin typeface="+mn-lt"/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8FD29AB-FB6C-901B-217B-FDFBEA975C6B}"/>
              </a:ext>
            </a:extLst>
          </p:cNvPr>
          <p:cNvCxnSpPr/>
          <p:nvPr/>
        </p:nvCxnSpPr>
        <p:spPr bwMode="auto">
          <a:xfrm flipV="1">
            <a:off x="8615486" y="3280241"/>
            <a:ext cx="0" cy="72482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21D634B-3107-0767-91DD-2C359B6C6342}"/>
              </a:ext>
            </a:extLst>
          </p:cNvPr>
          <p:cNvSpPr txBox="1"/>
          <p:nvPr/>
        </p:nvSpPr>
        <p:spPr>
          <a:xfrm>
            <a:off x="7926193" y="4198443"/>
            <a:ext cx="1699183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Bad and mismatch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F1EF986-86C0-AB5E-7A57-157ED49F3FE3}"/>
              </a:ext>
            </a:extLst>
          </p:cNvPr>
          <p:cNvSpPr txBox="1"/>
          <p:nvPr/>
        </p:nvSpPr>
        <p:spPr>
          <a:xfrm>
            <a:off x="5018862" y="5661248"/>
            <a:ext cx="6507616" cy="24622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Is </a:t>
            </a:r>
            <a:r>
              <a:rPr lang="da-DK" dirty="0" err="1">
                <a:latin typeface="+mn-lt"/>
              </a:rPr>
              <a:t>that</a:t>
            </a:r>
            <a:r>
              <a:rPr lang="da-DK" dirty="0">
                <a:latin typeface="+mn-lt"/>
              </a:rPr>
              <a:t> ‘C’ </a:t>
            </a:r>
            <a:r>
              <a:rPr lang="da-DK" dirty="0" err="1">
                <a:latin typeface="+mn-lt"/>
              </a:rPr>
              <a:t>really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correct</a:t>
            </a:r>
            <a:r>
              <a:rPr lang="da-DK" dirty="0">
                <a:latin typeface="+mn-lt"/>
              </a:rPr>
              <a:t> or is it an </a:t>
            </a:r>
            <a:r>
              <a:rPr lang="da-DK" dirty="0" err="1">
                <a:latin typeface="+mn-lt"/>
              </a:rPr>
              <a:t>error</a:t>
            </a:r>
            <a:r>
              <a:rPr lang="da-DK" dirty="0">
                <a:latin typeface="+mn-lt"/>
              </a:rPr>
              <a:t> from PCR or </a:t>
            </a:r>
            <a:r>
              <a:rPr lang="da-DK" dirty="0" err="1">
                <a:latin typeface="+mn-lt"/>
              </a:rPr>
              <a:t>sequencing</a:t>
            </a:r>
            <a:r>
              <a:rPr lang="da-DK" dirty="0">
                <a:latin typeface="+mn-lt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9FD638-01A2-E040-E9F8-95D3FF11F250}"/>
              </a:ext>
            </a:extLst>
          </p:cNvPr>
          <p:cNvSpPr txBox="1"/>
          <p:nvPr/>
        </p:nvSpPr>
        <p:spPr>
          <a:xfrm>
            <a:off x="1982744" y="2074783"/>
            <a:ext cx="30472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432"/>
              </a:spcBef>
            </a:pPr>
            <a:r>
              <a:rPr lang="da-DK" dirty="0">
                <a:latin typeface="+mn-lt"/>
              </a:rPr>
              <a:t>ACCGGTCGTCGAAGTGAGT</a:t>
            </a:r>
          </a:p>
        </p:txBody>
      </p:sp>
    </p:spTree>
    <p:extLst>
      <p:ext uri="{BB962C8B-B14F-4D97-AF65-F5344CB8AC3E}">
        <p14:creationId xmlns:p14="http://schemas.microsoft.com/office/powerpoint/2010/main" val="59482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8" grpId="0"/>
      <p:bldP spid="10" grpId="0"/>
      <p:bldP spid="11" grpId="0" animBg="1"/>
      <p:bldP spid="12" grpId="0"/>
      <p:bldP spid="13" grpId="0" animBg="1"/>
      <p:bldP spid="14" grpId="0"/>
      <p:bldP spid="17" grpId="0"/>
      <p:bldP spid="18" grpId="0" animBg="1"/>
      <p:bldP spid="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131BB-A45E-09DA-B78A-7EE272DB2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4457" y="116632"/>
            <a:ext cx="8330116" cy="1371600"/>
          </a:xfrm>
        </p:spPr>
        <p:txBody>
          <a:bodyPr/>
          <a:lstStyle/>
          <a:p>
            <a:r>
              <a:rPr lang="da-DK" dirty="0" err="1"/>
              <a:t>Denoising</a:t>
            </a:r>
            <a:endParaRPr lang="da-DK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9D0EE29-0F09-5097-80A4-F195C65069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0790" y="1488232"/>
            <a:ext cx="6716013" cy="479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E54E6C5-47B8-B6F9-62F3-4014C6502342}"/>
              </a:ext>
            </a:extLst>
          </p:cNvPr>
          <p:cNvSpPr txBox="1"/>
          <p:nvPr/>
        </p:nvSpPr>
        <p:spPr>
          <a:xfrm>
            <a:off x="4862496" y="326395"/>
            <a:ext cx="24654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Much </a:t>
            </a:r>
            <a:r>
              <a:rPr lang="da-DK" dirty="0" err="1">
                <a:latin typeface="+mn-lt"/>
              </a:rPr>
              <a:t>worse</a:t>
            </a:r>
            <a:r>
              <a:rPr lang="da-DK" dirty="0">
                <a:latin typeface="+mn-lt"/>
              </a:rPr>
              <a:t> data </a:t>
            </a:r>
            <a:r>
              <a:rPr lang="da-DK" dirty="0" err="1">
                <a:latin typeface="+mn-lt"/>
              </a:rPr>
              <a:t>than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you</a:t>
            </a:r>
            <a:r>
              <a:rPr lang="da-DK" dirty="0">
                <a:latin typeface="+mn-lt"/>
              </a:rPr>
              <a:t>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C109BC-49F8-D2EC-8A31-A03AD986258A}"/>
              </a:ext>
            </a:extLst>
          </p:cNvPr>
          <p:cNvSpPr txBox="1"/>
          <p:nvPr/>
        </p:nvSpPr>
        <p:spPr>
          <a:xfrm>
            <a:off x="9407574" y="980728"/>
            <a:ext cx="2321403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</a:t>
            </a:r>
            <a:r>
              <a:rPr lang="da-DK" dirty="0" err="1">
                <a:latin typeface="+mn-lt"/>
              </a:rPr>
              <a:t>lower</a:t>
            </a:r>
            <a:r>
              <a:rPr lang="da-DK" dirty="0">
                <a:latin typeface="+mn-lt"/>
              </a:rPr>
              <a:t> the </a:t>
            </a:r>
            <a:r>
              <a:rPr lang="da-DK" dirty="0" err="1">
                <a:latin typeface="+mn-lt"/>
              </a:rPr>
              <a:t>quality</a:t>
            </a:r>
            <a:r>
              <a:rPr lang="da-DK" dirty="0">
                <a:latin typeface="+mn-lt"/>
              </a:rPr>
              <a:t>, the more </a:t>
            </a:r>
            <a:r>
              <a:rPr lang="da-DK" dirty="0" err="1">
                <a:latin typeface="+mn-lt"/>
              </a:rPr>
              <a:t>we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are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likely</a:t>
            </a:r>
            <a:r>
              <a:rPr lang="da-DK" dirty="0">
                <a:latin typeface="+mn-lt"/>
              </a:rPr>
              <a:t> to </a:t>
            </a:r>
            <a:r>
              <a:rPr lang="da-DK" dirty="0" err="1">
                <a:latin typeface="+mn-lt"/>
              </a:rPr>
              <a:t>correct</a:t>
            </a:r>
            <a:endParaRPr lang="da-DK" dirty="0">
              <a:latin typeface="+mn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2AC19B2-6B8E-2E9E-E56C-55BA78FB1B59}"/>
              </a:ext>
            </a:extLst>
          </p:cNvPr>
          <p:cNvSpPr txBox="1"/>
          <p:nvPr/>
        </p:nvSpPr>
        <p:spPr>
          <a:xfrm>
            <a:off x="3862958" y="980728"/>
            <a:ext cx="269118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The chance of an A </a:t>
            </a:r>
            <a:r>
              <a:rPr lang="da-DK" dirty="0" err="1">
                <a:latin typeface="+mn-lt"/>
              </a:rPr>
              <a:t>being</a:t>
            </a:r>
            <a:r>
              <a:rPr lang="da-DK" dirty="0">
                <a:latin typeface="+mn-lt"/>
              </a:rPr>
              <a:t> a C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BEE69C-8B29-20DD-1307-D36F1F708120}"/>
              </a:ext>
            </a:extLst>
          </p:cNvPr>
          <p:cNvCxnSpPr/>
          <p:nvPr/>
        </p:nvCxnSpPr>
        <p:spPr bwMode="auto">
          <a:xfrm>
            <a:off x="5231110" y="1350060"/>
            <a:ext cx="0" cy="13817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F86F8B8-D2A4-5660-3869-77CE9A1BEC33}"/>
              </a:ext>
            </a:extLst>
          </p:cNvPr>
          <p:cNvSpPr/>
          <p:nvPr/>
        </p:nvSpPr>
        <p:spPr bwMode="auto">
          <a:xfrm>
            <a:off x="4862495" y="5697252"/>
            <a:ext cx="512629" cy="360040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 dirty="0" err="1">
              <a:ln>
                <a:noFill/>
              </a:ln>
              <a:solidFill>
                <a:srgbClr val="FFFFFF"/>
              </a:solidFill>
              <a:effectLst/>
              <a:latin typeface="+mn-lt"/>
              <a:ea typeface="ＭＳ Ｐゴシック" pitchFamily="-80" charset="-128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A05DF27-0DC4-D490-B642-DEC64B3EAB2B}"/>
              </a:ext>
            </a:extLst>
          </p:cNvPr>
          <p:cNvSpPr/>
          <p:nvPr/>
        </p:nvSpPr>
        <p:spPr bwMode="auto">
          <a:xfrm>
            <a:off x="4862496" y="1916832"/>
            <a:ext cx="512629" cy="360040"/>
          </a:xfrm>
          <a:prstGeom prst="rect">
            <a:avLst/>
          </a:prstGeom>
          <a:noFill/>
          <a:ln w="38100" cap="flat" cmpd="sng" algn="ctr">
            <a:solidFill>
              <a:schemeClr val="accent3">
                <a:lumMod val="40000"/>
                <a:lumOff val="6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-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CC5D5A3-0CF7-8809-18C6-1AA267B5964D}"/>
              </a:ext>
            </a:extLst>
          </p:cNvPr>
          <p:cNvSpPr/>
          <p:nvPr/>
        </p:nvSpPr>
        <p:spPr bwMode="auto">
          <a:xfrm>
            <a:off x="5659805" y="5697252"/>
            <a:ext cx="269710" cy="3600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-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1E232B6-D7A6-8861-87AA-774297082623}"/>
              </a:ext>
            </a:extLst>
          </p:cNvPr>
          <p:cNvSpPr/>
          <p:nvPr/>
        </p:nvSpPr>
        <p:spPr bwMode="auto">
          <a:xfrm>
            <a:off x="5591150" y="2182526"/>
            <a:ext cx="269710" cy="360040"/>
          </a:xfrm>
          <a:prstGeom prst="rect">
            <a:avLst/>
          </a:prstGeom>
          <a:noFill/>
          <a:ln w="38100" cap="flat" cmpd="sng" algn="ctr">
            <a:solidFill>
              <a:schemeClr val="accent1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1600" b="0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+mn-lt"/>
                <a:ea typeface="ＭＳ Ｐゴシック" pitchFamily="-80" charset="-128"/>
              </a:rPr>
              <a:t>-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FAFF09-307B-B7B9-AD5A-D29A41CFB0E5}"/>
              </a:ext>
            </a:extLst>
          </p:cNvPr>
          <p:cNvSpPr/>
          <p:nvPr/>
        </p:nvSpPr>
        <p:spPr bwMode="auto">
          <a:xfrm>
            <a:off x="1702718" y="2542566"/>
            <a:ext cx="9217024" cy="223907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32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Complicated</a:t>
            </a:r>
            <a:r>
              <a:rPr kumimoji="0" lang="da-DK" sz="32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 </a:t>
            </a:r>
            <a:r>
              <a:rPr kumimoji="0" lang="da-DK" sz="3200" b="0" i="0" u="none" strike="noStrike" cap="none" normalizeH="0" baseline="0" dirty="0" err="1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stuff</a:t>
            </a:r>
            <a:r>
              <a:rPr lang="da-DK" sz="3200" dirty="0">
                <a:latin typeface="+mn-lt"/>
              </a:rPr>
              <a:t> for </a:t>
            </a:r>
            <a:r>
              <a:rPr lang="da-DK" sz="3200" dirty="0" err="1">
                <a:latin typeface="+mn-lt"/>
              </a:rPr>
              <a:t>your</a:t>
            </a:r>
            <a:r>
              <a:rPr lang="da-DK" sz="3200" dirty="0">
                <a:latin typeface="+mn-lt"/>
              </a:rPr>
              <a:t> </a:t>
            </a:r>
            <a:r>
              <a:rPr lang="da-DK" sz="3200" dirty="0" err="1">
                <a:latin typeface="+mn-lt"/>
              </a:rPr>
              <a:t>PhD</a:t>
            </a:r>
            <a:r>
              <a:rPr lang="da-DK" sz="3200" dirty="0">
                <a:latin typeface="+mn-lt"/>
              </a:rPr>
              <a:t>!</a:t>
            </a:r>
            <a:endParaRPr kumimoji="0" lang="da-DK" sz="32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893199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4" grpId="0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8F6-B139-B473-7B54-03E9420A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da-DK" dirty="0" err="1"/>
              <a:t>Chimera</a:t>
            </a:r>
            <a:r>
              <a:rPr lang="da-DK" dirty="0"/>
              <a:t>/</a:t>
            </a:r>
            <a:r>
              <a:rPr lang="da-DK" dirty="0" err="1"/>
              <a:t>Bimera</a:t>
            </a:r>
            <a:r>
              <a:rPr lang="da-DK" dirty="0"/>
              <a:t> </a:t>
            </a:r>
            <a:r>
              <a:rPr lang="da-DK" dirty="0" err="1"/>
              <a:t>filtering</a:t>
            </a:r>
            <a:endParaRPr lang="da-DK" dirty="0"/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345343D4-3943-3897-EC0D-444DB631B8B5}"/>
              </a:ext>
            </a:extLst>
          </p:cNvPr>
          <p:cNvPicPr>
            <a:picLocks noGrp="1" noChangeAspect="1" noChangeArrowheads="1"/>
          </p:cNvPicPr>
          <p:nvPr>
            <p:ph sz="half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05"/>
          <a:stretch/>
        </p:blipFill>
        <p:spPr bwMode="auto">
          <a:xfrm>
            <a:off x="1774800" y="1706399"/>
            <a:ext cx="4410177" cy="45468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2055" name="Content Placeholder 3">
            <a:extLst>
              <a:ext uri="{FF2B5EF4-FFF2-40B4-BE49-F238E27FC236}">
                <a16:creationId xmlns:a16="http://schemas.microsoft.com/office/drawing/2014/main" id="{A93FA6CF-5545-A808-6FD8-73B5517DE1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78001" y="1706399"/>
            <a:ext cx="4409100" cy="4546800"/>
          </a:xfrm>
        </p:spPr>
        <p:txBody>
          <a:bodyPr/>
          <a:lstStyle/>
          <a:p>
            <a:r>
              <a:rPr lang="en-US" dirty="0"/>
              <a:t>Sequences containing parts of different ‘true’ sequences</a:t>
            </a:r>
          </a:p>
          <a:p>
            <a:endParaRPr lang="en-US" dirty="0"/>
          </a:p>
          <a:p>
            <a:r>
              <a:rPr lang="en-US" dirty="0"/>
              <a:t>Made when an amplicon acts as primer for a new amplicon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1BDF-4C2B-C0E8-6502-E7C5481DE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68A5747B-3593-4E12-9B4A-54B2AD3375B2}" type="slidenum">
              <a:rPr lang="en-US" noProof="0" smtClean="0"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22682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5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566184" y="659735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05471" y="332656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9312" y="366564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43134" y="4766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355371" y="1143000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35366" y="65558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8214" y="371068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74926" y="2420888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35367" y="3685282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854847" y="184482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ight Arrow 39"/>
          <p:cNvSpPr/>
          <p:nvPr/>
        </p:nvSpPr>
        <p:spPr>
          <a:xfrm rot="21449305">
            <a:off x="2873432" y="503526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47006" y="3381081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03392" y="4249945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>
            <a:off x="4405623" y="5763066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36680" y="1216283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00521" y="126876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69312" y="16923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751390" y="27046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595015" y="2393329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77498" y="203544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77498" y="3200152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778869" y="389495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48018" y="436510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365171" y="4329038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95988" y="5777160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365170" y="574670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24482" y="45684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751390" y="23657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21681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35366" y="530120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17912" y="59704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33399" y="8367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7240" y="87697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71062" y="148478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87094" y="594928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69942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087095" y="4149080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97240" y="151234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5303118" y="26030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29226" y="231713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5329226" y="2636912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330597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376210" y="45811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03118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73409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087094" y="562314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743134" y="15143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56612" y="830362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769312" y="9680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7743134" y="119675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77498" y="285712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751390" y="303289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77498" y="25161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751390" y="213285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818214" y="424864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778869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778869" y="443076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24482" y="500466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821681" y="626271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1681" y="580526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8869" y="479499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535366" y="6093296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270040" y="62373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85527" y="6206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549368" y="65243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523190" y="94682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239222" y="620340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522070" y="397115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239223" y="3933056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9368" y="16288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/>
          <p:cNvCxnSpPr/>
          <p:nvPr/>
        </p:nvCxnSpPr>
        <p:spPr>
          <a:xfrm flipH="1">
            <a:off x="6455246" y="260935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81354" y="212015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/>
          <p:nvPr/>
        </p:nvCxnSpPr>
        <p:spPr>
          <a:xfrm>
            <a:off x="6481354" y="2852936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82725" y="414488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528338" y="457477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455246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525537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239222" y="54452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523190" y="160759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536668" y="1438176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549368" y="9807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23190" y="14127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/>
          <p:cNvCxnSpPr/>
          <p:nvPr/>
        </p:nvCxnSpPr>
        <p:spPr>
          <a:xfrm>
            <a:off x="6481354" y="2636912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flipH="1">
            <a:off x="6455246" y="28253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481354" y="231078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455246" y="208624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2070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482725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6482725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28338" y="47971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25537" y="60466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525537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482725" y="476324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239222" y="602128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69312" y="50842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743134" y="130686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756612" y="12179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756612" y="154625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756612" y="13322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743134" y="166055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743134" y="79861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777498" y="24018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777498" y="273432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777498" y="3073152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7777498" y="215190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7751390" y="248654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7751390" y="28253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7751390" y="317271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7751390" y="200789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818214" y="414273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18214" y="446467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818214" y="48225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8214" y="533295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818214" y="56548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818214" y="612085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818214" y="645333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818214" y="39181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778869" y="422324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778869" y="454302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778869" y="497291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7778869" y="544941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7778869" y="577351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78869" y="623731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7778869" y="411313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743134" y="9362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535366" y="641942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4542" y="126876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35886" y="5570260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642110" y="129540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91722" y="4794995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8" name="Freeform 177"/>
          <p:cNvSpPr/>
          <p:nvPr/>
        </p:nvSpPr>
        <p:spPr>
          <a:xfrm>
            <a:off x="1447007" y="4174504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9" name="Straight Connector 178"/>
          <p:cNvCxnSpPr/>
          <p:nvPr/>
        </p:nvCxnSpPr>
        <p:spPr>
          <a:xfrm rot="20700000">
            <a:off x="1805230" y="4383771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>
          <a:xfrm>
            <a:off x="1370807" y="685801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5" name="Straight Connector 184"/>
          <p:cNvCxnSpPr/>
          <p:nvPr/>
        </p:nvCxnSpPr>
        <p:spPr>
          <a:xfrm rot="20700000">
            <a:off x="1729030" y="895068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1688909" y="4419601"/>
            <a:ext cx="4572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51807" y="920582"/>
            <a:ext cx="440389" cy="37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ight Arrow 187"/>
          <p:cNvSpPr/>
          <p:nvPr/>
        </p:nvSpPr>
        <p:spPr>
          <a:xfrm>
            <a:off x="4355371" y="237168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86655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566184" y="659735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05471" y="332656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9312" y="366564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43134" y="4766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355371" y="1143000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35366" y="65558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8214" y="371068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74926" y="2420888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35367" y="3685282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854847" y="184482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ight Arrow 39"/>
          <p:cNvSpPr/>
          <p:nvPr/>
        </p:nvSpPr>
        <p:spPr>
          <a:xfrm rot="21449305">
            <a:off x="2873432" y="503526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47006" y="3381081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03392" y="4249945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>
            <a:off x="4405623" y="5763066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36680" y="1216283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00521" y="126876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69312" y="16923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595015" y="2393329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77498" y="203544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778869" y="389495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48018" y="436510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365171" y="4329038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95988" y="5777160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365170" y="574670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24482" y="45684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751390" y="23657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21681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35366" y="530120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17912" y="59704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33399" y="8367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7240" y="87697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71062" y="148478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87094" y="594928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69942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087095" y="4149080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97240" y="151234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29226" y="231713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330597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376210" y="45811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03118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73409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087094" y="562314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743134" y="15143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56612" y="830362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769312" y="9680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7743134" y="119675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77498" y="25161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751390" y="213285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818214" y="424864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778869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778869" y="443076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24482" y="500466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821681" y="626271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1681" y="580526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8869" y="479499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535366" y="6093296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270040" y="62373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85527" y="6206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549368" y="65243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523190" y="94682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239222" y="620340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522070" y="397115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239223" y="3933056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9368" y="16288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81354" y="212015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82725" y="414488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528338" y="457477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455246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525537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239222" y="54452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523190" y="160759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536668" y="1438176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549368" y="9807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23190" y="14127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481354" y="231078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455246" y="208624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2070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482725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6482725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28338" y="47971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25537" y="60466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525537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482725" y="476324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239222" y="602128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69312" y="50842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743134" y="130686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756612" y="12179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756612" y="154625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756612" y="13322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743134" y="166055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743134" y="79861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777498" y="24018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7777498" y="215190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7751390" y="248654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7751390" y="200789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818214" y="414273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18214" y="446467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818214" y="48225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8214" y="533295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818214" y="56548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818214" y="612085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818214" y="645333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818214" y="39181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778869" y="422324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778869" y="454302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778869" y="497291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7778869" y="544941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7778869" y="577351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78869" y="623731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7778869" y="411313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743134" y="9362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535366" y="641942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4542" y="126876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35886" y="5570260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642110" y="129540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91722" y="4794995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8" name="Freeform 177"/>
          <p:cNvSpPr/>
          <p:nvPr/>
        </p:nvSpPr>
        <p:spPr>
          <a:xfrm>
            <a:off x="1447007" y="4174504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9" name="Straight Connector 178"/>
          <p:cNvCxnSpPr/>
          <p:nvPr/>
        </p:nvCxnSpPr>
        <p:spPr>
          <a:xfrm rot="20700000">
            <a:off x="1805230" y="4383771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>
          <a:xfrm>
            <a:off x="1370807" y="685801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5" name="Straight Connector 184"/>
          <p:cNvCxnSpPr/>
          <p:nvPr/>
        </p:nvCxnSpPr>
        <p:spPr>
          <a:xfrm rot="20700000">
            <a:off x="1729030" y="895068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1688909" y="4419601"/>
            <a:ext cx="4572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51807" y="920582"/>
            <a:ext cx="440389" cy="37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ight Arrow 187"/>
          <p:cNvSpPr/>
          <p:nvPr/>
        </p:nvSpPr>
        <p:spPr>
          <a:xfrm>
            <a:off x="4355371" y="237168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2206" y="2636912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91" name="Straight Arrow Connector 190"/>
          <p:cNvCxnSpPr/>
          <p:nvPr/>
        </p:nvCxnSpPr>
        <p:spPr>
          <a:xfrm flipH="1">
            <a:off x="5303118" y="26030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854996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/>
          <p:cNvCxnSpPr/>
          <p:nvPr/>
        </p:nvCxnSpPr>
        <p:spPr>
          <a:xfrm>
            <a:off x="7566184" y="659735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/>
          <p:cNvCxnSpPr/>
          <p:nvPr/>
        </p:nvCxnSpPr>
        <p:spPr>
          <a:xfrm>
            <a:off x="7505471" y="332656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7769312" y="366564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>
            <a:off x="7743134" y="4766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ight Arrow 28"/>
          <p:cNvSpPr/>
          <p:nvPr/>
        </p:nvSpPr>
        <p:spPr>
          <a:xfrm>
            <a:off x="4355371" y="1143000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30" name="Straight Arrow Connector 29"/>
          <p:cNvCxnSpPr/>
          <p:nvPr/>
        </p:nvCxnSpPr>
        <p:spPr>
          <a:xfrm flipH="1">
            <a:off x="7535366" y="65558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>
            <a:off x="7818214" y="371068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3574926" y="2420888"/>
            <a:ext cx="68855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H="1">
            <a:off x="7535367" y="3685282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ight Arrow 38"/>
          <p:cNvSpPr/>
          <p:nvPr/>
        </p:nvSpPr>
        <p:spPr>
          <a:xfrm>
            <a:off x="2854847" y="184482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0" name="Right Arrow 39"/>
          <p:cNvSpPr/>
          <p:nvPr/>
        </p:nvSpPr>
        <p:spPr>
          <a:xfrm rot="21449305">
            <a:off x="2873432" y="503526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2" name="Straight Connector 41"/>
          <p:cNvCxnSpPr/>
          <p:nvPr/>
        </p:nvCxnSpPr>
        <p:spPr>
          <a:xfrm>
            <a:off x="1447006" y="3381081"/>
            <a:ext cx="9372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ight Arrow 42"/>
          <p:cNvSpPr/>
          <p:nvPr/>
        </p:nvSpPr>
        <p:spPr>
          <a:xfrm>
            <a:off x="4403392" y="4249945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4" name="Right Arrow 43"/>
          <p:cNvSpPr/>
          <p:nvPr/>
        </p:nvSpPr>
        <p:spPr>
          <a:xfrm>
            <a:off x="4405623" y="5763066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45" name="Straight Connector 44"/>
          <p:cNvCxnSpPr/>
          <p:nvPr/>
        </p:nvCxnSpPr>
        <p:spPr>
          <a:xfrm>
            <a:off x="3336680" y="1216283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/>
          <p:cNvCxnSpPr/>
          <p:nvPr/>
        </p:nvCxnSpPr>
        <p:spPr>
          <a:xfrm>
            <a:off x="3600521" y="126876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/>
          <p:cNvCxnSpPr/>
          <p:nvPr/>
        </p:nvCxnSpPr>
        <p:spPr>
          <a:xfrm>
            <a:off x="7769312" y="16923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 flipH="1">
            <a:off x="7535366" y="2704604"/>
            <a:ext cx="67708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/>
          <p:nvPr/>
        </p:nvCxnSpPr>
        <p:spPr>
          <a:xfrm flipH="1">
            <a:off x="3595015" y="2393329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/>
          <p:cNvCxnSpPr/>
          <p:nvPr/>
        </p:nvCxnSpPr>
        <p:spPr>
          <a:xfrm>
            <a:off x="7777498" y="203544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>
            <a:off x="7777498" y="3200152"/>
            <a:ext cx="688554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/>
          <p:cNvCxnSpPr/>
          <p:nvPr/>
        </p:nvCxnSpPr>
        <p:spPr>
          <a:xfrm flipH="1">
            <a:off x="7778869" y="389495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/>
          <p:cNvCxnSpPr/>
          <p:nvPr/>
        </p:nvCxnSpPr>
        <p:spPr>
          <a:xfrm>
            <a:off x="3648018" y="436510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>
            <a:off x="3365171" y="4329038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>
            <a:off x="3395988" y="5777160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H="1">
            <a:off x="3365170" y="574670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7824482" y="45684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/>
          <p:cNvCxnSpPr/>
          <p:nvPr/>
        </p:nvCxnSpPr>
        <p:spPr>
          <a:xfrm flipH="1">
            <a:off x="7751390" y="23657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7821681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7535366" y="530120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>
            <a:off x="5117912" y="59704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>
            <a:off x="5133399" y="8367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/>
          <p:cNvCxnSpPr/>
          <p:nvPr/>
        </p:nvCxnSpPr>
        <p:spPr>
          <a:xfrm>
            <a:off x="5397240" y="87697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/>
          <p:cNvCxnSpPr/>
          <p:nvPr/>
        </p:nvCxnSpPr>
        <p:spPr>
          <a:xfrm flipH="1">
            <a:off x="5371062" y="148478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/>
          <p:nvPr/>
        </p:nvCxnSpPr>
        <p:spPr>
          <a:xfrm flipH="1">
            <a:off x="5087094" y="5949280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/>
          <p:cNvCxnSpPr/>
          <p:nvPr/>
        </p:nvCxnSpPr>
        <p:spPr>
          <a:xfrm>
            <a:off x="5369942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/>
          <p:cNvCxnSpPr/>
          <p:nvPr/>
        </p:nvCxnSpPr>
        <p:spPr>
          <a:xfrm flipH="1">
            <a:off x="5087095" y="4149080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>
            <a:off x="5397240" y="151234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/>
          <p:cNvCxnSpPr/>
          <p:nvPr/>
        </p:nvCxnSpPr>
        <p:spPr>
          <a:xfrm flipH="1">
            <a:off x="6172632" y="2895600"/>
            <a:ext cx="7658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/>
          <p:cNvCxnSpPr/>
          <p:nvPr/>
        </p:nvCxnSpPr>
        <p:spPr>
          <a:xfrm>
            <a:off x="5329226" y="231713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/>
          <p:cNvCxnSpPr/>
          <p:nvPr/>
        </p:nvCxnSpPr>
        <p:spPr>
          <a:xfrm>
            <a:off x="6172632" y="2929508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flipH="1">
            <a:off x="5330597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/>
          <p:cNvCxnSpPr/>
          <p:nvPr/>
        </p:nvCxnSpPr>
        <p:spPr>
          <a:xfrm>
            <a:off x="5376210" y="458112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/>
          <p:nvPr/>
        </p:nvCxnSpPr>
        <p:spPr>
          <a:xfrm flipH="1">
            <a:off x="5303118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Arrow Connector 88"/>
          <p:cNvCxnSpPr/>
          <p:nvPr/>
        </p:nvCxnSpPr>
        <p:spPr>
          <a:xfrm>
            <a:off x="5373409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/>
          <p:cNvCxnSpPr/>
          <p:nvPr/>
        </p:nvCxnSpPr>
        <p:spPr>
          <a:xfrm flipH="1">
            <a:off x="5087094" y="562314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/>
          <p:cNvCxnSpPr/>
          <p:nvPr/>
        </p:nvCxnSpPr>
        <p:spPr>
          <a:xfrm flipH="1">
            <a:off x="7743134" y="15143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Arrow Connector 91"/>
          <p:cNvCxnSpPr/>
          <p:nvPr/>
        </p:nvCxnSpPr>
        <p:spPr>
          <a:xfrm>
            <a:off x="7756612" y="830362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/>
          <p:nvPr/>
        </p:nvCxnSpPr>
        <p:spPr>
          <a:xfrm>
            <a:off x="7769312" y="9680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Straight Arrow Connector 94"/>
          <p:cNvCxnSpPr/>
          <p:nvPr/>
        </p:nvCxnSpPr>
        <p:spPr>
          <a:xfrm flipH="1">
            <a:off x="7743134" y="119675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Arrow Connector 95"/>
          <p:cNvCxnSpPr/>
          <p:nvPr/>
        </p:nvCxnSpPr>
        <p:spPr>
          <a:xfrm>
            <a:off x="7777498" y="2857128"/>
            <a:ext cx="43495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flipH="1">
            <a:off x="7751390" y="3032894"/>
            <a:ext cx="46105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>
            <a:off x="7777498" y="25161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/>
          <p:cNvCxnSpPr/>
          <p:nvPr/>
        </p:nvCxnSpPr>
        <p:spPr>
          <a:xfrm flipH="1">
            <a:off x="7751390" y="213285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>
            <a:off x="7818214" y="424864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Arrow Connector 100"/>
          <p:cNvCxnSpPr/>
          <p:nvPr/>
        </p:nvCxnSpPr>
        <p:spPr>
          <a:xfrm flipH="1">
            <a:off x="7778869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flipH="1">
            <a:off x="7778869" y="443076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/>
          <p:cNvCxnSpPr/>
          <p:nvPr/>
        </p:nvCxnSpPr>
        <p:spPr>
          <a:xfrm>
            <a:off x="7824482" y="500466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" name="Straight Arrow Connector 103"/>
          <p:cNvCxnSpPr/>
          <p:nvPr/>
        </p:nvCxnSpPr>
        <p:spPr>
          <a:xfrm>
            <a:off x="7821681" y="626271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/>
          <p:nvPr/>
        </p:nvCxnSpPr>
        <p:spPr>
          <a:xfrm>
            <a:off x="7821681" y="580526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/>
          <p:nvPr/>
        </p:nvCxnSpPr>
        <p:spPr>
          <a:xfrm flipH="1">
            <a:off x="7778869" y="479499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/>
          <p:nvPr/>
        </p:nvCxnSpPr>
        <p:spPr>
          <a:xfrm flipH="1">
            <a:off x="7535366" y="6093296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6270040" y="6237312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/>
          <p:nvPr/>
        </p:nvCxnSpPr>
        <p:spPr>
          <a:xfrm>
            <a:off x="6285527" y="620688"/>
            <a:ext cx="865611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>
            <a:off x="6549368" y="65243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Arrow Connector 110"/>
          <p:cNvCxnSpPr/>
          <p:nvPr/>
        </p:nvCxnSpPr>
        <p:spPr>
          <a:xfrm flipH="1">
            <a:off x="6523190" y="94682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/>
          <p:cNvCxnSpPr/>
          <p:nvPr/>
        </p:nvCxnSpPr>
        <p:spPr>
          <a:xfrm flipH="1">
            <a:off x="6239222" y="620340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Arrow Connector 112"/>
          <p:cNvCxnSpPr/>
          <p:nvPr/>
        </p:nvCxnSpPr>
        <p:spPr>
          <a:xfrm>
            <a:off x="6522070" y="397115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/>
          <p:cNvCxnSpPr/>
          <p:nvPr/>
        </p:nvCxnSpPr>
        <p:spPr>
          <a:xfrm flipH="1">
            <a:off x="6239223" y="3933056"/>
            <a:ext cx="679409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Arrow Connector 114"/>
          <p:cNvCxnSpPr/>
          <p:nvPr/>
        </p:nvCxnSpPr>
        <p:spPr>
          <a:xfrm>
            <a:off x="6549368" y="1628800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>
            <a:off x="6481354" y="212015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/>
          <p:nvPr/>
        </p:nvCxnSpPr>
        <p:spPr>
          <a:xfrm flipH="1">
            <a:off x="6482725" y="414488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528338" y="457477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 flipH="1">
            <a:off x="6455246" y="227687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/>
          <p:cNvCxnSpPr/>
          <p:nvPr/>
        </p:nvCxnSpPr>
        <p:spPr>
          <a:xfrm>
            <a:off x="6525537" y="547697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/>
          <p:cNvCxnSpPr/>
          <p:nvPr/>
        </p:nvCxnSpPr>
        <p:spPr>
          <a:xfrm flipH="1">
            <a:off x="6239222" y="5445224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/>
          <p:cNvCxnSpPr/>
          <p:nvPr/>
        </p:nvCxnSpPr>
        <p:spPr>
          <a:xfrm flipH="1">
            <a:off x="6523190" y="160759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Arrow Connector 124"/>
          <p:cNvCxnSpPr/>
          <p:nvPr/>
        </p:nvCxnSpPr>
        <p:spPr>
          <a:xfrm>
            <a:off x="6536668" y="1438176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/>
          <p:cNvCxnSpPr/>
          <p:nvPr/>
        </p:nvCxnSpPr>
        <p:spPr>
          <a:xfrm>
            <a:off x="6549368" y="980728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/>
          <p:cNvCxnSpPr/>
          <p:nvPr/>
        </p:nvCxnSpPr>
        <p:spPr>
          <a:xfrm flipH="1">
            <a:off x="6523190" y="141277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6481354" y="2310780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traight Arrow Connector 130"/>
          <p:cNvCxnSpPr/>
          <p:nvPr/>
        </p:nvCxnSpPr>
        <p:spPr>
          <a:xfrm flipH="1">
            <a:off x="6455246" y="208624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Arrow Connector 131"/>
          <p:cNvCxnSpPr/>
          <p:nvPr/>
        </p:nvCxnSpPr>
        <p:spPr>
          <a:xfrm>
            <a:off x="6522070" y="41829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/>
          <p:cNvCxnSpPr/>
          <p:nvPr/>
        </p:nvCxnSpPr>
        <p:spPr>
          <a:xfrm flipH="1">
            <a:off x="6482725" y="562949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 flipH="1">
            <a:off x="6482725" y="4547220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/>
          <p:cNvCxnSpPr/>
          <p:nvPr/>
        </p:nvCxnSpPr>
        <p:spPr>
          <a:xfrm>
            <a:off x="6528338" y="47971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>
            <a:off x="6525537" y="604668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6525537" y="565767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Arrow Connector 137"/>
          <p:cNvCxnSpPr/>
          <p:nvPr/>
        </p:nvCxnSpPr>
        <p:spPr>
          <a:xfrm flipH="1">
            <a:off x="6482725" y="476324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/>
          <p:cNvCxnSpPr/>
          <p:nvPr/>
        </p:nvCxnSpPr>
        <p:spPr>
          <a:xfrm flipH="1">
            <a:off x="6239222" y="602128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Arrow Connector 139"/>
          <p:cNvCxnSpPr/>
          <p:nvPr/>
        </p:nvCxnSpPr>
        <p:spPr>
          <a:xfrm>
            <a:off x="7769312" y="508422"/>
            <a:ext cx="62595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/>
          <p:cNvCxnSpPr/>
          <p:nvPr/>
        </p:nvCxnSpPr>
        <p:spPr>
          <a:xfrm flipH="1">
            <a:off x="7743134" y="130686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/>
          <p:nvPr/>
        </p:nvCxnSpPr>
        <p:spPr>
          <a:xfrm>
            <a:off x="7756612" y="12179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/>
          <p:cNvCxnSpPr/>
          <p:nvPr/>
        </p:nvCxnSpPr>
        <p:spPr>
          <a:xfrm>
            <a:off x="7756612" y="154625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/>
          <p:cNvCxnSpPr/>
          <p:nvPr/>
        </p:nvCxnSpPr>
        <p:spPr>
          <a:xfrm>
            <a:off x="7756612" y="1332260"/>
            <a:ext cx="43488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Arrow Connector 145"/>
          <p:cNvCxnSpPr/>
          <p:nvPr/>
        </p:nvCxnSpPr>
        <p:spPr>
          <a:xfrm flipH="1">
            <a:off x="7743134" y="166055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/>
          <p:cNvCxnSpPr/>
          <p:nvPr/>
        </p:nvCxnSpPr>
        <p:spPr>
          <a:xfrm flipH="1">
            <a:off x="7743134" y="798612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/>
          <p:cNvCxnSpPr/>
          <p:nvPr/>
        </p:nvCxnSpPr>
        <p:spPr>
          <a:xfrm>
            <a:off x="7777498" y="2401838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/>
          <p:cNvCxnSpPr/>
          <p:nvPr/>
        </p:nvCxnSpPr>
        <p:spPr>
          <a:xfrm>
            <a:off x="7777498" y="2734320"/>
            <a:ext cx="43495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Arrow Connector 150"/>
          <p:cNvCxnSpPr/>
          <p:nvPr/>
        </p:nvCxnSpPr>
        <p:spPr>
          <a:xfrm>
            <a:off x="7777498" y="3073152"/>
            <a:ext cx="434950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traight Arrow Connector 151"/>
          <p:cNvCxnSpPr/>
          <p:nvPr/>
        </p:nvCxnSpPr>
        <p:spPr>
          <a:xfrm>
            <a:off x="7777498" y="2151906"/>
            <a:ext cx="4349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Arrow Connector 152"/>
          <p:cNvCxnSpPr/>
          <p:nvPr/>
        </p:nvCxnSpPr>
        <p:spPr>
          <a:xfrm flipH="1">
            <a:off x="7751390" y="2486546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/>
          <p:cNvCxnSpPr/>
          <p:nvPr/>
        </p:nvCxnSpPr>
        <p:spPr>
          <a:xfrm flipH="1">
            <a:off x="7535366" y="2825378"/>
            <a:ext cx="677082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Arrow Connector 154"/>
          <p:cNvCxnSpPr/>
          <p:nvPr/>
        </p:nvCxnSpPr>
        <p:spPr>
          <a:xfrm flipH="1">
            <a:off x="7751390" y="3172718"/>
            <a:ext cx="461058" cy="0"/>
          </a:xfrm>
          <a:prstGeom prst="straightConnector1">
            <a:avLst/>
          </a:prstGeom>
          <a:ln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/>
          <p:nvPr/>
        </p:nvCxnSpPr>
        <p:spPr>
          <a:xfrm flipH="1">
            <a:off x="7751390" y="2007890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Arrow Connector 156"/>
          <p:cNvCxnSpPr/>
          <p:nvPr/>
        </p:nvCxnSpPr>
        <p:spPr>
          <a:xfrm>
            <a:off x="7818214" y="414273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/>
          <p:nvPr/>
        </p:nvCxnSpPr>
        <p:spPr>
          <a:xfrm>
            <a:off x="7818214" y="4464670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Straight Arrow Connector 158"/>
          <p:cNvCxnSpPr/>
          <p:nvPr/>
        </p:nvCxnSpPr>
        <p:spPr>
          <a:xfrm>
            <a:off x="7818214" y="4822552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Straight Arrow Connector 159"/>
          <p:cNvCxnSpPr/>
          <p:nvPr/>
        </p:nvCxnSpPr>
        <p:spPr>
          <a:xfrm>
            <a:off x="7818214" y="533295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Arrow Connector 160"/>
          <p:cNvCxnSpPr/>
          <p:nvPr/>
        </p:nvCxnSpPr>
        <p:spPr>
          <a:xfrm>
            <a:off x="7818214" y="56548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Straight Arrow Connector 161"/>
          <p:cNvCxnSpPr/>
          <p:nvPr/>
        </p:nvCxnSpPr>
        <p:spPr>
          <a:xfrm>
            <a:off x="7818214" y="6120854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Straight Arrow Connector 162"/>
          <p:cNvCxnSpPr/>
          <p:nvPr/>
        </p:nvCxnSpPr>
        <p:spPr>
          <a:xfrm>
            <a:off x="7818214" y="6453336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/>
          <p:nvPr/>
        </p:nvCxnSpPr>
        <p:spPr>
          <a:xfrm>
            <a:off x="7818214" y="3918198"/>
            <a:ext cx="43096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Straight Arrow Connector 164"/>
          <p:cNvCxnSpPr/>
          <p:nvPr/>
        </p:nvCxnSpPr>
        <p:spPr>
          <a:xfrm flipH="1">
            <a:off x="7778869" y="422324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Straight Arrow Connector 165"/>
          <p:cNvCxnSpPr/>
          <p:nvPr/>
        </p:nvCxnSpPr>
        <p:spPr>
          <a:xfrm flipH="1">
            <a:off x="7778869" y="454302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Arrow Connector 166"/>
          <p:cNvCxnSpPr/>
          <p:nvPr/>
        </p:nvCxnSpPr>
        <p:spPr>
          <a:xfrm flipH="1">
            <a:off x="7778869" y="497291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Arrow Connector 167"/>
          <p:cNvCxnSpPr/>
          <p:nvPr/>
        </p:nvCxnSpPr>
        <p:spPr>
          <a:xfrm flipH="1">
            <a:off x="7778869" y="5449416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Straight Arrow Connector 168"/>
          <p:cNvCxnSpPr/>
          <p:nvPr/>
        </p:nvCxnSpPr>
        <p:spPr>
          <a:xfrm flipH="1">
            <a:off x="7778869" y="5773514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Straight Arrow Connector 169"/>
          <p:cNvCxnSpPr/>
          <p:nvPr/>
        </p:nvCxnSpPr>
        <p:spPr>
          <a:xfrm flipH="1">
            <a:off x="7778869" y="6237312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>
          <a:xfrm flipH="1">
            <a:off x="7778869" y="4113138"/>
            <a:ext cx="44217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2" name="Straight Arrow Connector 171"/>
          <p:cNvCxnSpPr/>
          <p:nvPr/>
        </p:nvCxnSpPr>
        <p:spPr>
          <a:xfrm flipH="1">
            <a:off x="7743134" y="936278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Straight Arrow Connector 172"/>
          <p:cNvCxnSpPr/>
          <p:nvPr/>
        </p:nvCxnSpPr>
        <p:spPr>
          <a:xfrm flipH="1">
            <a:off x="7535366" y="6419428"/>
            <a:ext cx="67940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/>
          <p:cNvSpPr txBox="1"/>
          <p:nvPr/>
        </p:nvSpPr>
        <p:spPr>
          <a:xfrm>
            <a:off x="3654542" y="126876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3435886" y="5570260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642110" y="1295401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/>
              <a:t>forward</a:t>
            </a:r>
          </a:p>
        </p:txBody>
      </p:sp>
      <p:sp>
        <p:nvSpPr>
          <p:cNvPr id="177" name="TextBox 176"/>
          <p:cNvSpPr txBox="1"/>
          <p:nvPr/>
        </p:nvSpPr>
        <p:spPr>
          <a:xfrm>
            <a:off x="1691722" y="4794995"/>
            <a:ext cx="643097" cy="169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500" dirty="0" err="1"/>
              <a:t>reverse</a:t>
            </a:r>
            <a:endParaRPr lang="da-DK" sz="500" dirty="0"/>
          </a:p>
        </p:txBody>
      </p:sp>
      <p:sp>
        <p:nvSpPr>
          <p:cNvPr id="178" name="Freeform 177"/>
          <p:cNvSpPr/>
          <p:nvPr/>
        </p:nvSpPr>
        <p:spPr>
          <a:xfrm>
            <a:off x="1447007" y="4174504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9" name="Straight Connector 178"/>
          <p:cNvCxnSpPr/>
          <p:nvPr/>
        </p:nvCxnSpPr>
        <p:spPr>
          <a:xfrm rot="20700000">
            <a:off x="1805230" y="4383771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Freeform 181"/>
          <p:cNvSpPr/>
          <p:nvPr/>
        </p:nvSpPr>
        <p:spPr>
          <a:xfrm>
            <a:off x="1370807" y="685801"/>
            <a:ext cx="1131299" cy="2531097"/>
          </a:xfrm>
          <a:custGeom>
            <a:avLst/>
            <a:gdLst>
              <a:gd name="connsiteX0" fmla="*/ 0 w 1131299"/>
              <a:gd name="connsiteY0" fmla="*/ 0 h 3412503"/>
              <a:gd name="connsiteX1" fmla="*/ 1131216 w 1131299"/>
              <a:gd name="connsiteY1" fmla="*/ 1743959 h 3412503"/>
              <a:gd name="connsiteX2" fmla="*/ 65988 w 1131299"/>
              <a:gd name="connsiteY2" fmla="*/ 3355942 h 3412503"/>
              <a:gd name="connsiteX3" fmla="*/ 65988 w 1131299"/>
              <a:gd name="connsiteY3" fmla="*/ 3355942 h 3412503"/>
              <a:gd name="connsiteX4" fmla="*/ 56561 w 1131299"/>
              <a:gd name="connsiteY4" fmla="*/ 3412503 h 341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1299" h="3412503">
                <a:moveTo>
                  <a:pt x="0" y="0"/>
                </a:moveTo>
                <a:cubicBezTo>
                  <a:pt x="560109" y="592317"/>
                  <a:pt x="1120218" y="1184635"/>
                  <a:pt x="1131216" y="1743959"/>
                </a:cubicBezTo>
                <a:cubicBezTo>
                  <a:pt x="1142214" y="2303283"/>
                  <a:pt x="65988" y="3355942"/>
                  <a:pt x="65988" y="3355942"/>
                </a:cubicBezTo>
                <a:lnTo>
                  <a:pt x="65988" y="3355942"/>
                </a:lnTo>
                <a:lnTo>
                  <a:pt x="56561" y="3412503"/>
                </a:lnTo>
              </a:path>
            </a:pathLst>
          </a:cu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85" name="Straight Connector 184"/>
          <p:cNvCxnSpPr/>
          <p:nvPr/>
        </p:nvCxnSpPr>
        <p:spPr>
          <a:xfrm rot="20700000">
            <a:off x="1729030" y="895068"/>
            <a:ext cx="337050" cy="45720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Arrow Connector 185"/>
          <p:cNvCxnSpPr/>
          <p:nvPr/>
        </p:nvCxnSpPr>
        <p:spPr>
          <a:xfrm flipH="1" flipV="1">
            <a:off x="1688909" y="4419601"/>
            <a:ext cx="457200" cy="3809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Straight Arrow Connector 186"/>
          <p:cNvCxnSpPr/>
          <p:nvPr/>
        </p:nvCxnSpPr>
        <p:spPr>
          <a:xfrm>
            <a:off x="1751807" y="920582"/>
            <a:ext cx="440389" cy="3748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Right Arrow 187"/>
          <p:cNvSpPr/>
          <p:nvPr/>
        </p:nvSpPr>
        <p:spPr>
          <a:xfrm>
            <a:off x="4355371" y="2371684"/>
            <a:ext cx="216403" cy="1245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cxnSp>
        <p:nvCxnSpPr>
          <p:cNvPr id="175" name="Straight Arrow Connector 174"/>
          <p:cNvCxnSpPr/>
          <p:nvPr/>
        </p:nvCxnSpPr>
        <p:spPr>
          <a:xfrm>
            <a:off x="4952206" y="2636912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0" name="Straight Arrow Connector 179"/>
          <p:cNvCxnSpPr/>
          <p:nvPr/>
        </p:nvCxnSpPr>
        <p:spPr>
          <a:xfrm flipH="1">
            <a:off x="6172632" y="2603004"/>
            <a:ext cx="7658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Straight Arrow Connector 180"/>
          <p:cNvCxnSpPr/>
          <p:nvPr/>
        </p:nvCxnSpPr>
        <p:spPr>
          <a:xfrm>
            <a:off x="6172632" y="2636912"/>
            <a:ext cx="1065574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83" name="Straight Arrow Connector 182"/>
          <p:cNvCxnSpPr/>
          <p:nvPr/>
        </p:nvCxnSpPr>
        <p:spPr>
          <a:xfrm flipH="1">
            <a:off x="5303118" y="2603004"/>
            <a:ext cx="461058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892073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F98F6-B139-B473-7B54-03E9420A5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426127"/>
            <a:ext cx="9312374" cy="972716"/>
          </a:xfrm>
        </p:spPr>
        <p:txBody>
          <a:bodyPr wrap="square" anchor="b">
            <a:normAutofit/>
          </a:bodyPr>
          <a:lstStyle/>
          <a:p>
            <a:r>
              <a:rPr lang="da-DK" dirty="0" err="1"/>
              <a:t>Chimera</a:t>
            </a:r>
            <a:r>
              <a:rPr lang="da-DK" dirty="0"/>
              <a:t>/</a:t>
            </a:r>
            <a:r>
              <a:rPr lang="da-DK" dirty="0" err="1"/>
              <a:t>Bimera</a:t>
            </a:r>
            <a:r>
              <a:rPr lang="da-DK" dirty="0"/>
              <a:t> </a:t>
            </a:r>
            <a:r>
              <a:rPr lang="da-DK" dirty="0" err="1"/>
              <a:t>filtering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F41BDF-4C2B-C0E8-6502-E7C5481DE32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506450" y="6541200"/>
            <a:ext cx="432600" cy="316800"/>
          </a:xfrm>
        </p:spPr>
        <p:txBody>
          <a:bodyPr anchor="ctr">
            <a:normAutofit/>
          </a:bodyPr>
          <a:lstStyle/>
          <a:p>
            <a:fld id="{68A5747B-3593-4E12-9B4A-54B2AD3375B2}" type="slidenum">
              <a:rPr lang="en-US" noProof="0" smtClean="0"/>
              <a:t>29</a:t>
            </a:fld>
            <a:endParaRPr lang="en-US" noProof="0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0FCFEA-91E6-0DF5-B860-C19034706DC6}"/>
              </a:ext>
            </a:extLst>
          </p:cNvPr>
          <p:cNvCxnSpPr/>
          <p:nvPr/>
        </p:nvCxnSpPr>
        <p:spPr bwMode="auto">
          <a:xfrm>
            <a:off x="3574926" y="3501008"/>
            <a:ext cx="187220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3654DE-644D-FC8E-0A4F-9CDC6A8A5AD5}"/>
              </a:ext>
            </a:extLst>
          </p:cNvPr>
          <p:cNvCxnSpPr/>
          <p:nvPr/>
        </p:nvCxnSpPr>
        <p:spPr bwMode="auto">
          <a:xfrm>
            <a:off x="5447134" y="3501008"/>
            <a:ext cx="187220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AF374CC-706D-B174-4896-37EDDF9B7900}"/>
              </a:ext>
            </a:extLst>
          </p:cNvPr>
          <p:cNvCxnSpPr>
            <a:cxnSpLocks/>
          </p:cNvCxnSpPr>
          <p:nvPr/>
        </p:nvCxnSpPr>
        <p:spPr bwMode="auto">
          <a:xfrm>
            <a:off x="982638" y="2708920"/>
            <a:ext cx="3816424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73C0A58-8D33-8153-707A-AA1D4286D073}"/>
              </a:ext>
            </a:extLst>
          </p:cNvPr>
          <p:cNvCxnSpPr>
            <a:cxnSpLocks/>
          </p:cNvCxnSpPr>
          <p:nvPr/>
        </p:nvCxnSpPr>
        <p:spPr bwMode="auto">
          <a:xfrm>
            <a:off x="6095206" y="2708920"/>
            <a:ext cx="4392488" cy="0"/>
          </a:xfrm>
          <a:prstGeom prst="line">
            <a:avLst/>
          </a:prstGeom>
          <a:ln w="38100"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F35DF88-735B-71BF-3910-99FD05580568}"/>
              </a:ext>
            </a:extLst>
          </p:cNvPr>
          <p:cNvCxnSpPr/>
          <p:nvPr/>
        </p:nvCxnSpPr>
        <p:spPr bwMode="auto">
          <a:xfrm flipH="1" flipV="1">
            <a:off x="982638" y="2708920"/>
            <a:ext cx="259228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DB996D3-A4D0-06C3-97A2-A3C604100671}"/>
              </a:ext>
            </a:extLst>
          </p:cNvPr>
          <p:cNvCxnSpPr/>
          <p:nvPr/>
        </p:nvCxnSpPr>
        <p:spPr bwMode="auto">
          <a:xfrm flipH="1" flipV="1">
            <a:off x="3214886" y="2708920"/>
            <a:ext cx="2232248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7D0EED87-5E93-89D9-88FF-F429B64093FB}"/>
              </a:ext>
            </a:extLst>
          </p:cNvPr>
          <p:cNvCxnSpPr/>
          <p:nvPr/>
        </p:nvCxnSpPr>
        <p:spPr bwMode="auto">
          <a:xfrm flipH="1">
            <a:off x="5447134" y="2708920"/>
            <a:ext cx="648072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5673474-E472-B69F-B039-5A746F451ED5}"/>
              </a:ext>
            </a:extLst>
          </p:cNvPr>
          <p:cNvCxnSpPr/>
          <p:nvPr/>
        </p:nvCxnSpPr>
        <p:spPr bwMode="auto">
          <a:xfrm flipV="1">
            <a:off x="7319342" y="2708920"/>
            <a:ext cx="720080" cy="79208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AD6AFA56-5EAD-AD71-4F0E-5E45F4B78B74}"/>
              </a:ext>
            </a:extLst>
          </p:cNvPr>
          <p:cNvSpPr txBox="1"/>
          <p:nvPr/>
        </p:nvSpPr>
        <p:spPr>
          <a:xfrm>
            <a:off x="1714500" y="2159146"/>
            <a:ext cx="1788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‘True’ </a:t>
            </a:r>
            <a:r>
              <a:rPr lang="da-DK" dirty="0" err="1">
                <a:latin typeface="+mn-lt"/>
              </a:rPr>
              <a:t>Parent</a:t>
            </a:r>
            <a:r>
              <a:rPr lang="da-DK" dirty="0">
                <a:latin typeface="+mn-lt"/>
              </a:rPr>
              <a:t> 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EAFC4E5-50F2-E387-0714-9273855140D1}"/>
              </a:ext>
            </a:extLst>
          </p:cNvPr>
          <p:cNvSpPr txBox="1"/>
          <p:nvPr/>
        </p:nvSpPr>
        <p:spPr>
          <a:xfrm>
            <a:off x="7463358" y="2165642"/>
            <a:ext cx="1788418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‘True’ </a:t>
            </a:r>
            <a:r>
              <a:rPr lang="da-DK" dirty="0" err="1">
                <a:latin typeface="+mn-lt"/>
              </a:rPr>
              <a:t>Parent</a:t>
            </a:r>
            <a:r>
              <a:rPr lang="da-DK" dirty="0">
                <a:latin typeface="+mn-lt"/>
              </a:rPr>
              <a:t> 2</a:t>
            </a:r>
          </a:p>
        </p:txBody>
      </p:sp>
    </p:spTree>
    <p:extLst>
      <p:ext uri="{BB962C8B-B14F-4D97-AF65-F5344CB8AC3E}">
        <p14:creationId xmlns:p14="http://schemas.microsoft.com/office/powerpoint/2010/main" val="3415361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3AB9D89-4678-4B3C-8679-3E429EFBB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Taxonomic Analysis workshop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5890CD-8F90-4FE7-841F-F7B0C2865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</a:t>
            </a:fld>
            <a:endParaRPr lang="en-GB" dirty="0"/>
          </a:p>
        </p:txBody>
      </p:sp>
    </p:spTree>
    <p:custDataLst>
      <p:custData r:id="rId1"/>
      <p:custData r:id="rId2"/>
    </p:custDataLst>
    <p:extLst>
      <p:ext uri="{BB962C8B-B14F-4D97-AF65-F5344CB8AC3E}">
        <p14:creationId xmlns:p14="http://schemas.microsoft.com/office/powerpoint/2010/main" val="293380719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9811A-8183-32F6-F359-3ECF84FFF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Merging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A39CFD-01E0-8539-7C55-B4D99EC5AB6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da-DK" dirty="0" err="1"/>
              <a:t>Denoised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pair 1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351C35-C375-6D95-CB3E-C0020FF703A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da-DK" dirty="0" err="1"/>
              <a:t>Denoised</a:t>
            </a:r>
            <a:r>
              <a:rPr lang="da-DK" dirty="0"/>
              <a:t> </a:t>
            </a:r>
            <a:r>
              <a:rPr lang="da-DK" dirty="0" err="1"/>
              <a:t>read</a:t>
            </a:r>
            <a:r>
              <a:rPr lang="da-DK" dirty="0"/>
              <a:t> pair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6D78AB-5A2B-390B-3851-BC9A369DAB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30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1755632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399783" y="685800"/>
            <a:ext cx="3657600" cy="3581400"/>
            <a:chOff x="876577" y="685800"/>
            <a:chExt cx="4228823" cy="35814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76577" y="210312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4342606" y="762000"/>
            <a:ext cx="3657600" cy="3581400"/>
            <a:chOff x="876577" y="685800"/>
            <a:chExt cx="4228823" cy="3581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577" y="211074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173814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/>
          <p:cNvGrpSpPr/>
          <p:nvPr/>
        </p:nvGrpSpPr>
        <p:grpSpPr>
          <a:xfrm>
            <a:off x="2399783" y="685800"/>
            <a:ext cx="3657600" cy="3581400"/>
            <a:chOff x="876577" y="685800"/>
            <a:chExt cx="4228823" cy="3581400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>
              <a:off x="876577" y="210312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 flipH="1">
            <a:off x="4342606" y="762000"/>
            <a:ext cx="3657600" cy="3581400"/>
            <a:chOff x="876577" y="685800"/>
            <a:chExt cx="4228823" cy="3581400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1066800" y="1385454"/>
              <a:ext cx="33528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1066800" y="2105890"/>
              <a:ext cx="3886200" cy="2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1066800" y="2826328"/>
              <a:ext cx="358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066800" y="3546762"/>
              <a:ext cx="40386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876577" y="4267200"/>
              <a:ext cx="19022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>
              <a:off x="1066800" y="685800"/>
              <a:ext cx="3962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66800" y="4267200"/>
              <a:ext cx="27432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>
              <a:off x="876577" y="2110740"/>
              <a:ext cx="190223" cy="0"/>
            </a:xfrm>
            <a:prstGeom prst="line">
              <a:avLst/>
            </a:prstGeom>
            <a:ln w="3810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876577" y="685800"/>
              <a:ext cx="190223" cy="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>
              <a:off x="876577" y="138684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>
              <a:off x="876577" y="2827020"/>
              <a:ext cx="190223" cy="0"/>
            </a:xfrm>
            <a:prstGeom prst="line">
              <a:avLst/>
            </a:prstGeom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876577" y="3543300"/>
              <a:ext cx="190223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Connector 31"/>
          <p:cNvCxnSpPr/>
          <p:nvPr/>
        </p:nvCxnSpPr>
        <p:spPr>
          <a:xfrm flipV="1">
            <a:off x="4190206" y="3962400"/>
            <a:ext cx="2209800" cy="7620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4037806" y="3962400"/>
            <a:ext cx="2362200" cy="685800"/>
          </a:xfrm>
          <a:prstGeom prst="line">
            <a:avLst/>
          </a:prstGeom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219018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87AF2-99A5-AB3C-997A-0045596DA9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88640"/>
            <a:ext cx="8330116" cy="1371600"/>
          </a:xfrm>
        </p:spPr>
        <p:txBody>
          <a:bodyPr/>
          <a:lstStyle/>
          <a:p>
            <a:r>
              <a:rPr lang="da-DK" dirty="0" err="1"/>
              <a:t>ASVs</a:t>
            </a:r>
            <a:r>
              <a:rPr lang="da-DK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59A29-D6CA-E4D8-5475-8F8F4329E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Now </a:t>
            </a:r>
            <a:r>
              <a:rPr lang="da-DK" dirty="0" err="1"/>
              <a:t>you</a:t>
            </a:r>
            <a:r>
              <a:rPr lang="da-DK" dirty="0"/>
              <a:t> have </a:t>
            </a:r>
            <a:r>
              <a:rPr lang="da-DK" dirty="0" err="1"/>
              <a:t>sequences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are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Filtered</a:t>
            </a:r>
            <a:endParaRPr lang="da-DK" dirty="0"/>
          </a:p>
          <a:p>
            <a:pPr lvl="1"/>
            <a:r>
              <a:rPr lang="da-DK" dirty="0"/>
              <a:t>No low </a:t>
            </a:r>
            <a:r>
              <a:rPr lang="da-DK" dirty="0" err="1"/>
              <a:t>quality</a:t>
            </a:r>
            <a:r>
              <a:rPr lang="da-DK" dirty="0"/>
              <a:t> </a:t>
            </a:r>
            <a:r>
              <a:rPr lang="da-DK" dirty="0" err="1"/>
              <a:t>sequences</a:t>
            </a:r>
            <a:endParaRPr lang="da-DK" dirty="0"/>
          </a:p>
          <a:p>
            <a:pPr lvl="1"/>
            <a:r>
              <a:rPr lang="da-DK" dirty="0" err="1"/>
              <a:t>Poor</a:t>
            </a:r>
            <a:r>
              <a:rPr lang="da-DK" dirty="0"/>
              <a:t> </a:t>
            </a:r>
            <a:r>
              <a:rPr lang="da-DK" dirty="0" err="1"/>
              <a:t>ends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trimmed</a:t>
            </a:r>
            <a:endParaRPr lang="da-DK" dirty="0"/>
          </a:p>
          <a:p>
            <a:pPr lvl="1"/>
            <a:endParaRPr lang="da-DK" dirty="0"/>
          </a:p>
          <a:p>
            <a:r>
              <a:rPr lang="da-DK" dirty="0" err="1"/>
              <a:t>Denoised</a:t>
            </a:r>
            <a:endParaRPr lang="da-DK" dirty="0"/>
          </a:p>
          <a:p>
            <a:pPr lvl="1"/>
            <a:r>
              <a:rPr lang="da-DK" dirty="0" err="1"/>
              <a:t>Sequencing</a:t>
            </a:r>
            <a:r>
              <a:rPr lang="da-DK" dirty="0"/>
              <a:t> </a:t>
            </a:r>
            <a:r>
              <a:rPr lang="da-DK" dirty="0" err="1"/>
              <a:t>errors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removed</a:t>
            </a:r>
          </a:p>
          <a:p>
            <a:pPr lvl="1"/>
            <a:endParaRPr lang="da-DK" dirty="0"/>
          </a:p>
          <a:p>
            <a:r>
              <a:rPr lang="da-DK" dirty="0" err="1"/>
              <a:t>Chimera-free</a:t>
            </a:r>
            <a:endParaRPr lang="da-DK" dirty="0"/>
          </a:p>
          <a:p>
            <a:pPr lvl="1"/>
            <a:r>
              <a:rPr lang="da-DK" dirty="0"/>
              <a:t>PCR-</a:t>
            </a:r>
            <a:r>
              <a:rPr lang="da-DK" dirty="0" err="1"/>
              <a:t>artifacts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removed</a:t>
            </a:r>
          </a:p>
          <a:p>
            <a:endParaRPr lang="da-DK" dirty="0"/>
          </a:p>
          <a:p>
            <a:r>
              <a:rPr lang="da-DK" dirty="0" err="1"/>
              <a:t>Conceptually</a:t>
            </a:r>
            <a:r>
              <a:rPr lang="da-DK" dirty="0"/>
              <a:t>, </a:t>
            </a:r>
            <a:r>
              <a:rPr lang="da-DK" dirty="0" err="1"/>
              <a:t>these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the </a:t>
            </a:r>
            <a:r>
              <a:rPr lang="da-DK" dirty="0" err="1"/>
              <a:t>biological</a:t>
            </a:r>
            <a:r>
              <a:rPr lang="da-DK" dirty="0"/>
              <a:t> </a:t>
            </a:r>
            <a:r>
              <a:rPr lang="da-DK" dirty="0" err="1"/>
              <a:t>sequences</a:t>
            </a:r>
            <a:r>
              <a:rPr lang="da-DK" dirty="0"/>
              <a:t> from </a:t>
            </a:r>
            <a:r>
              <a:rPr lang="da-DK" dirty="0" err="1"/>
              <a:t>your</a:t>
            </a:r>
            <a:r>
              <a:rPr lang="da-DK" dirty="0"/>
              <a:t> </a:t>
            </a:r>
            <a:r>
              <a:rPr lang="da-DK" dirty="0" err="1"/>
              <a:t>bacteria</a:t>
            </a:r>
            <a:r>
              <a:rPr lang="da-DK" dirty="0"/>
              <a:t>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4A7E77-B460-30E7-635D-41406355B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0895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A55F-399D-6F34-22AB-4AC4A880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88640"/>
            <a:ext cx="8330116" cy="1371600"/>
          </a:xfrm>
        </p:spPr>
        <p:txBody>
          <a:bodyPr/>
          <a:lstStyle/>
          <a:p>
            <a:r>
              <a:rPr lang="da-DK" dirty="0" err="1"/>
              <a:t>Classification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B872-0FCD-CF71-5953-CA895599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34</a:t>
            </a:fld>
            <a:endParaRPr lang="en-US" noProof="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95C79796-EE5D-B601-C3E8-47C6E0F17AF6}"/>
              </a:ext>
            </a:extLst>
          </p:cNvPr>
          <p:cNvGrpSpPr/>
          <p:nvPr/>
        </p:nvGrpSpPr>
        <p:grpSpPr>
          <a:xfrm>
            <a:off x="1054646" y="2492896"/>
            <a:ext cx="2664296" cy="1059214"/>
            <a:chOff x="1054646" y="2492896"/>
            <a:chExt cx="2664296" cy="1059214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04A0A14-F4E2-191C-5311-5D31EEEFB76F}"/>
                </a:ext>
              </a:extLst>
            </p:cNvPr>
            <p:cNvCxnSpPr/>
            <p:nvPr/>
          </p:nvCxnSpPr>
          <p:spPr bwMode="auto">
            <a:xfrm>
              <a:off x="1774726" y="2708920"/>
              <a:ext cx="194421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bg2">
                  <a:lumMod val="20000"/>
                  <a:lumOff val="8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2D48C85-5965-0A43-B51E-E1D542A1B910}"/>
                </a:ext>
              </a:extLst>
            </p:cNvPr>
            <p:cNvCxnSpPr/>
            <p:nvPr/>
          </p:nvCxnSpPr>
          <p:spPr bwMode="auto">
            <a:xfrm>
              <a:off x="1774726" y="3068960"/>
              <a:ext cx="194421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2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1856867-E2CE-7616-5BCE-C1469CA63286}"/>
                </a:ext>
              </a:extLst>
            </p:cNvPr>
            <p:cNvCxnSpPr/>
            <p:nvPr/>
          </p:nvCxnSpPr>
          <p:spPr bwMode="auto">
            <a:xfrm>
              <a:off x="1774726" y="3437790"/>
              <a:ext cx="1944216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accent3">
                  <a:lumMod val="60000"/>
                  <a:lumOff val="40000"/>
                </a:schemeClr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C4DDEFA-CFBD-5D4A-B9F5-9E087D458023}"/>
                </a:ext>
              </a:extLst>
            </p:cNvPr>
            <p:cNvSpPr txBox="1"/>
            <p:nvPr/>
          </p:nvSpPr>
          <p:spPr>
            <a:xfrm>
              <a:off x="1054646" y="2900603"/>
              <a:ext cx="52257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ASV2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C6B374-4351-EFA1-EB7F-AFC38F8782AF}"/>
                </a:ext>
              </a:extLst>
            </p:cNvPr>
            <p:cNvSpPr txBox="1"/>
            <p:nvPr/>
          </p:nvSpPr>
          <p:spPr>
            <a:xfrm>
              <a:off x="1054646" y="3305889"/>
              <a:ext cx="52257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ASV3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62085C8-507C-893D-014F-4C4BFFE39730}"/>
                </a:ext>
              </a:extLst>
            </p:cNvPr>
            <p:cNvSpPr txBox="1"/>
            <p:nvPr/>
          </p:nvSpPr>
          <p:spPr>
            <a:xfrm>
              <a:off x="1054646" y="2492896"/>
              <a:ext cx="522579" cy="246221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ASV1</a:t>
              </a:r>
            </a:p>
          </p:txBody>
        </p: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D124CB7-3435-841F-1299-B7A938A8C5E2}"/>
              </a:ext>
            </a:extLst>
          </p:cNvPr>
          <p:cNvSpPr txBox="1"/>
          <p:nvPr/>
        </p:nvSpPr>
        <p:spPr>
          <a:xfrm>
            <a:off x="10104842" y="751329"/>
            <a:ext cx="17184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Lactobacillus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casei</a:t>
            </a:r>
            <a:endParaRPr lang="da-DK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FE3C4-20BA-4B7E-0217-F867B4DD5F50}"/>
              </a:ext>
            </a:extLst>
          </p:cNvPr>
          <p:cNvSpPr txBox="1"/>
          <p:nvPr/>
        </p:nvSpPr>
        <p:spPr>
          <a:xfrm>
            <a:off x="7103318" y="1159737"/>
            <a:ext cx="17034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Clostridium</a:t>
            </a:r>
            <a:r>
              <a:rPr lang="da-DK" dirty="0">
                <a:latin typeface="+mn-lt"/>
              </a:rPr>
              <a:t> difficile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0D39C-77C1-5541-AFFD-93177FFA89FD}"/>
              </a:ext>
            </a:extLst>
          </p:cNvPr>
          <p:cNvSpPr txBox="1"/>
          <p:nvPr/>
        </p:nvSpPr>
        <p:spPr>
          <a:xfrm>
            <a:off x="6239222" y="4419029"/>
            <a:ext cx="24157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Pseudomonas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flourescens</a:t>
            </a:r>
            <a:endParaRPr lang="da-DK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5F50E-7886-9368-8861-A06BE398257B}"/>
              </a:ext>
            </a:extLst>
          </p:cNvPr>
          <p:cNvSpPr txBox="1"/>
          <p:nvPr/>
        </p:nvSpPr>
        <p:spPr>
          <a:xfrm>
            <a:off x="10220631" y="4509120"/>
            <a:ext cx="14314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Bacillus</a:t>
            </a:r>
            <a:r>
              <a:rPr lang="da-DK" dirty="0">
                <a:latin typeface="+mn-lt"/>
              </a:rPr>
              <a:t> subtillis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1AABE-ECA0-4D40-1003-9F089C661F32}"/>
              </a:ext>
            </a:extLst>
          </p:cNvPr>
          <p:cNvCxnSpPr>
            <a:stCxn id="25" idx="2"/>
          </p:cNvCxnSpPr>
          <p:nvPr/>
        </p:nvCxnSpPr>
        <p:spPr bwMode="auto">
          <a:xfrm>
            <a:off x="7955058" y="1405958"/>
            <a:ext cx="516412" cy="539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36FEF0-AFDC-B43F-DDE8-11EAAD5C4DD9}"/>
              </a:ext>
            </a:extLst>
          </p:cNvPr>
          <p:cNvCxnSpPr/>
          <p:nvPr/>
        </p:nvCxnSpPr>
        <p:spPr bwMode="auto">
          <a:xfrm flipH="1">
            <a:off x="10415686" y="1058256"/>
            <a:ext cx="671414" cy="1419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BB977-5774-C50D-8786-6AA7DE0A89CB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7447085" y="3017858"/>
            <a:ext cx="952377" cy="1401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7D03DF-E4FA-EA84-B80F-8CC81BA8F557}"/>
              </a:ext>
            </a:extLst>
          </p:cNvPr>
          <p:cNvCxnSpPr>
            <a:stCxn id="27" idx="0"/>
          </p:cNvCxnSpPr>
          <p:nvPr/>
        </p:nvCxnSpPr>
        <p:spPr bwMode="auto">
          <a:xfrm flipH="1" flipV="1">
            <a:off x="10487694" y="3552110"/>
            <a:ext cx="448678" cy="957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B25D41-EA4D-AF3C-095D-CE5A55E3BB44}"/>
              </a:ext>
            </a:extLst>
          </p:cNvPr>
          <p:cNvSpPr/>
          <p:nvPr/>
        </p:nvSpPr>
        <p:spPr bwMode="auto">
          <a:xfrm>
            <a:off x="4943078" y="2708920"/>
            <a:ext cx="2415726" cy="5040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3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?</a:t>
            </a:r>
            <a:endParaRPr kumimoji="0" lang="da-DK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2704DD-BF2E-0DB5-972C-A8E90C9E5371}"/>
              </a:ext>
            </a:extLst>
          </p:cNvPr>
          <p:cNvGrpSpPr/>
          <p:nvPr/>
        </p:nvGrpSpPr>
        <p:grpSpPr>
          <a:xfrm>
            <a:off x="8471470" y="1628800"/>
            <a:ext cx="1944216" cy="2016224"/>
            <a:chOff x="8471470" y="1628800"/>
            <a:chExt cx="1944216" cy="20162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7E58E30-F58D-818B-EA76-AF422341F2EA}"/>
                </a:ext>
              </a:extLst>
            </p:cNvPr>
            <p:cNvGrpSpPr/>
            <p:nvPr/>
          </p:nvGrpSpPr>
          <p:grpSpPr>
            <a:xfrm>
              <a:off x="8471470" y="2060848"/>
              <a:ext cx="1944216" cy="1584176"/>
              <a:chOff x="8471470" y="2060848"/>
              <a:chExt cx="1944216" cy="158417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66A8CB-AF1F-8B65-AD9C-A6CE8B3870A1}"/>
                  </a:ext>
                </a:extLst>
              </p:cNvPr>
              <p:cNvCxnSpPr/>
              <p:nvPr/>
            </p:nvCxnSpPr>
            <p:spPr bwMode="auto">
              <a:xfrm>
                <a:off x="8471470" y="2060848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93B1567-AEF6-C028-27EE-495C0E90C632}"/>
                  </a:ext>
                </a:extLst>
              </p:cNvPr>
              <p:cNvCxnSpPr/>
              <p:nvPr/>
            </p:nvCxnSpPr>
            <p:spPr bwMode="auto">
              <a:xfrm>
                <a:off x="8471470" y="2204864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29BFDC-9ADB-EA29-4444-A07AFBF8F016}"/>
                  </a:ext>
                </a:extLst>
              </p:cNvPr>
              <p:cNvCxnSpPr/>
              <p:nvPr/>
            </p:nvCxnSpPr>
            <p:spPr bwMode="auto">
              <a:xfrm>
                <a:off x="8471470" y="2348880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63FE7D-B518-4EEA-6B17-08045F507E72}"/>
                  </a:ext>
                </a:extLst>
              </p:cNvPr>
              <p:cNvCxnSpPr/>
              <p:nvPr/>
            </p:nvCxnSpPr>
            <p:spPr bwMode="auto">
              <a:xfrm>
                <a:off x="8471470" y="2492896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8A72B06-3F6A-C432-525F-CCFB907F4B05}"/>
                  </a:ext>
                </a:extLst>
              </p:cNvPr>
              <p:cNvCxnSpPr/>
              <p:nvPr/>
            </p:nvCxnSpPr>
            <p:spPr bwMode="auto">
              <a:xfrm>
                <a:off x="8471470" y="2636912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59540A-7280-A88A-05E5-E0887AF563C9}"/>
                  </a:ext>
                </a:extLst>
              </p:cNvPr>
              <p:cNvCxnSpPr/>
              <p:nvPr/>
            </p:nvCxnSpPr>
            <p:spPr bwMode="auto">
              <a:xfrm>
                <a:off x="8471470" y="2780928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2979151-547E-1BD7-9B0D-F49D08020E9B}"/>
                  </a:ext>
                </a:extLst>
              </p:cNvPr>
              <p:cNvCxnSpPr/>
              <p:nvPr/>
            </p:nvCxnSpPr>
            <p:spPr bwMode="auto">
              <a:xfrm>
                <a:off x="8471470" y="2924944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512AC5F-3E06-C9E6-7F65-393A6D882097}"/>
                  </a:ext>
                </a:extLst>
              </p:cNvPr>
              <p:cNvCxnSpPr/>
              <p:nvPr/>
            </p:nvCxnSpPr>
            <p:spPr bwMode="auto">
              <a:xfrm>
                <a:off x="8471470" y="3068960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6A076C-035B-6607-7C96-5F2D1ABDB250}"/>
                  </a:ext>
                </a:extLst>
              </p:cNvPr>
              <p:cNvCxnSpPr/>
              <p:nvPr/>
            </p:nvCxnSpPr>
            <p:spPr bwMode="auto">
              <a:xfrm>
                <a:off x="8471470" y="3212976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EEEBDAB-1CB2-FA98-5A89-80282175B848}"/>
                  </a:ext>
                </a:extLst>
              </p:cNvPr>
              <p:cNvCxnSpPr/>
              <p:nvPr/>
            </p:nvCxnSpPr>
            <p:spPr bwMode="auto">
              <a:xfrm>
                <a:off x="8471470" y="3356992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8A1DF36-7085-491D-E378-5F66F73FB3AC}"/>
                  </a:ext>
                </a:extLst>
              </p:cNvPr>
              <p:cNvCxnSpPr/>
              <p:nvPr/>
            </p:nvCxnSpPr>
            <p:spPr bwMode="auto">
              <a:xfrm>
                <a:off x="8471470" y="3501008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8B2C20-47DD-E195-C9C9-BDCF95092351}"/>
                  </a:ext>
                </a:extLst>
              </p:cNvPr>
              <p:cNvCxnSpPr/>
              <p:nvPr/>
            </p:nvCxnSpPr>
            <p:spPr bwMode="auto">
              <a:xfrm>
                <a:off x="8471470" y="3645024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CD57EC-6051-A946-5B6E-38C2557A9459}"/>
                </a:ext>
              </a:extLst>
            </p:cNvPr>
            <p:cNvSpPr txBox="1"/>
            <p:nvPr/>
          </p:nvSpPr>
          <p:spPr>
            <a:xfrm>
              <a:off x="8922587" y="1628800"/>
              <a:ext cx="1298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Database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56C4891E-BF5E-A65A-DDC2-20926A283DDE}"/>
              </a:ext>
            </a:extLst>
          </p:cNvPr>
          <p:cNvSpPr txBox="1"/>
          <p:nvPr/>
        </p:nvSpPr>
        <p:spPr>
          <a:xfrm>
            <a:off x="119128" y="2435391"/>
            <a:ext cx="836768" cy="1164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432"/>
              </a:spcBef>
            </a:pPr>
            <a:r>
              <a:rPr lang="da-DK" dirty="0">
                <a:latin typeface="+mn-lt"/>
              </a:rPr>
              <a:t>N=1531</a:t>
            </a:r>
          </a:p>
          <a:p>
            <a:pPr algn="l">
              <a:lnSpc>
                <a:spcPct val="150000"/>
              </a:lnSpc>
              <a:spcBef>
                <a:spcPts val="432"/>
              </a:spcBef>
            </a:pPr>
            <a:r>
              <a:rPr lang="da-DK" dirty="0">
                <a:latin typeface="+mn-lt"/>
              </a:rPr>
              <a:t>N=40642</a:t>
            </a:r>
          </a:p>
          <a:p>
            <a:pPr algn="l">
              <a:lnSpc>
                <a:spcPct val="150000"/>
              </a:lnSpc>
              <a:spcBef>
                <a:spcPts val="432"/>
              </a:spcBef>
            </a:pPr>
            <a:r>
              <a:rPr lang="da-DK" dirty="0">
                <a:latin typeface="+mn-lt"/>
              </a:rPr>
              <a:t>N=35431</a:t>
            </a:r>
          </a:p>
        </p:txBody>
      </p:sp>
    </p:spTree>
    <p:extLst>
      <p:ext uri="{BB962C8B-B14F-4D97-AF65-F5344CB8AC3E}">
        <p14:creationId xmlns:p14="http://schemas.microsoft.com/office/powerpoint/2010/main" val="3068113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27" grpId="0"/>
      <p:bldP spid="40" grpId="0" animBg="1"/>
      <p:bldP spid="4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2A55F-399D-6F34-22AB-4AC4A880E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4726" y="188640"/>
            <a:ext cx="8330116" cy="1371600"/>
          </a:xfrm>
        </p:spPr>
        <p:txBody>
          <a:bodyPr/>
          <a:lstStyle/>
          <a:p>
            <a:r>
              <a:rPr lang="da-DK" dirty="0" err="1"/>
              <a:t>Classification</a:t>
            </a:r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7B872-0FCD-CF71-5953-CA895599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A5747B-3593-4E12-9B4A-54B2AD3375B2}" type="slidenum">
              <a:rPr lang="en-US" noProof="0" smtClean="0"/>
              <a:t>35</a:t>
            </a:fld>
            <a:endParaRPr lang="en-US" noProof="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4DDEFA-CFBD-5D4A-B9F5-9E087D458023}"/>
              </a:ext>
            </a:extLst>
          </p:cNvPr>
          <p:cNvSpPr txBox="1"/>
          <p:nvPr/>
        </p:nvSpPr>
        <p:spPr>
          <a:xfrm>
            <a:off x="1054646" y="2900603"/>
            <a:ext cx="5225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ASV2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9C6B374-4351-EFA1-EB7F-AFC38F8782AF}"/>
              </a:ext>
            </a:extLst>
          </p:cNvPr>
          <p:cNvSpPr txBox="1"/>
          <p:nvPr/>
        </p:nvSpPr>
        <p:spPr>
          <a:xfrm>
            <a:off x="1054646" y="3305889"/>
            <a:ext cx="5225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ASV3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2085C8-507C-893D-014F-4C4BFFE39730}"/>
              </a:ext>
            </a:extLst>
          </p:cNvPr>
          <p:cNvSpPr txBox="1"/>
          <p:nvPr/>
        </p:nvSpPr>
        <p:spPr>
          <a:xfrm>
            <a:off x="1054646" y="2492896"/>
            <a:ext cx="52257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>
                <a:latin typeface="+mn-lt"/>
              </a:rPr>
              <a:t>ASV1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D124CB7-3435-841F-1299-B7A938A8C5E2}"/>
              </a:ext>
            </a:extLst>
          </p:cNvPr>
          <p:cNvSpPr txBox="1"/>
          <p:nvPr/>
        </p:nvSpPr>
        <p:spPr>
          <a:xfrm>
            <a:off x="10104842" y="751329"/>
            <a:ext cx="1718419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Lactobacillus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casei</a:t>
            </a:r>
            <a:endParaRPr lang="da-DK" dirty="0">
              <a:latin typeface="+mn-lt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536FE3C4-20BA-4B7E-0217-F867B4DD5F50}"/>
              </a:ext>
            </a:extLst>
          </p:cNvPr>
          <p:cNvSpPr txBox="1"/>
          <p:nvPr/>
        </p:nvSpPr>
        <p:spPr>
          <a:xfrm>
            <a:off x="7103318" y="1159737"/>
            <a:ext cx="1703480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Clostridium</a:t>
            </a:r>
            <a:r>
              <a:rPr lang="da-DK" dirty="0">
                <a:latin typeface="+mn-lt"/>
              </a:rPr>
              <a:t> difficile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F00D39C-77C1-5541-AFFD-93177FFA89FD}"/>
              </a:ext>
            </a:extLst>
          </p:cNvPr>
          <p:cNvSpPr txBox="1"/>
          <p:nvPr/>
        </p:nvSpPr>
        <p:spPr>
          <a:xfrm>
            <a:off x="6239222" y="4419029"/>
            <a:ext cx="2415726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Pseudomonas</a:t>
            </a:r>
            <a:r>
              <a:rPr lang="da-DK" dirty="0">
                <a:latin typeface="+mn-lt"/>
              </a:rPr>
              <a:t> </a:t>
            </a:r>
            <a:r>
              <a:rPr lang="da-DK" dirty="0" err="1">
                <a:latin typeface="+mn-lt"/>
              </a:rPr>
              <a:t>flourescens</a:t>
            </a:r>
            <a:endParaRPr lang="da-DK" dirty="0">
              <a:latin typeface="+mn-lt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FB5F50E-7886-9368-8861-A06BE398257B}"/>
              </a:ext>
            </a:extLst>
          </p:cNvPr>
          <p:cNvSpPr txBox="1"/>
          <p:nvPr/>
        </p:nvSpPr>
        <p:spPr>
          <a:xfrm>
            <a:off x="10220631" y="4509120"/>
            <a:ext cx="1431482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spcBef>
                <a:spcPts val="432"/>
              </a:spcBef>
            </a:pPr>
            <a:r>
              <a:rPr lang="da-DK" dirty="0" err="1">
                <a:latin typeface="+mn-lt"/>
              </a:rPr>
              <a:t>Bacillus</a:t>
            </a:r>
            <a:r>
              <a:rPr lang="da-DK" dirty="0">
                <a:latin typeface="+mn-lt"/>
              </a:rPr>
              <a:t> subtillis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5E1AABE-ECA0-4D40-1003-9F089C661F32}"/>
              </a:ext>
            </a:extLst>
          </p:cNvPr>
          <p:cNvCxnSpPr>
            <a:stCxn id="25" idx="2"/>
          </p:cNvCxnSpPr>
          <p:nvPr/>
        </p:nvCxnSpPr>
        <p:spPr bwMode="auto">
          <a:xfrm>
            <a:off x="7955058" y="1405958"/>
            <a:ext cx="516412" cy="539622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F36FEF0-AFDC-B43F-DDE8-11EAAD5C4DD9}"/>
              </a:ext>
            </a:extLst>
          </p:cNvPr>
          <p:cNvCxnSpPr/>
          <p:nvPr/>
        </p:nvCxnSpPr>
        <p:spPr bwMode="auto">
          <a:xfrm flipH="1">
            <a:off x="10415686" y="1058256"/>
            <a:ext cx="671414" cy="141954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4DBB977-5774-C50D-8786-6AA7DE0A89CB}"/>
              </a:ext>
            </a:extLst>
          </p:cNvPr>
          <p:cNvCxnSpPr>
            <a:stCxn id="26" idx="0"/>
          </p:cNvCxnSpPr>
          <p:nvPr/>
        </p:nvCxnSpPr>
        <p:spPr bwMode="auto">
          <a:xfrm flipV="1">
            <a:off x="7447085" y="3017858"/>
            <a:ext cx="952377" cy="140117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37D03DF-E4FA-EA84-B80F-8CC81BA8F557}"/>
              </a:ext>
            </a:extLst>
          </p:cNvPr>
          <p:cNvCxnSpPr>
            <a:stCxn id="27" idx="0"/>
          </p:cNvCxnSpPr>
          <p:nvPr/>
        </p:nvCxnSpPr>
        <p:spPr bwMode="auto">
          <a:xfrm flipH="1" flipV="1">
            <a:off x="10487694" y="3552110"/>
            <a:ext cx="448678" cy="95701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Arrow: Right 39">
            <a:extLst>
              <a:ext uri="{FF2B5EF4-FFF2-40B4-BE49-F238E27FC236}">
                <a16:creationId xmlns:a16="http://schemas.microsoft.com/office/drawing/2014/main" id="{94B25D41-EA4D-AF3C-095D-CE5A55E3BB44}"/>
              </a:ext>
            </a:extLst>
          </p:cNvPr>
          <p:cNvSpPr/>
          <p:nvPr/>
        </p:nvSpPr>
        <p:spPr bwMode="auto">
          <a:xfrm>
            <a:off x="4943078" y="2708920"/>
            <a:ext cx="2415726" cy="504050"/>
          </a:xfrm>
          <a:prstGeom prst="rightArrow">
            <a:avLst/>
          </a:prstGeom>
          <a:solidFill>
            <a:schemeClr val="accent1"/>
          </a:solidFill>
          <a:ln w="9525" cap="flat" cmpd="sng" algn="ctr">
            <a:solidFill>
              <a:schemeClr val="accent1"/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00" tIns="46800" rIns="90000" bIns="468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ts val="432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a-DK" sz="3600" b="0" i="0" u="none" strike="noStrike" cap="none" normalizeH="0" baseline="0" dirty="0">
                <a:ln>
                  <a:noFill/>
                </a:ln>
                <a:effectLst/>
                <a:latin typeface="+mn-lt"/>
                <a:ea typeface="ＭＳ Ｐゴシック" pitchFamily="-80" charset="-128"/>
              </a:rPr>
              <a:t>?</a:t>
            </a:r>
            <a:endParaRPr kumimoji="0" lang="da-DK" sz="1600" b="0" i="0" u="none" strike="noStrike" cap="none" normalizeH="0" baseline="0" dirty="0">
              <a:ln>
                <a:noFill/>
              </a:ln>
              <a:effectLst/>
              <a:latin typeface="+mn-lt"/>
              <a:ea typeface="ＭＳ Ｐゴシック" pitchFamily="-80" charset="-128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B2704DD-BF2E-0DB5-972C-A8E90C9E5371}"/>
              </a:ext>
            </a:extLst>
          </p:cNvPr>
          <p:cNvGrpSpPr/>
          <p:nvPr/>
        </p:nvGrpSpPr>
        <p:grpSpPr>
          <a:xfrm>
            <a:off x="8471470" y="1628800"/>
            <a:ext cx="1944216" cy="2016224"/>
            <a:chOff x="8471470" y="1628800"/>
            <a:chExt cx="1944216" cy="2016224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27E58E30-F58D-818B-EA76-AF422341F2EA}"/>
                </a:ext>
              </a:extLst>
            </p:cNvPr>
            <p:cNvGrpSpPr/>
            <p:nvPr/>
          </p:nvGrpSpPr>
          <p:grpSpPr>
            <a:xfrm>
              <a:off x="8471470" y="2060848"/>
              <a:ext cx="1944216" cy="1584176"/>
              <a:chOff x="8471470" y="2060848"/>
              <a:chExt cx="1944216" cy="1584176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166A8CB-AF1F-8B65-AD9C-A6CE8B3870A1}"/>
                  </a:ext>
                </a:extLst>
              </p:cNvPr>
              <p:cNvCxnSpPr/>
              <p:nvPr/>
            </p:nvCxnSpPr>
            <p:spPr bwMode="auto">
              <a:xfrm>
                <a:off x="8471470" y="2060848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493B1567-AEF6-C028-27EE-495C0E90C632}"/>
                  </a:ext>
                </a:extLst>
              </p:cNvPr>
              <p:cNvCxnSpPr/>
              <p:nvPr/>
            </p:nvCxnSpPr>
            <p:spPr bwMode="auto">
              <a:xfrm>
                <a:off x="8471470" y="2204864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D29BFDC-9ADB-EA29-4444-A07AFBF8F016}"/>
                  </a:ext>
                </a:extLst>
              </p:cNvPr>
              <p:cNvCxnSpPr/>
              <p:nvPr/>
            </p:nvCxnSpPr>
            <p:spPr bwMode="auto">
              <a:xfrm>
                <a:off x="8471470" y="2348880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7063FE7D-B518-4EEA-6B17-08045F507E72}"/>
                  </a:ext>
                </a:extLst>
              </p:cNvPr>
              <p:cNvCxnSpPr/>
              <p:nvPr/>
            </p:nvCxnSpPr>
            <p:spPr bwMode="auto">
              <a:xfrm>
                <a:off x="8471470" y="2492896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58A72B06-3F6A-C432-525F-CCFB907F4B05}"/>
                  </a:ext>
                </a:extLst>
              </p:cNvPr>
              <p:cNvCxnSpPr/>
              <p:nvPr/>
            </p:nvCxnSpPr>
            <p:spPr bwMode="auto">
              <a:xfrm>
                <a:off x="8471470" y="2636912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7D59540A-7280-A88A-05E5-E0887AF563C9}"/>
                  </a:ext>
                </a:extLst>
              </p:cNvPr>
              <p:cNvCxnSpPr/>
              <p:nvPr/>
            </p:nvCxnSpPr>
            <p:spPr bwMode="auto">
              <a:xfrm>
                <a:off x="8471470" y="2780928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2979151-547E-1BD7-9B0D-F49D08020E9B}"/>
                  </a:ext>
                </a:extLst>
              </p:cNvPr>
              <p:cNvCxnSpPr/>
              <p:nvPr/>
            </p:nvCxnSpPr>
            <p:spPr bwMode="auto">
              <a:xfrm>
                <a:off x="8471470" y="2924944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F512AC5F-3E06-C9E6-7F65-393A6D882097}"/>
                  </a:ext>
                </a:extLst>
              </p:cNvPr>
              <p:cNvCxnSpPr/>
              <p:nvPr/>
            </p:nvCxnSpPr>
            <p:spPr bwMode="auto">
              <a:xfrm>
                <a:off x="8471470" y="3068960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E6A076C-035B-6607-7C96-5F2D1ABDB250}"/>
                  </a:ext>
                </a:extLst>
              </p:cNvPr>
              <p:cNvCxnSpPr/>
              <p:nvPr/>
            </p:nvCxnSpPr>
            <p:spPr bwMode="auto">
              <a:xfrm>
                <a:off x="8471470" y="3212976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EEEBDAB-1CB2-FA98-5A89-80282175B848}"/>
                  </a:ext>
                </a:extLst>
              </p:cNvPr>
              <p:cNvCxnSpPr/>
              <p:nvPr/>
            </p:nvCxnSpPr>
            <p:spPr bwMode="auto">
              <a:xfrm>
                <a:off x="8471470" y="3356992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88A1DF36-7085-491D-E378-5F66F73FB3AC}"/>
                  </a:ext>
                </a:extLst>
              </p:cNvPr>
              <p:cNvCxnSpPr/>
              <p:nvPr/>
            </p:nvCxnSpPr>
            <p:spPr bwMode="auto">
              <a:xfrm>
                <a:off x="8471470" y="3501008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C8B2C20-47DD-E195-C9C9-BDCF95092351}"/>
                  </a:ext>
                </a:extLst>
              </p:cNvPr>
              <p:cNvCxnSpPr/>
              <p:nvPr/>
            </p:nvCxnSpPr>
            <p:spPr bwMode="auto">
              <a:xfrm>
                <a:off x="8471470" y="3645024"/>
                <a:ext cx="1944216" cy="0"/>
              </a:xfrm>
              <a:prstGeom prst="line">
                <a:avLst/>
              </a:prstGeom>
              <a:solidFill>
                <a:schemeClr val="accent1"/>
              </a:solidFill>
              <a:ln w="381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FCD57EC-6051-A946-5B6E-38C2557A9459}"/>
                </a:ext>
              </a:extLst>
            </p:cNvPr>
            <p:cNvSpPr txBox="1"/>
            <p:nvPr/>
          </p:nvSpPr>
          <p:spPr>
            <a:xfrm>
              <a:off x="8922587" y="1628800"/>
              <a:ext cx="1298044" cy="246221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l">
                <a:spcBef>
                  <a:spcPts val="432"/>
                </a:spcBef>
              </a:pPr>
              <a:r>
                <a:rPr lang="da-DK" dirty="0">
                  <a:latin typeface="+mn-lt"/>
                </a:rPr>
                <a:t>Database</a:t>
              </a:r>
            </a:p>
          </p:txBody>
        </p:sp>
      </p:grp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04A0A14-F4E2-191C-5311-5D31EEEFB76F}"/>
              </a:ext>
            </a:extLst>
          </p:cNvPr>
          <p:cNvCxnSpPr/>
          <p:nvPr/>
        </p:nvCxnSpPr>
        <p:spPr bwMode="auto">
          <a:xfrm>
            <a:off x="1774726" y="2708920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bg2">
                <a:lumMod val="20000"/>
                <a:lumOff val="8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2D48C85-5965-0A43-B51E-E1D542A1B910}"/>
              </a:ext>
            </a:extLst>
          </p:cNvPr>
          <p:cNvCxnSpPr/>
          <p:nvPr/>
        </p:nvCxnSpPr>
        <p:spPr bwMode="auto">
          <a:xfrm>
            <a:off x="1774726" y="3068960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1856867-E2CE-7616-5BCE-C1469CA63286}"/>
              </a:ext>
            </a:extLst>
          </p:cNvPr>
          <p:cNvCxnSpPr/>
          <p:nvPr/>
        </p:nvCxnSpPr>
        <p:spPr bwMode="auto">
          <a:xfrm>
            <a:off x="1774726" y="3437790"/>
            <a:ext cx="1944216" cy="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chemeClr val="accent3">
                <a:lumMod val="60000"/>
                <a:lumOff val="40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5CDDE323-DA4C-4B2C-F8D8-6D39F7D19CEC}"/>
              </a:ext>
            </a:extLst>
          </p:cNvPr>
          <p:cNvSpPr txBox="1"/>
          <p:nvPr/>
        </p:nvSpPr>
        <p:spPr>
          <a:xfrm>
            <a:off x="119128" y="2435391"/>
            <a:ext cx="836768" cy="116493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>
              <a:lnSpc>
                <a:spcPct val="150000"/>
              </a:lnSpc>
              <a:spcBef>
                <a:spcPts val="432"/>
              </a:spcBef>
            </a:pPr>
            <a:r>
              <a:rPr lang="da-DK" dirty="0">
                <a:latin typeface="+mn-lt"/>
              </a:rPr>
              <a:t>N=1531</a:t>
            </a:r>
          </a:p>
          <a:p>
            <a:pPr algn="l">
              <a:lnSpc>
                <a:spcPct val="150000"/>
              </a:lnSpc>
              <a:spcBef>
                <a:spcPts val="432"/>
              </a:spcBef>
            </a:pPr>
            <a:r>
              <a:rPr lang="da-DK" dirty="0">
                <a:latin typeface="+mn-lt"/>
              </a:rPr>
              <a:t>N=40642</a:t>
            </a:r>
          </a:p>
          <a:p>
            <a:pPr algn="l">
              <a:lnSpc>
                <a:spcPct val="150000"/>
              </a:lnSpc>
              <a:spcBef>
                <a:spcPts val="432"/>
              </a:spcBef>
            </a:pPr>
            <a:r>
              <a:rPr lang="da-DK" dirty="0">
                <a:latin typeface="+mn-lt"/>
              </a:rPr>
              <a:t>N=35431</a:t>
            </a:r>
          </a:p>
        </p:txBody>
      </p:sp>
    </p:spTree>
    <p:extLst>
      <p:ext uri="{BB962C8B-B14F-4D97-AF65-F5344CB8AC3E}">
        <p14:creationId xmlns:p14="http://schemas.microsoft.com/office/powerpoint/2010/main" val="3259439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873E-7 2.59259E-6 L 0.54643 -0.0314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321" y="-157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-3.7037E-6 L 0.54942 0.0625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7" y="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886 1.11111E-6 L 0.54942 -0.075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07" y="-375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8361" y="332656"/>
            <a:ext cx="8330116" cy="1371600"/>
          </a:xfrm>
        </p:spPr>
        <p:txBody>
          <a:bodyPr/>
          <a:lstStyle/>
          <a:p>
            <a:r>
              <a:rPr lang="da-DK" dirty="0" err="1"/>
              <a:t>Classification</a:t>
            </a:r>
            <a:endParaRPr lang="da-DK" dirty="0"/>
          </a:p>
        </p:txBody>
      </p:sp>
      <p:pic>
        <p:nvPicPr>
          <p:cNvPr id="2050" name="Picture 2" descr="File:Biological classification L Pengo vflip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63558" y="619124"/>
            <a:ext cx="2190750" cy="561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>
            <a:extLst>
              <a:ext uri="{FF2B5EF4-FFF2-40B4-BE49-F238E27FC236}">
                <a16:creationId xmlns:a16="http://schemas.microsoft.com/office/drawing/2014/main" id="{B5046D96-6E0E-85B4-F7ED-3347175E95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622" y="1612417"/>
            <a:ext cx="5715000" cy="4667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4744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4692C-874E-F8F1-FC9B-C85B9C85E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Metataxonomics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D55D2-384C-AFA0-255C-00C4597D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The </a:t>
            </a:r>
            <a:r>
              <a:rPr lang="da-DK" dirty="0" err="1"/>
              <a:t>study</a:t>
            </a:r>
            <a:r>
              <a:rPr lang="da-DK" dirty="0"/>
              <a:t> of the </a:t>
            </a:r>
            <a:r>
              <a:rPr lang="da-DK" dirty="0" err="1"/>
              <a:t>taxonomic</a:t>
            </a:r>
            <a:r>
              <a:rPr lang="da-DK" dirty="0"/>
              <a:t> </a:t>
            </a:r>
            <a:r>
              <a:rPr lang="da-DK" dirty="0" err="1"/>
              <a:t>composition</a:t>
            </a:r>
            <a:r>
              <a:rPr lang="da-DK" dirty="0"/>
              <a:t> of </a:t>
            </a:r>
            <a:r>
              <a:rPr lang="da-DK" dirty="0" err="1"/>
              <a:t>microbiomes</a:t>
            </a:r>
            <a:endParaRPr lang="da-DK" dirty="0"/>
          </a:p>
          <a:p>
            <a:endParaRPr lang="da-DK" dirty="0"/>
          </a:p>
          <a:p>
            <a:r>
              <a:rPr lang="da-DK" dirty="0"/>
              <a:t>Is </a:t>
            </a:r>
            <a:r>
              <a:rPr lang="da-DK" b="1" dirty="0"/>
              <a:t>not</a:t>
            </a:r>
            <a:r>
              <a:rPr lang="da-DK" dirty="0"/>
              <a:t> the same as </a:t>
            </a:r>
            <a:r>
              <a:rPr lang="da-DK" dirty="0" err="1"/>
              <a:t>metagenomics</a:t>
            </a:r>
            <a:endParaRPr lang="da-DK" dirty="0"/>
          </a:p>
          <a:p>
            <a:endParaRPr lang="da-DK" dirty="0"/>
          </a:p>
          <a:p>
            <a:r>
              <a:rPr lang="da-DK" dirty="0"/>
              <a:t>Is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cheaper</a:t>
            </a:r>
            <a:r>
              <a:rPr lang="da-DK" dirty="0"/>
              <a:t> </a:t>
            </a:r>
            <a:r>
              <a:rPr lang="da-DK" dirty="0" err="1"/>
              <a:t>than</a:t>
            </a:r>
            <a:r>
              <a:rPr lang="da-DK" dirty="0"/>
              <a:t> </a:t>
            </a:r>
            <a:r>
              <a:rPr lang="da-DK" dirty="0" err="1"/>
              <a:t>metagenomics</a:t>
            </a:r>
            <a:endParaRPr lang="da-DK" dirty="0"/>
          </a:p>
          <a:p>
            <a:endParaRPr lang="da-DK" dirty="0"/>
          </a:p>
          <a:p>
            <a:r>
              <a:rPr lang="da-DK" dirty="0" err="1"/>
              <a:t>Only</a:t>
            </a:r>
            <a:r>
              <a:rPr lang="da-DK" dirty="0"/>
              <a:t> shows the </a:t>
            </a:r>
            <a:r>
              <a:rPr lang="da-DK" dirty="0" err="1"/>
              <a:t>composition</a:t>
            </a:r>
            <a:r>
              <a:rPr lang="da-DK" dirty="0"/>
              <a:t>, not the </a:t>
            </a:r>
            <a:r>
              <a:rPr lang="da-DK" dirty="0" err="1"/>
              <a:t>function</a:t>
            </a:r>
            <a:endParaRPr lang="da-DK" dirty="0"/>
          </a:p>
          <a:p>
            <a:endParaRPr lang="da-DK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8644B-0290-446B-005C-FD1F3B0CD57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03EA872-A674-449B-A120-B97244F8E91D}" type="slidenum">
              <a:rPr lang="en-GB" smtClean="0"/>
              <a:pPr/>
              <a:t>4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04171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>
            <a:off x="2555920" y="2276872"/>
            <a:ext cx="4032160" cy="3600400"/>
            <a:chOff x="2555920" y="2276872"/>
            <a:chExt cx="4032160" cy="3600400"/>
          </a:xfrm>
        </p:grpSpPr>
        <p:grpSp>
          <p:nvGrpSpPr>
            <p:cNvPr id="6" name="Group 5"/>
            <p:cNvGrpSpPr/>
            <p:nvPr/>
          </p:nvGrpSpPr>
          <p:grpSpPr>
            <a:xfrm>
              <a:off x="2555920" y="2276872"/>
              <a:ext cx="4032160" cy="3600400"/>
              <a:chOff x="683568" y="2276872"/>
              <a:chExt cx="4032160" cy="3600400"/>
            </a:xfrm>
          </p:grpSpPr>
          <p:sp>
            <p:nvSpPr>
              <p:cNvPr id="8" name="Oval 7"/>
              <p:cNvSpPr/>
              <p:nvPr/>
            </p:nvSpPr>
            <p:spPr bwMode="auto">
              <a:xfrm>
                <a:off x="683568" y="2276872"/>
                <a:ext cx="4032160" cy="3600400"/>
              </a:xfrm>
              <a:prstGeom prst="ellipse">
                <a:avLst/>
              </a:prstGeom>
              <a:solidFill>
                <a:srgbClr val="E75C00">
                  <a:lumMod val="40000"/>
                  <a:lumOff val="6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9" name="Oval 8"/>
              <p:cNvSpPr/>
              <p:nvPr/>
            </p:nvSpPr>
            <p:spPr bwMode="auto">
              <a:xfrm>
                <a:off x="1019992" y="2577239"/>
                <a:ext cx="3360133" cy="3000000"/>
              </a:xfrm>
              <a:prstGeom prst="ellipse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0" name="Rounded Rectangle 9"/>
              <p:cNvSpPr/>
              <p:nvPr/>
            </p:nvSpPr>
            <p:spPr bwMode="auto">
              <a:xfrm>
                <a:off x="2123728" y="4122257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1" name="Rounded Rectangle 10"/>
              <p:cNvSpPr/>
              <p:nvPr/>
            </p:nvSpPr>
            <p:spPr bwMode="auto">
              <a:xfrm>
                <a:off x="2483768" y="3212976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2" name="Rounded Rectangle 11"/>
              <p:cNvSpPr/>
              <p:nvPr/>
            </p:nvSpPr>
            <p:spPr bwMode="auto">
              <a:xfrm rot="20820248">
                <a:off x="1691680" y="3933056"/>
                <a:ext cx="432048" cy="72008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3" name="Rounded Rectangle 12"/>
              <p:cNvSpPr/>
              <p:nvPr/>
            </p:nvSpPr>
            <p:spPr bwMode="auto">
              <a:xfrm>
                <a:off x="1835696" y="3429000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4" name="Rounded Rectangle 13"/>
              <p:cNvSpPr/>
              <p:nvPr/>
            </p:nvSpPr>
            <p:spPr bwMode="auto">
              <a:xfrm>
                <a:off x="1835696" y="4437112"/>
                <a:ext cx="432048" cy="72008"/>
              </a:xfrm>
              <a:prstGeom prst="roundRect">
                <a:avLst/>
              </a:prstGeom>
              <a:solidFill>
                <a:srgbClr val="990000">
                  <a:lumMod val="60000"/>
                  <a:lumOff val="4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5" name="Rounded Rectangle 14"/>
              <p:cNvSpPr/>
              <p:nvPr/>
            </p:nvSpPr>
            <p:spPr bwMode="auto">
              <a:xfrm>
                <a:off x="3764472" y="3537750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6" name="Freeform 15"/>
              <p:cNvSpPr/>
              <p:nvPr/>
            </p:nvSpPr>
            <p:spPr bwMode="auto">
              <a:xfrm>
                <a:off x="2728451" y="4702038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9999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7" name="Rounded Rectangle 16"/>
              <p:cNvSpPr/>
              <p:nvPr/>
            </p:nvSpPr>
            <p:spPr bwMode="auto">
              <a:xfrm>
                <a:off x="2088355" y="2852936"/>
                <a:ext cx="432048" cy="72008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8" name="Rounded Rectangle 17"/>
              <p:cNvSpPr/>
              <p:nvPr/>
            </p:nvSpPr>
            <p:spPr bwMode="auto">
              <a:xfrm rot="19803040">
                <a:off x="1187624" y="3429000"/>
                <a:ext cx="432048" cy="72008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19" name="Rounded Rectangle 18"/>
              <p:cNvSpPr/>
              <p:nvPr/>
            </p:nvSpPr>
            <p:spPr bwMode="auto">
              <a:xfrm>
                <a:off x="2771800" y="2780928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0" name="Rounded Rectangle 19"/>
              <p:cNvSpPr/>
              <p:nvPr/>
            </p:nvSpPr>
            <p:spPr bwMode="auto">
              <a:xfrm rot="19668912">
                <a:off x="1547664" y="3068960"/>
                <a:ext cx="432048" cy="72008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1" name="Rounded Rectangle 20"/>
              <p:cNvSpPr/>
              <p:nvPr/>
            </p:nvSpPr>
            <p:spPr bwMode="auto">
              <a:xfrm rot="1987805">
                <a:off x="2843808" y="3906233"/>
                <a:ext cx="432048" cy="72008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2" name="Rounded Rectangle 21"/>
              <p:cNvSpPr/>
              <p:nvPr/>
            </p:nvSpPr>
            <p:spPr bwMode="auto">
              <a:xfrm rot="1387143">
                <a:off x="2483768" y="3474185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3" name="Freeform 22"/>
              <p:cNvSpPr/>
              <p:nvPr/>
            </p:nvSpPr>
            <p:spPr bwMode="auto">
              <a:xfrm>
                <a:off x="1619384" y="3501008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4" name="Freeform 23"/>
              <p:cNvSpPr/>
              <p:nvPr/>
            </p:nvSpPr>
            <p:spPr bwMode="auto">
              <a:xfrm>
                <a:off x="1884546" y="3068960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5" name="Freeform 24"/>
              <p:cNvSpPr/>
              <p:nvPr/>
            </p:nvSpPr>
            <p:spPr bwMode="auto">
              <a:xfrm>
                <a:off x="2728451" y="2985399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6" name="Freeform 25"/>
              <p:cNvSpPr/>
              <p:nvPr/>
            </p:nvSpPr>
            <p:spPr bwMode="auto">
              <a:xfrm>
                <a:off x="2189346" y="3356992"/>
                <a:ext cx="619125" cy="155569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7" name="Rounded Rectangle 26"/>
              <p:cNvSpPr/>
              <p:nvPr/>
            </p:nvSpPr>
            <p:spPr bwMode="auto">
              <a:xfrm rot="3681217">
                <a:off x="3059832" y="4338281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8" name="Rounded Rectangle 27"/>
              <p:cNvSpPr/>
              <p:nvPr/>
            </p:nvSpPr>
            <p:spPr bwMode="auto">
              <a:xfrm rot="19256425">
                <a:off x="3843062" y="4463935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29" name="Rounded Rectangle 28"/>
              <p:cNvSpPr/>
              <p:nvPr/>
            </p:nvSpPr>
            <p:spPr bwMode="auto">
              <a:xfrm rot="19256425">
                <a:off x="3411015" y="5039998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0" name="Rounded Rectangle 29"/>
              <p:cNvSpPr/>
              <p:nvPr/>
            </p:nvSpPr>
            <p:spPr bwMode="auto">
              <a:xfrm rot="19256425">
                <a:off x="3050975" y="5256022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1" name="Rounded Rectangle 30"/>
              <p:cNvSpPr/>
              <p:nvPr/>
            </p:nvSpPr>
            <p:spPr bwMode="auto">
              <a:xfrm rot="13985588">
                <a:off x="1058108" y="4451448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2" name="Rounded Rectangle 31"/>
              <p:cNvSpPr/>
              <p:nvPr/>
            </p:nvSpPr>
            <p:spPr bwMode="auto">
              <a:xfrm rot="13985588">
                <a:off x="1418148" y="4883497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3" name="Rounded Rectangle 32"/>
              <p:cNvSpPr/>
              <p:nvPr/>
            </p:nvSpPr>
            <p:spPr bwMode="auto">
              <a:xfrm rot="13985588">
                <a:off x="1058106" y="394739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4" name="Rounded Rectangle 33"/>
              <p:cNvSpPr/>
              <p:nvPr/>
            </p:nvSpPr>
            <p:spPr bwMode="auto">
              <a:xfrm rot="13197249">
                <a:off x="1808388" y="528751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5" name="Rounded Rectangle 34"/>
              <p:cNvSpPr/>
              <p:nvPr/>
            </p:nvSpPr>
            <p:spPr bwMode="auto">
              <a:xfrm rot="10303617">
                <a:off x="2456461" y="5359519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6" name="Rounded Rectangle 35"/>
              <p:cNvSpPr/>
              <p:nvPr/>
            </p:nvSpPr>
            <p:spPr bwMode="auto">
              <a:xfrm>
                <a:off x="2483768" y="3634142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7" name="Rounded Rectangle 36"/>
              <p:cNvSpPr/>
              <p:nvPr/>
            </p:nvSpPr>
            <p:spPr bwMode="auto">
              <a:xfrm>
                <a:off x="2051720" y="4797152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8" name="Rounded Rectangle 37"/>
              <p:cNvSpPr/>
              <p:nvPr/>
            </p:nvSpPr>
            <p:spPr bwMode="auto">
              <a:xfrm>
                <a:off x="2699792" y="4581128"/>
                <a:ext cx="432048" cy="72008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39" name="Rounded Rectangle 38"/>
              <p:cNvSpPr/>
              <p:nvPr/>
            </p:nvSpPr>
            <p:spPr bwMode="auto">
              <a:xfrm rot="19256425">
                <a:off x="3411015" y="442117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0" name="Rounded Rectangle 39"/>
              <p:cNvSpPr/>
              <p:nvPr/>
            </p:nvSpPr>
            <p:spPr bwMode="auto">
              <a:xfrm>
                <a:off x="3059832" y="3645024"/>
                <a:ext cx="432048" cy="72008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1" name="Rounded Rectangle 40"/>
              <p:cNvSpPr/>
              <p:nvPr/>
            </p:nvSpPr>
            <p:spPr bwMode="auto">
              <a:xfrm>
                <a:off x="3347864" y="3933056"/>
                <a:ext cx="432048" cy="72008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2" name="Rounded Rectangle 41"/>
              <p:cNvSpPr/>
              <p:nvPr/>
            </p:nvSpPr>
            <p:spPr bwMode="auto">
              <a:xfrm rot="1987805">
                <a:off x="3779912" y="3429000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3" name="Rounded Rectangle 42"/>
              <p:cNvSpPr/>
              <p:nvPr/>
            </p:nvSpPr>
            <p:spPr bwMode="auto">
              <a:xfrm rot="1387143">
                <a:off x="3419872" y="2996952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4" name="Rounded Rectangle 43"/>
              <p:cNvSpPr/>
              <p:nvPr/>
            </p:nvSpPr>
            <p:spPr bwMode="auto">
              <a:xfrm rot="3681217">
                <a:off x="3995936" y="3861048"/>
                <a:ext cx="432048" cy="72008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5" name="Rounded Rectangle 44"/>
              <p:cNvSpPr/>
              <p:nvPr/>
            </p:nvSpPr>
            <p:spPr bwMode="auto">
              <a:xfrm rot="20982014" flipH="1">
                <a:off x="2246387" y="4136614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6" name="Rounded Rectangle 45"/>
              <p:cNvSpPr/>
              <p:nvPr/>
            </p:nvSpPr>
            <p:spPr bwMode="auto">
              <a:xfrm rot="20982014" flipH="1">
                <a:off x="2878001" y="4697270"/>
                <a:ext cx="387679" cy="61795"/>
              </a:xfrm>
              <a:prstGeom prst="roundRect">
                <a:avLst/>
              </a:prstGeom>
              <a:solidFill>
                <a:srgbClr val="990000">
                  <a:lumMod val="60000"/>
                  <a:lumOff val="40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7" name="Rounded Rectangle 46"/>
              <p:cNvSpPr/>
              <p:nvPr/>
            </p:nvSpPr>
            <p:spPr bwMode="auto">
              <a:xfrm rot="161766" flipH="1">
                <a:off x="1968655" y="4452087"/>
                <a:ext cx="387679" cy="61795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8" name="Rounded Rectangle 47"/>
              <p:cNvSpPr/>
              <p:nvPr/>
            </p:nvSpPr>
            <p:spPr bwMode="auto">
              <a:xfrm rot="20982014" flipH="1">
                <a:off x="2273938" y="4784677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49" name="Rounded Rectangle 48"/>
              <p:cNvSpPr/>
              <p:nvPr/>
            </p:nvSpPr>
            <p:spPr bwMode="auto">
              <a:xfrm rot="20982014" flipH="1">
                <a:off x="1895834" y="4006541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0" name="Rounded Rectangle 49"/>
              <p:cNvSpPr/>
              <p:nvPr/>
            </p:nvSpPr>
            <p:spPr bwMode="auto">
              <a:xfrm rot="20982014" flipH="1">
                <a:off x="2522804" y="4114116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1" name="Freeform 50"/>
              <p:cNvSpPr/>
              <p:nvPr/>
            </p:nvSpPr>
            <p:spPr bwMode="auto">
              <a:xfrm rot="20982014" flipH="1">
                <a:off x="2492878" y="3347159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solidFill>
                <a:srgbClr val="FFFFFF"/>
              </a:solidFill>
              <a:ln w="9525" cap="flat" cmpd="sng" algn="ctr">
                <a:solidFill>
                  <a:srgbClr val="999999">
                    <a:lumMod val="75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2" name="Rounded Rectangle 51"/>
              <p:cNvSpPr/>
              <p:nvPr/>
            </p:nvSpPr>
            <p:spPr bwMode="auto">
              <a:xfrm rot="20982014" flipH="1">
                <a:off x="2691352" y="5200190"/>
                <a:ext cx="387679" cy="61795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3" name="Rounded Rectangle 52"/>
              <p:cNvSpPr/>
              <p:nvPr/>
            </p:nvSpPr>
            <p:spPr bwMode="auto">
              <a:xfrm rot="1178974" flipH="1">
                <a:off x="1759351" y="5037419"/>
                <a:ext cx="370772" cy="6461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4" name="Rounded Rectangle 53"/>
              <p:cNvSpPr/>
              <p:nvPr/>
            </p:nvSpPr>
            <p:spPr bwMode="auto">
              <a:xfrm rot="20982014" flipH="1">
                <a:off x="3272508" y="4917801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5" name="Rounded Rectangle 54"/>
              <p:cNvSpPr/>
              <p:nvPr/>
            </p:nvSpPr>
            <p:spPr bwMode="auto">
              <a:xfrm rot="1313102" flipH="1">
                <a:off x="2184966" y="5174130"/>
                <a:ext cx="370772" cy="64613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6" name="Rounded Rectangle 55"/>
              <p:cNvSpPr/>
              <p:nvPr/>
            </p:nvSpPr>
            <p:spPr bwMode="auto">
              <a:xfrm rot="18994209" flipH="1">
                <a:off x="2908565" y="4020968"/>
                <a:ext cx="387679" cy="6179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7" name="Rounded Rectangle 56"/>
              <p:cNvSpPr/>
              <p:nvPr/>
            </p:nvSpPr>
            <p:spPr bwMode="auto">
              <a:xfrm rot="19594871" flipH="1">
                <a:off x="2780032" y="4495649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8" name="Freeform 57"/>
              <p:cNvSpPr/>
              <p:nvPr/>
            </p:nvSpPr>
            <p:spPr bwMode="auto">
              <a:xfrm rot="20982014" flipH="1">
                <a:off x="2048241" y="4709139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59" name="Freeform 58"/>
              <p:cNvSpPr/>
              <p:nvPr/>
            </p:nvSpPr>
            <p:spPr bwMode="auto">
              <a:xfrm rot="20982014" flipH="1">
                <a:off x="2424290" y="4938639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0" name="Freeform 59"/>
              <p:cNvSpPr/>
              <p:nvPr/>
            </p:nvSpPr>
            <p:spPr bwMode="auto">
              <a:xfrm rot="20982014" flipH="1">
                <a:off x="3136722" y="4672188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1" name="Freeform 60"/>
              <p:cNvSpPr/>
              <p:nvPr/>
            </p:nvSpPr>
            <p:spPr bwMode="auto">
              <a:xfrm rot="20982014" flipH="1">
                <a:off x="2562256" y="4596783"/>
                <a:ext cx="555544" cy="133505"/>
              </a:xfrm>
              <a:custGeom>
                <a:avLst/>
                <a:gdLst>
                  <a:gd name="connsiteX0" fmla="*/ 0 w 619125"/>
                  <a:gd name="connsiteY0" fmla="*/ 100297 h 155569"/>
                  <a:gd name="connsiteX1" fmla="*/ 171450 w 619125"/>
                  <a:gd name="connsiteY1" fmla="*/ 109822 h 155569"/>
                  <a:gd name="connsiteX2" fmla="*/ 504825 w 619125"/>
                  <a:gd name="connsiteY2" fmla="*/ 81247 h 155569"/>
                  <a:gd name="connsiteX3" fmla="*/ 533400 w 619125"/>
                  <a:gd name="connsiteY3" fmla="*/ 52672 h 155569"/>
                  <a:gd name="connsiteX4" fmla="*/ 619125 w 619125"/>
                  <a:gd name="connsiteY4" fmla="*/ 24097 h 155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619125" h="155569">
                    <a:moveTo>
                      <a:pt x="0" y="100297"/>
                    </a:moveTo>
                    <a:cubicBezTo>
                      <a:pt x="57150" y="103472"/>
                      <a:pt x="114212" y="109822"/>
                      <a:pt x="171450" y="109822"/>
                    </a:cubicBezTo>
                    <a:cubicBezTo>
                      <a:pt x="274884" y="109822"/>
                      <a:pt x="415638" y="155569"/>
                      <a:pt x="504825" y="81247"/>
                    </a:cubicBezTo>
                    <a:cubicBezTo>
                      <a:pt x="515173" y="72623"/>
                      <a:pt x="523875" y="62197"/>
                      <a:pt x="533400" y="52672"/>
                    </a:cubicBezTo>
                    <a:cubicBezTo>
                      <a:pt x="550957" y="0"/>
                      <a:pt x="532885" y="24097"/>
                      <a:pt x="619125" y="24097"/>
                    </a:cubicBezTo>
                  </a:path>
                </a:pathLst>
              </a:custGeom>
              <a:noFill/>
              <a:ln w="9525" cap="flat" cmpd="sng" algn="ctr">
                <a:solidFill>
                  <a:srgbClr val="92D05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2" name="Rounded Rectangle 61"/>
              <p:cNvSpPr/>
              <p:nvPr/>
            </p:nvSpPr>
            <p:spPr bwMode="auto">
              <a:xfrm rot="17300797" flipH="1">
                <a:off x="2929321" y="3601355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3" name="Rounded Rectangle 62"/>
              <p:cNvSpPr/>
              <p:nvPr/>
            </p:nvSpPr>
            <p:spPr bwMode="auto">
              <a:xfrm rot="1725589" flipH="1">
                <a:off x="3514316" y="3197212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4" name="Rounded Rectangle 63"/>
              <p:cNvSpPr/>
              <p:nvPr/>
            </p:nvSpPr>
            <p:spPr bwMode="auto">
              <a:xfrm rot="1725589" flipH="1">
                <a:off x="2949564" y="2921997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5" name="Rounded Rectangle 64"/>
              <p:cNvSpPr/>
              <p:nvPr/>
            </p:nvSpPr>
            <p:spPr bwMode="auto">
              <a:xfrm rot="1725589" flipH="1">
                <a:off x="2577964" y="2896448"/>
                <a:ext cx="370772" cy="64613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6" name="Rounded Rectangle 65"/>
              <p:cNvSpPr/>
              <p:nvPr/>
            </p:nvSpPr>
            <p:spPr bwMode="auto">
              <a:xfrm rot="6996426" flipH="1">
                <a:off x="1262888" y="4300417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7" name="Rounded Rectangle 66"/>
              <p:cNvSpPr/>
              <p:nvPr/>
            </p:nvSpPr>
            <p:spPr bwMode="auto">
              <a:xfrm rot="6996426" flipH="1">
                <a:off x="1391422" y="3825735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8" name="Rounded Rectangle 67"/>
              <p:cNvSpPr/>
              <p:nvPr/>
            </p:nvSpPr>
            <p:spPr bwMode="auto">
              <a:xfrm rot="6996426" flipH="1">
                <a:off x="1451939" y="4689486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69" name="Rounded Rectangle 68"/>
              <p:cNvSpPr/>
              <p:nvPr/>
            </p:nvSpPr>
            <p:spPr bwMode="auto">
              <a:xfrm rot="7784765" flipH="1">
                <a:off x="1554843" y="3360848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0" name="Rounded Rectangle 69"/>
              <p:cNvSpPr/>
              <p:nvPr/>
            </p:nvSpPr>
            <p:spPr bwMode="auto">
              <a:xfrm rot="10678397" flipH="1">
                <a:off x="2050877" y="3051117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1" name="Rounded Rectangle 70"/>
              <p:cNvSpPr/>
              <p:nvPr/>
            </p:nvSpPr>
            <p:spPr bwMode="auto">
              <a:xfrm rot="20982014" flipH="1">
                <a:off x="2720038" y="4372183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2" name="Rounded Rectangle 71"/>
              <p:cNvSpPr/>
              <p:nvPr/>
            </p:nvSpPr>
            <p:spPr bwMode="auto">
              <a:xfrm rot="20982014" flipH="1">
                <a:off x="1935144" y="3643919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3" name="Rounded Rectangle 72"/>
              <p:cNvSpPr/>
              <p:nvPr/>
            </p:nvSpPr>
            <p:spPr bwMode="auto">
              <a:xfrm rot="20982014" flipH="1">
                <a:off x="2539207" y="3556512"/>
                <a:ext cx="387679" cy="61795"/>
              </a:xfrm>
              <a:prstGeom prst="roundRect">
                <a:avLst/>
              </a:prstGeom>
              <a:solidFill>
                <a:srgbClr val="E75C00">
                  <a:lumMod val="75000"/>
                </a:srgbClr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4" name="Rounded Rectangle 73"/>
              <p:cNvSpPr/>
              <p:nvPr/>
            </p:nvSpPr>
            <p:spPr bwMode="auto">
              <a:xfrm rot="1725589" flipH="1">
                <a:off x="3181662" y="3399653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5" name="Rounded Rectangle 74"/>
              <p:cNvSpPr/>
              <p:nvPr/>
            </p:nvSpPr>
            <p:spPr bwMode="auto">
              <a:xfrm rot="20982014" flipH="1">
                <a:off x="3180881" y="4137872"/>
                <a:ext cx="387679" cy="61795"/>
              </a:xfrm>
              <a:prstGeom prst="roundRect">
                <a:avLst/>
              </a:prstGeom>
              <a:solidFill>
                <a:srgbClr val="00B0F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6" name="Rounded Rectangle 75"/>
              <p:cNvSpPr/>
              <p:nvPr/>
            </p:nvSpPr>
            <p:spPr bwMode="auto">
              <a:xfrm rot="20982014" flipH="1">
                <a:off x="3305314" y="3802591"/>
                <a:ext cx="387679" cy="61795"/>
              </a:xfrm>
              <a:prstGeom prst="roundRect">
                <a:avLst/>
              </a:prstGeom>
              <a:solidFill>
                <a:srgbClr val="FFFFFF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7" name="Rounded Rectangle 76"/>
              <p:cNvSpPr/>
              <p:nvPr/>
            </p:nvSpPr>
            <p:spPr bwMode="auto">
              <a:xfrm rot="18994209" flipH="1">
                <a:off x="1587555" y="3813175"/>
                <a:ext cx="387679" cy="61795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8" name="Rounded Rectangle 77"/>
              <p:cNvSpPr/>
              <p:nvPr/>
            </p:nvSpPr>
            <p:spPr bwMode="auto">
              <a:xfrm rot="19594871" flipH="1">
                <a:off x="3714526" y="4496907"/>
                <a:ext cx="387679" cy="61795"/>
              </a:xfrm>
              <a:prstGeom prst="roundRect">
                <a:avLst/>
              </a:prstGeom>
              <a:solidFill>
                <a:srgbClr val="FFFF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  <p:sp>
            <p:nvSpPr>
              <p:cNvPr id="79" name="Rounded Rectangle 78"/>
              <p:cNvSpPr/>
              <p:nvPr/>
            </p:nvSpPr>
            <p:spPr bwMode="auto">
              <a:xfrm rot="17300797" flipH="1">
                <a:off x="2231444" y="3890069"/>
                <a:ext cx="370772" cy="64613"/>
              </a:xfrm>
              <a:prstGeom prst="roundRect">
                <a:avLst/>
              </a:prstGeom>
              <a:solidFill>
                <a:srgbClr val="FF9900"/>
              </a:solidFill>
              <a:ln w="9525" cap="flat" cmpd="sng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0" rIns="0" bIns="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Verdana" pitchFamily="34" charset="0"/>
                  <a:ea typeface="ＭＳ Ｐゴシック" pitchFamily="-80" charset="-128"/>
                </a:endParaRPr>
              </a:p>
            </p:txBody>
          </p:sp>
        </p:grpSp>
        <p:sp>
          <p:nvSpPr>
            <p:cNvPr id="7" name="Rounded Rectangle 6"/>
            <p:cNvSpPr/>
            <p:nvPr/>
          </p:nvSpPr>
          <p:spPr bwMode="auto">
            <a:xfrm rot="10678397" flipH="1">
              <a:off x="4075629" y="3203517"/>
              <a:ext cx="387679" cy="61795"/>
            </a:xfrm>
            <a:prstGeom prst="roundRect">
              <a:avLst/>
            </a:prstGeom>
            <a:solidFill>
              <a:srgbClr val="00B0F0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itchFamily="34" charset="0"/>
                <a:ea typeface="ＭＳ Ｐゴシック" pitchFamily="-80" charset="-128"/>
              </a:endParaRPr>
            </a:p>
          </p:txBody>
        </p:sp>
      </p:grpSp>
      <p:sp>
        <p:nvSpPr>
          <p:cNvPr id="80" name="TextBox 79"/>
          <p:cNvSpPr txBox="1"/>
          <p:nvPr/>
        </p:nvSpPr>
        <p:spPr>
          <a:xfrm>
            <a:off x="1138728" y="1335887"/>
            <a:ext cx="191110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Bifidobacterium?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Lactobacillus?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Clostridium?</a:t>
            </a:r>
          </a:p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sz="1600" dirty="0">
                <a:solidFill>
                  <a:srgbClr val="000000"/>
                </a:solidFill>
                <a:latin typeface="Verdana" pitchFamily="34" charset="0"/>
                <a:ea typeface="ＭＳ Ｐゴシック" pitchFamily="-80" charset="-128"/>
              </a:rPr>
              <a:t>E. coli?</a:t>
            </a:r>
          </a:p>
        </p:txBody>
      </p:sp>
      <p:sp>
        <p:nvSpPr>
          <p:cNvPr id="81" name="Rounded Rectangle 80"/>
          <p:cNvSpPr/>
          <p:nvPr/>
        </p:nvSpPr>
        <p:spPr bwMode="auto">
          <a:xfrm>
            <a:off x="760179" y="1484784"/>
            <a:ext cx="384048" cy="64008"/>
          </a:xfrm>
          <a:prstGeom prst="roundRect">
            <a:avLst/>
          </a:prstGeom>
          <a:solidFill>
            <a:srgbClr val="92D05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2" name="Rounded Rectangle 81"/>
          <p:cNvSpPr/>
          <p:nvPr/>
        </p:nvSpPr>
        <p:spPr bwMode="auto">
          <a:xfrm>
            <a:off x="750538" y="2580132"/>
            <a:ext cx="384048" cy="64008"/>
          </a:xfrm>
          <a:prstGeom prst="roundRect">
            <a:avLst/>
          </a:prstGeom>
          <a:solidFill>
            <a:srgbClr val="FFC00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3" name="Rounded Rectangle 82"/>
          <p:cNvSpPr/>
          <p:nvPr/>
        </p:nvSpPr>
        <p:spPr bwMode="auto">
          <a:xfrm>
            <a:off x="750538" y="1844824"/>
            <a:ext cx="384048" cy="64008"/>
          </a:xfrm>
          <a:prstGeom prst="roundRect">
            <a:avLst/>
          </a:prstGeom>
          <a:solidFill>
            <a:srgbClr val="00B0F0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sp>
        <p:nvSpPr>
          <p:cNvPr id="84" name="Rounded Rectangle 83"/>
          <p:cNvSpPr/>
          <p:nvPr/>
        </p:nvSpPr>
        <p:spPr bwMode="auto">
          <a:xfrm>
            <a:off x="750538" y="2209800"/>
            <a:ext cx="384048" cy="64008"/>
          </a:xfrm>
          <a:prstGeom prst="roundRect">
            <a:avLst/>
          </a:prstGeom>
          <a:solidFill>
            <a:schemeClr val="tx2"/>
          </a:solidFill>
          <a:ln w="9525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0" rIns="0" bIns="0" numCol="1" rtlCol="0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itchFamily="34" charset="0"/>
              <a:ea typeface="ＭＳ Ｐゴシック" pitchFamily="-80" charset="-128"/>
            </a:endParaRPr>
          </a:p>
        </p:txBody>
      </p:sp>
      <p:pic>
        <p:nvPicPr>
          <p:cNvPr id="165" name="Picture 2" descr="Healthy Soil and How to Make It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20" y="652181"/>
            <a:ext cx="2400214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2" descr="Ocean | National Geographic Society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47520" y="4075005"/>
            <a:ext cx="2752293" cy="18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187760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4871070" y="2852936"/>
            <a:ext cx="2232248" cy="2160240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3" name="Rectangle 2"/>
          <p:cNvSpPr/>
          <p:nvPr/>
        </p:nvSpPr>
        <p:spPr>
          <a:xfrm>
            <a:off x="6023198" y="2708920"/>
            <a:ext cx="864096" cy="648072"/>
          </a:xfrm>
          <a:prstGeom prst="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5" name="TextBox 4"/>
          <p:cNvSpPr txBox="1"/>
          <p:nvPr/>
        </p:nvSpPr>
        <p:spPr>
          <a:xfrm>
            <a:off x="5951191" y="2378080"/>
            <a:ext cx="28392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16S </a:t>
            </a:r>
            <a:r>
              <a:rPr lang="da-DK" dirty="0" err="1"/>
              <a:t>ribosomal</a:t>
            </a:r>
            <a:r>
              <a:rPr lang="da-DK" dirty="0"/>
              <a:t> </a:t>
            </a:r>
            <a:r>
              <a:rPr lang="da-DK" dirty="0" err="1"/>
              <a:t>rRNA</a:t>
            </a:r>
            <a:r>
              <a:rPr lang="da-DK" dirty="0"/>
              <a:t> gene</a:t>
            </a:r>
          </a:p>
        </p:txBody>
      </p:sp>
      <p:sp>
        <p:nvSpPr>
          <p:cNvPr id="7" name="Arc 6"/>
          <p:cNvSpPr/>
          <p:nvPr/>
        </p:nvSpPr>
        <p:spPr>
          <a:xfrm rot="5161700">
            <a:off x="6527230" y="4221112"/>
            <a:ext cx="432048" cy="432000"/>
          </a:xfrm>
          <a:prstGeom prst="arc">
            <a:avLst>
              <a:gd name="adj1" fmla="val 17607764"/>
              <a:gd name="adj2" fmla="val 20149038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Arc 5"/>
          <p:cNvSpPr/>
          <p:nvPr/>
        </p:nvSpPr>
        <p:spPr>
          <a:xfrm rot="20680511">
            <a:off x="6167214" y="2947587"/>
            <a:ext cx="432048" cy="432000"/>
          </a:xfrm>
          <a:prstGeom prst="arc">
            <a:avLst>
              <a:gd name="adj1" fmla="val 17607764"/>
              <a:gd name="adj2" fmla="val 20149038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Arc 7"/>
          <p:cNvSpPr/>
          <p:nvPr/>
        </p:nvSpPr>
        <p:spPr>
          <a:xfrm rot="11829725">
            <a:off x="4943078" y="4077072"/>
            <a:ext cx="432048" cy="432000"/>
          </a:xfrm>
          <a:prstGeom prst="arc">
            <a:avLst>
              <a:gd name="adj1" fmla="val 17607764"/>
              <a:gd name="adj2" fmla="val 20149038"/>
            </a:avLst>
          </a:prstGeom>
          <a:noFill/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6742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/>
      <p:bldP spid="7" grpId="0" animBg="1"/>
      <p:bldP spid="6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8" name="Picture 6" descr="http://2.bp.blogspot.com/-aLnrFZKa648/Uk5es0ltyRI/AAAAAAAAAFY/NLFB7jGpuqc/s1600/646px-Ribosome_mRNA_translation_en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26854" y="1484785"/>
            <a:ext cx="6153150" cy="4371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16644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 descr="http://www.rcsb.org/pdb/education_discussion/molecule_of_the_month/images/ribosome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 rot="16492057">
            <a:off x="3070870" y="1056102"/>
            <a:ext cx="5848350" cy="4629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/>
          <p:cNvCxnSpPr/>
          <p:nvPr/>
        </p:nvCxnSpPr>
        <p:spPr>
          <a:xfrm flipH="1">
            <a:off x="7861904" y="4262925"/>
            <a:ext cx="1368152" cy="7200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 flipV="1">
            <a:off x="7895406" y="5415053"/>
            <a:ext cx="504056" cy="21602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2350790" y="4046901"/>
            <a:ext cx="1152128" cy="2880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121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4606" y="1484784"/>
            <a:ext cx="8455328" cy="4320000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 flipV="1">
            <a:off x="1992795" y="4221088"/>
            <a:ext cx="0" cy="187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1992795" y="4221088"/>
            <a:ext cx="1298190" cy="187412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1992795" y="4006984"/>
            <a:ext cx="2237589" cy="208823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495230" y="5970766"/>
            <a:ext cx="19319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 err="1"/>
              <a:t>Constant</a:t>
            </a:r>
            <a:r>
              <a:rPr lang="da-DK" dirty="0"/>
              <a:t> regions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2215310" y="1066800"/>
            <a:ext cx="1335360" cy="5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>
            <a:off x="2791374" y="1066800"/>
            <a:ext cx="759296" cy="5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>
            <a:off x="3550670" y="1066800"/>
            <a:ext cx="721911" cy="5419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647358" y="762000"/>
            <a:ext cx="18417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a-DK" dirty="0"/>
              <a:t>Variable regions</a:t>
            </a:r>
          </a:p>
        </p:txBody>
      </p:sp>
      <p:sp>
        <p:nvSpPr>
          <p:cNvPr id="5" name="Right Arrow 4"/>
          <p:cNvSpPr/>
          <p:nvPr/>
        </p:nvSpPr>
        <p:spPr>
          <a:xfrm rot="10800000">
            <a:off x="5239647" y="4483956"/>
            <a:ext cx="214874" cy="45719"/>
          </a:xfrm>
          <a:prstGeom prst="rightArrow">
            <a:avLst/>
          </a:prstGeom>
          <a:ln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ight Arrow 16"/>
          <p:cNvSpPr/>
          <p:nvPr/>
        </p:nvSpPr>
        <p:spPr>
          <a:xfrm>
            <a:off x="3224572" y="4437112"/>
            <a:ext cx="214874" cy="45719"/>
          </a:xfrm>
          <a:prstGeom prst="rightArrow">
            <a:avLst/>
          </a:prstGeom>
          <a:ln>
            <a:solidFill>
              <a:schemeClr val="tx2"/>
            </a:solidFill>
          </a:ln>
          <a:effectLst>
            <a:glow rad="63500">
              <a:schemeClr val="accent5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9053158" y="1772816"/>
            <a:ext cx="2946704" cy="54373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da-DK" dirty="0">
                <a:latin typeface="+mn-lt"/>
              </a:rPr>
              <a:t>Primers match ‘all’ </a:t>
            </a:r>
            <a:r>
              <a:rPr lang="da-DK" dirty="0" err="1">
                <a:latin typeface="+mn-lt"/>
              </a:rPr>
              <a:t>bacteria</a:t>
            </a:r>
            <a:endParaRPr lang="da-DK" dirty="0">
              <a:latin typeface="+mn-lt"/>
            </a:endParaRPr>
          </a:p>
          <a:p>
            <a:pPr marL="285750" indent="-285750" algn="l">
              <a:spcBef>
                <a:spcPts val="432"/>
              </a:spcBef>
              <a:buFont typeface="Arial" panose="020B0604020202020204" pitchFamily="34" charset="0"/>
              <a:buChar char="•"/>
            </a:pPr>
            <a:r>
              <a:rPr lang="da-DK" dirty="0" err="1">
                <a:latin typeface="+mn-lt"/>
              </a:rPr>
              <a:t>Amplicon</a:t>
            </a:r>
            <a:r>
              <a:rPr lang="da-DK" dirty="0">
                <a:latin typeface="+mn-lt"/>
              </a:rPr>
              <a:t> is ‘</a:t>
            </a:r>
            <a:r>
              <a:rPr lang="da-DK" dirty="0" err="1">
                <a:latin typeface="+mn-lt"/>
              </a:rPr>
              <a:t>unique</a:t>
            </a:r>
            <a:r>
              <a:rPr lang="da-DK" dirty="0">
                <a:latin typeface="+mn-lt"/>
              </a:rPr>
              <a:t>’ for </a:t>
            </a:r>
            <a:r>
              <a:rPr lang="da-DK" dirty="0" err="1">
                <a:latin typeface="+mn-lt"/>
              </a:rPr>
              <a:t>each</a:t>
            </a:r>
            <a:r>
              <a:rPr lang="da-DK" dirty="0">
                <a:latin typeface="+mn-lt"/>
              </a:rPr>
              <a:t> </a:t>
            </a:r>
            <a:endParaRPr lang="en-US" dirty="0" err="1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361878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6" grpId="0"/>
      <p:bldP spid="5" grpId="0" animBg="1"/>
      <p:bldP spid="17" grpId="0" animBg="1"/>
      <p:bldP spid="20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DNEW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HAPE_LOCKS" val="0"/>
</p:tagLst>
</file>

<file path=ppt/theme/theme1.xml><?xml version="1.0" encoding="utf-8"?>
<a:theme xmlns:a="http://schemas.openxmlformats.org/drawingml/2006/main" name="Blank">
  <a:themeElements>
    <a:clrScheme name="DTU">
      <a:dk1>
        <a:srgbClr val="000000"/>
      </a:dk1>
      <a:lt1>
        <a:srgbClr val="FFFFFF"/>
      </a:lt1>
      <a:dk2>
        <a:srgbClr val="990000"/>
      </a:dk2>
      <a:lt2>
        <a:srgbClr val="79238E"/>
      </a:lt2>
      <a:accent1>
        <a:srgbClr val="990000"/>
      </a:accent1>
      <a:accent2>
        <a:srgbClr val="2F3EEA"/>
      </a:accent2>
      <a:accent3>
        <a:srgbClr val="1FD082"/>
      </a:accent3>
      <a:accent4>
        <a:srgbClr val="171748"/>
      </a:accent4>
      <a:accent5>
        <a:srgbClr val="F6D04D"/>
      </a:accent5>
      <a:accent6>
        <a:srgbClr val="FC7634"/>
      </a:accent6>
      <a:hlink>
        <a:srgbClr val="2F3EEA"/>
      </a:hlink>
      <a:folHlink>
        <a:srgbClr val="990000"/>
      </a:folHlink>
    </a:clrScheme>
    <a:fontScheme name="DTU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9525" cap="flat" cmpd="sng" algn="ctr">
          <a:solidFill>
            <a:schemeClr val="accent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0000" tIns="46800" rIns="90000" bIns="4680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ts val="432"/>
          </a:spcBef>
          <a:spcAft>
            <a:spcPct val="0"/>
          </a:spcAft>
          <a:buClrTx/>
          <a:buSzTx/>
          <a:buFontTx/>
          <a:buNone/>
          <a:tabLst/>
          <a:defRPr kumimoji="0" sz="1600" b="0" i="0" u="none" strike="noStrike" cap="none" normalizeH="0" baseline="0" dirty="0" err="1" smtClean="0">
            <a:ln>
              <a:noFill/>
            </a:ln>
            <a:solidFill>
              <a:srgbClr val="FFFFFF"/>
            </a:solidFill>
            <a:effectLst/>
            <a:latin typeface="+mn-lt"/>
            <a:ea typeface="ＭＳ Ｐゴシック" pitchFamily="-80" charset="-128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  <a:txDef>
      <a:spPr>
        <a:noFill/>
      </a:spPr>
      <a:bodyPr wrap="square" lIns="0" tIns="0" rIns="0" bIns="0" rtlCol="0">
        <a:spAutoFit/>
      </a:bodyPr>
      <a:lstStyle>
        <a:defPPr algn="l">
          <a:spcBef>
            <a:spcPts val="432"/>
          </a:spcBef>
          <a:defRPr dirty="0" err="1" smtClean="0">
            <a:latin typeface="+mn-lt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Blank.potx" id="{3B38FA3B-2246-40E5-A61A-EA1559A3CD76}" vid="{D5F764FD-A73C-4B6C-BF48-3536DEB79AD2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item1.xml><?xml version="1.0" encoding="utf-8"?>
<TemplafySlideFormConfiguration><![CDATA[{"formFields":[],"formDataEntries":[]}]]></TemplafySlideFormConfiguration>
</file>

<file path=customXml/item2.xml><?xml version="1.0" encoding="utf-8"?>
<TemplafySlideFormConfiguration><![CDATA[{"formFields":[],"formDataEntries":[]}]]></TemplafySlideFormConfiguration>
</file>

<file path=customXml/item3.xml><?xml version="1.0" encoding="utf-8"?>
<TemplafyTemplateConfiguration><![CDATA[{"elementsMetadata":[{"type":"shape","id":"2fce62a0-f28a-44e1-a519-0cbe37b25f7a","elementConfiguration":{"binding":"UserProfile.Offices.Workarea_{{DocumentLanguage}}","disableUpdates":false,"type":"text"}},{"type":"shape","id":"58465eeb-cfe0-4970-97ec-88179dc0a9c2","elementConfiguration":{"binding":"Form.Date","format":"{{DateFormats.GeneralDate}}","disableUpdates":false,"type":"date"}},{"type":"shape","id":"5020bdfb-1912-4d6d-a5c3-71b7da283692","elementConfiguration":{"binding":"Form.PresentationTitle","disableUpdates":false,"type":"text"}},{"type":"shape","id":"8d5b95d1-8a23-4044-9620-bf5e7305a170","elementConfiguration":{"binding":"UserProfile.Offices.Workarea_{{DocumentLanguage}}","disableUpdates":false,"type":"text"}},{"type":"shape","id":"79fbb3c3-dd89-47ef-91e9-e0bd2bb0942f","elementConfiguration":{"binding":"Form.Date","format":"{{DateFormats.GeneralDate}}","disableUpdates":false,"type":"date"}},{"type":"shape","id":"5e9447ba-0dff-46ec-ac33-540c046ca40a","elementConfiguration":{"binding":"Form.PresentationTitle","disableUpdates":false,"type":"text"}}],"transformationConfigurations":[{"language":"{{DocumentLanguage}}","disableUpdates":false,"type":"proofingLanguage"}],"enableDocumentContentUpdater":true,"templateName":"DTU Template 16_9 - Corporate red","templateDescription":"","version":"1.2"}]]></TemplafyTemplateConfiguration>
</file>

<file path=customXml/item4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6003040","version":"1.2"}]]></TemplafySlideTemplateConfiguration>
</file>

<file path=customXml/item5.xml><?xml version="1.0" encoding="utf-8"?>
<TemplafyFormConfiguration><![CDATA[{"formFields":[{"required":false,"type":"datePicker","name":"Date","label":"Date","helpTexts":{"prefix":"","postfix":""},"spacing":{},"fullyQualifiedName":"Date"},{"required":false,"placeholder":"","lines":0,"type":"textBox","name":"PresentationTitle","label":"Presentation title","helpTexts":{"prefix":"","postfix":""},"spacing":{},"fullyQualifiedName":"PresentationTitle"}],"formDataEntries":[{"name":"Date","value":"4Xm7d242HGo446IH5nRjQA=="},{"name":"PresentationTitle","value":"ZR/I84ubq+6CkRKNk7nn9w=="}]}]]></TemplafyFormConfiguration>
</file>

<file path=customXml/item6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753289","version":"1.2"}]]></TemplafySlideTemplateConfiguration>
</file>

<file path=customXml/item7.xml><?xml version="1.0" encoding="utf-8"?>
<TemplafySlideTemplateConfiguration><![CDATA[{"elementsMetadata":[],"enableDocumentContentUpdater":true,"documentContentValidatorConfiguration":{"enableDocumentContentValidator":false,"documentContentValidatorVersion":0},"slideId":"636837486369128185","version":"1.2"}]]></TemplafySlideTemplateConfiguration>
</file>

<file path=customXml/item8.xml><?xml version="1.0" encoding="utf-8"?>
<TemplafySlideFormConfiguration><![CDATA[{"formFields":[],"formDataEntries":[]}]]></TemplafySlideFormConfiguration>
</file>

<file path=customXml/itemProps1.xml><?xml version="1.0" encoding="utf-8"?>
<ds:datastoreItem xmlns:ds="http://schemas.openxmlformats.org/officeDocument/2006/customXml" ds:itemID="{4863B29D-1AD1-4B5F-B1F9-6A015A772270}">
  <ds:schemaRefs/>
</ds:datastoreItem>
</file>

<file path=customXml/itemProps2.xml><?xml version="1.0" encoding="utf-8"?>
<ds:datastoreItem xmlns:ds="http://schemas.openxmlformats.org/officeDocument/2006/customXml" ds:itemID="{8660AB89-308F-4A34-B01B-CC1A9333F1B1}">
  <ds:schemaRefs/>
</ds:datastoreItem>
</file>

<file path=customXml/itemProps3.xml><?xml version="1.0" encoding="utf-8"?>
<ds:datastoreItem xmlns:ds="http://schemas.openxmlformats.org/officeDocument/2006/customXml" ds:itemID="{1334258C-C3E7-4029-A615-C886A240FB15}">
  <ds:schemaRefs/>
</ds:datastoreItem>
</file>

<file path=customXml/itemProps4.xml><?xml version="1.0" encoding="utf-8"?>
<ds:datastoreItem xmlns:ds="http://schemas.openxmlformats.org/officeDocument/2006/customXml" ds:itemID="{E5957E33-0059-46CE-AE7B-582F67E40B53}">
  <ds:schemaRefs/>
</ds:datastoreItem>
</file>

<file path=customXml/itemProps5.xml><?xml version="1.0" encoding="utf-8"?>
<ds:datastoreItem xmlns:ds="http://schemas.openxmlformats.org/officeDocument/2006/customXml" ds:itemID="{05DC2B94-7C1B-4C14-83B0-9CD2A82C27E0}">
  <ds:schemaRefs/>
</ds:datastoreItem>
</file>

<file path=customXml/itemProps6.xml><?xml version="1.0" encoding="utf-8"?>
<ds:datastoreItem xmlns:ds="http://schemas.openxmlformats.org/officeDocument/2006/customXml" ds:itemID="{7189270F-D376-4AE4-B709-ECBEE3AE0FB9}">
  <ds:schemaRefs/>
</ds:datastoreItem>
</file>

<file path=customXml/itemProps7.xml><?xml version="1.0" encoding="utf-8"?>
<ds:datastoreItem xmlns:ds="http://schemas.openxmlformats.org/officeDocument/2006/customXml" ds:itemID="{11FAAC39-0A3A-4CC2-A9C1-60940B78AE17}">
  <ds:schemaRefs/>
</ds:datastoreItem>
</file>

<file path=customXml/itemProps8.xml><?xml version="1.0" encoding="utf-8"?>
<ds:datastoreItem xmlns:ds="http://schemas.openxmlformats.org/officeDocument/2006/customXml" ds:itemID="{56C8BFB2-A911-4310-9D4A-421D773FAFA6}">
  <ds:schemaRefs/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735</TotalTime>
  <Words>618</Words>
  <Application>Microsoft Office PowerPoint</Application>
  <PresentationFormat>Custom</PresentationFormat>
  <Paragraphs>193</Paragraphs>
  <Slides>36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Courier New</vt:lpstr>
      <vt:lpstr>Verdana</vt:lpstr>
      <vt:lpstr>Blank</vt:lpstr>
      <vt:lpstr>PowerPoint Presentation</vt:lpstr>
      <vt:lpstr>Metataxonomics</vt:lpstr>
      <vt:lpstr>The Taxonomic Analysis workshop</vt:lpstr>
      <vt:lpstr>Metataxonomics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Sidebar – Illumina sequencing is paired</vt:lpstr>
      <vt:lpstr>Example output -1st pair</vt:lpstr>
      <vt:lpstr>Example output -1st pair</vt:lpstr>
      <vt:lpstr>Example output -2nd pair</vt:lpstr>
      <vt:lpstr>Phred scores</vt:lpstr>
      <vt:lpstr>PowerPoint Presentation</vt:lpstr>
      <vt:lpstr>PowerPoint Presentation</vt:lpstr>
      <vt:lpstr>Cleaning/Trimming/Filtering</vt:lpstr>
      <vt:lpstr>Cleaning/Trimming/Filtering</vt:lpstr>
      <vt:lpstr>PowerPoint Presentation</vt:lpstr>
      <vt:lpstr>PowerPoint Presentation</vt:lpstr>
      <vt:lpstr>Denoising</vt:lpstr>
      <vt:lpstr>Denoising</vt:lpstr>
      <vt:lpstr>Chimera/Bimera filtering</vt:lpstr>
      <vt:lpstr>PowerPoint Presentation</vt:lpstr>
      <vt:lpstr>PowerPoint Presentation</vt:lpstr>
      <vt:lpstr>PowerPoint Presentation</vt:lpstr>
      <vt:lpstr>Chimera/Bimera filtering</vt:lpstr>
      <vt:lpstr>Merging</vt:lpstr>
      <vt:lpstr>PowerPoint Presentation</vt:lpstr>
      <vt:lpstr>PowerPoint Presentation</vt:lpstr>
      <vt:lpstr>ASVs!</vt:lpstr>
      <vt:lpstr>Classification</vt:lpstr>
      <vt:lpstr>Classification</vt:lpstr>
      <vt:lpstr>Classification</vt:lpstr>
    </vt:vector>
  </TitlesOfParts>
  <Company>DTU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Mikael Lenz Strube</dc:creator>
  <cp:lastModifiedBy>Mikael Lenz Strube</cp:lastModifiedBy>
  <cp:revision>28</cp:revision>
  <dcterms:created xsi:type="dcterms:W3CDTF">2022-07-11T22:18:32Z</dcterms:created>
  <dcterms:modified xsi:type="dcterms:W3CDTF">2025-07-12T19:06:17Z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dIsCodeFreeTemplate">
    <vt:lpwstr>True</vt:lpwstr>
  </property>
  <property fmtid="{D5CDD505-2E9C-101B-9397-08002B2CF9AE}" pid="3" name="TemplafyTenantId">
    <vt:lpwstr>dtu</vt:lpwstr>
  </property>
  <property fmtid="{D5CDD505-2E9C-101B-9397-08002B2CF9AE}" pid="4" name="TemplafyTemplateId">
    <vt:lpwstr>636784030496976655</vt:lpwstr>
  </property>
  <property fmtid="{D5CDD505-2E9C-101B-9397-08002B2CF9AE}" pid="5" name="TemplafyUserProfileId">
    <vt:lpwstr>636838302414865013</vt:lpwstr>
  </property>
  <property fmtid="{D5CDD505-2E9C-101B-9397-08002B2CF9AE}" pid="6" name="TemplafyLanguageCode">
    <vt:lpwstr>en-GB</vt:lpwstr>
  </property>
</Properties>
</file>