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6"/>
  </p:notesMasterIdLst>
  <p:handoutMasterIdLst>
    <p:handoutMasterId r:id="rId27"/>
  </p:handoutMasterIdLst>
  <p:sldIdLst>
    <p:sldId id="256" r:id="rId10"/>
    <p:sldId id="260" r:id="rId11"/>
    <p:sldId id="332" r:id="rId12"/>
    <p:sldId id="333" r:id="rId13"/>
    <p:sldId id="278" r:id="rId14"/>
    <p:sldId id="336" r:id="rId15"/>
    <p:sldId id="340" r:id="rId16"/>
    <p:sldId id="337" r:id="rId17"/>
    <p:sldId id="338" r:id="rId18"/>
    <p:sldId id="322" r:id="rId19"/>
    <p:sldId id="334" r:id="rId20"/>
    <p:sldId id="324" r:id="rId21"/>
    <p:sldId id="323" r:id="rId22"/>
    <p:sldId id="341" r:id="rId23"/>
    <p:sldId id="335" r:id="rId24"/>
    <p:sldId id="339" r:id="rId25"/>
  </p:sldIdLst>
  <p:sldSz cx="12190413" cy="6858000"/>
  <p:notesSz cx="6858000" cy="9144000"/>
  <p:custDataLst>
    <p:tags r:id="rId2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5D1F9-C0D4-43C5-8071-646FB8D63EC0}" v="98" dt="2023-07-20T11:23:4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34" Type="http://schemas.microsoft.com/office/2015/10/relationships/revisionInfo" Target="revisionInfo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ags" Target="tags/tag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7865D1F9-C0D4-43C5-8071-646FB8D63EC0}"/>
    <pc:docChg chg="undo custSel addSld delSld modSld sldOrd">
      <pc:chgData name="Mikael Lenz Strube" userId="5190ea63-534e-4b85-8189-cf0a88e74104" providerId="ADAL" clId="{7865D1F9-C0D4-43C5-8071-646FB8D63EC0}" dt="2023-07-21T13:21:17.576" v="2011" actId="20577"/>
      <pc:docMkLst>
        <pc:docMk/>
      </pc:docMkLst>
      <pc:sldChg chg="modSp mod">
        <pc:chgData name="Mikael Lenz Strube" userId="5190ea63-534e-4b85-8189-cf0a88e74104" providerId="ADAL" clId="{7865D1F9-C0D4-43C5-8071-646FB8D63EC0}" dt="2023-07-21T13:21:17.576" v="2011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7865D1F9-C0D4-43C5-8071-646FB8D63EC0}" dt="2023-07-21T13:21:17.576" v="2011" actId="20577"/>
          <ac:spMkLst>
            <pc:docMk/>
            <pc:sldMk cId="2320714135" sldId="260"/>
            <ac:spMk id="5" creationId="{88CE6942-A17C-4247-86C6-41FACF7E90AC}"/>
          </ac:spMkLst>
        </pc:spChg>
      </pc:sldChg>
      <pc:sldChg chg="addSp delSp add">
        <pc:chgData name="Mikael Lenz Strube" userId="5190ea63-534e-4b85-8189-cf0a88e74104" providerId="ADAL" clId="{7865D1F9-C0D4-43C5-8071-646FB8D63EC0}" dt="2023-07-17T16:27:36.807" v="39"/>
        <pc:sldMkLst>
          <pc:docMk/>
          <pc:sldMk cId="1342152634" sldId="278"/>
        </pc:sldMkLst>
        <pc:picChg chg="add del">
          <ac:chgData name="Mikael Lenz Strube" userId="5190ea63-534e-4b85-8189-cf0a88e74104" providerId="ADAL" clId="{7865D1F9-C0D4-43C5-8071-646FB8D63EC0}" dt="2023-07-17T16:27:36.807" v="39"/>
          <ac:picMkLst>
            <pc:docMk/>
            <pc:sldMk cId="1342152634" sldId="278"/>
            <ac:picMk id="2050" creationId="{232605E5-FD9A-8FEE-D8FF-6B733C4AD487}"/>
          </ac:picMkLst>
        </pc:picChg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418776038" sldId="298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167425125" sldId="299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461664403" sldId="300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713121057" sldId="301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361878226" sldId="303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855992881" sldId="305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333895589" sldId="306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3997346488" sldId="307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509675635" sldId="309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968587790" sldId="310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852675075" sldId="312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1661701227" sldId="313"/>
        </pc:sldMkLst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348185542" sldId="322"/>
        </pc:sldMkLst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3501138055" sldId="322"/>
        </pc:sldMkLst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1470415571" sldId="323"/>
        </pc:sldMkLst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1779657066" sldId="323"/>
        </pc:sldMkLst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742227122" sldId="324"/>
        </pc:sldMkLst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3043535033" sldId="324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880652464" sldId="329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3850788982" sldId="330"/>
        </pc:sldMkLst>
      </pc:sldChg>
      <pc:sldChg chg="del">
        <pc:chgData name="Mikael Lenz Strube" userId="5190ea63-534e-4b85-8189-cf0a88e74104" providerId="ADAL" clId="{7865D1F9-C0D4-43C5-8071-646FB8D63EC0}" dt="2023-07-11T00:48:21.278" v="0" actId="47"/>
        <pc:sldMkLst>
          <pc:docMk/>
          <pc:sldMk cId="2804171123" sldId="331"/>
        </pc:sldMkLst>
      </pc:sldChg>
      <pc:sldChg chg="addSp delSp modSp new mod">
        <pc:chgData name="Mikael Lenz Strube" userId="5190ea63-534e-4b85-8189-cf0a88e74104" providerId="ADAL" clId="{7865D1F9-C0D4-43C5-8071-646FB8D63EC0}" dt="2023-07-17T16:25:54.340" v="9" actId="1076"/>
        <pc:sldMkLst>
          <pc:docMk/>
          <pc:sldMk cId="2610442813" sldId="333"/>
        </pc:sldMkLst>
        <pc:spChg chg="del">
          <ac:chgData name="Mikael Lenz Strube" userId="5190ea63-534e-4b85-8189-cf0a88e74104" providerId="ADAL" clId="{7865D1F9-C0D4-43C5-8071-646FB8D63EC0}" dt="2023-07-11T00:48:27.504" v="2" actId="22"/>
          <ac:spMkLst>
            <pc:docMk/>
            <pc:sldMk cId="2610442813" sldId="333"/>
            <ac:spMk id="3" creationId="{11639034-0232-C1AD-A7B7-434A55BF510B}"/>
          </ac:spMkLst>
        </pc:spChg>
        <pc:picChg chg="add mod ord">
          <ac:chgData name="Mikael Lenz Strube" userId="5190ea63-534e-4b85-8189-cf0a88e74104" providerId="ADAL" clId="{7865D1F9-C0D4-43C5-8071-646FB8D63EC0}" dt="2023-07-11T00:48:27.504" v="2" actId="22"/>
          <ac:picMkLst>
            <pc:docMk/>
            <pc:sldMk cId="2610442813" sldId="333"/>
            <ac:picMk id="6" creationId="{A7A81157-508F-7BE4-428F-56B90336F111}"/>
          </ac:picMkLst>
        </pc:picChg>
        <pc:picChg chg="add mod">
          <ac:chgData name="Mikael Lenz Strube" userId="5190ea63-534e-4b85-8189-cf0a88e74104" providerId="ADAL" clId="{7865D1F9-C0D4-43C5-8071-646FB8D63EC0}" dt="2023-07-17T16:25:54.340" v="9" actId="1076"/>
          <ac:picMkLst>
            <pc:docMk/>
            <pc:sldMk cId="2610442813" sldId="333"/>
            <ac:picMk id="1026" creationId="{4F2E63AD-BD50-FAA9-991E-1455FCF90B30}"/>
          </ac:picMkLst>
        </pc:picChg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1026336136" sldId="334"/>
        </pc:sldMkLst>
      </pc:sldChg>
      <pc:sldChg chg="addSp delSp modSp new del">
        <pc:chgData name="Mikael Lenz Strube" userId="5190ea63-534e-4b85-8189-cf0a88e74104" providerId="ADAL" clId="{7865D1F9-C0D4-43C5-8071-646FB8D63EC0}" dt="2023-07-11T00:50:34.574" v="6" actId="47"/>
        <pc:sldMkLst>
          <pc:docMk/>
          <pc:sldMk cId="1412377494" sldId="334"/>
        </pc:sldMkLst>
        <pc:spChg chg="del">
          <ac:chgData name="Mikael Lenz Strube" userId="5190ea63-534e-4b85-8189-cf0a88e74104" providerId="ADAL" clId="{7865D1F9-C0D4-43C5-8071-646FB8D63EC0}" dt="2023-07-11T00:50:12.831" v="4"/>
          <ac:spMkLst>
            <pc:docMk/>
            <pc:sldMk cId="1412377494" sldId="334"/>
            <ac:spMk id="3" creationId="{A4E5AF6B-935C-2AE4-0273-8FE9F6305272}"/>
          </ac:spMkLst>
        </pc:spChg>
        <pc:picChg chg="add mod">
          <ac:chgData name="Mikael Lenz Strube" userId="5190ea63-534e-4b85-8189-cf0a88e74104" providerId="ADAL" clId="{7865D1F9-C0D4-43C5-8071-646FB8D63EC0}" dt="2023-07-11T00:50:12.831" v="4"/>
          <ac:picMkLst>
            <pc:docMk/>
            <pc:sldMk cId="1412377494" sldId="334"/>
            <ac:picMk id="5" creationId="{9D0B48C2-4250-304A-09FE-15AB2681C552}"/>
          </ac:picMkLst>
        </pc:picChg>
      </pc:sldChg>
      <pc:sldChg chg="add del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3603169113" sldId="334"/>
        </pc:sldMkLst>
      </pc:sldChg>
      <pc:sldChg chg="modSp new del mod">
        <pc:chgData name="Mikael Lenz Strube" userId="5190ea63-534e-4b85-8189-cf0a88e74104" providerId="ADAL" clId="{7865D1F9-C0D4-43C5-8071-646FB8D63EC0}" dt="2023-07-17T16:28:01.512" v="43" actId="47"/>
        <pc:sldMkLst>
          <pc:docMk/>
          <pc:sldMk cId="4286052260" sldId="334"/>
        </pc:sldMkLst>
        <pc:spChg chg="mod">
          <ac:chgData name="Mikael Lenz Strube" userId="5190ea63-534e-4b85-8189-cf0a88e74104" providerId="ADAL" clId="{7865D1F9-C0D4-43C5-8071-646FB8D63EC0}" dt="2023-07-17T16:27:28.928" v="37" actId="20577"/>
          <ac:spMkLst>
            <pc:docMk/>
            <pc:sldMk cId="4286052260" sldId="334"/>
            <ac:spMk id="2" creationId="{1613D2E9-1535-300F-E4ED-694DFF7A6564}"/>
          </ac:spMkLst>
        </pc:spChg>
      </pc:sldChg>
      <pc:sldChg chg="add">
        <pc:chgData name="Mikael Lenz Strube" userId="5190ea63-534e-4b85-8189-cf0a88e74104" providerId="ADAL" clId="{7865D1F9-C0D4-43C5-8071-646FB8D63EC0}" dt="2023-07-20T11:18:01.508" v="1201"/>
        <pc:sldMkLst>
          <pc:docMk/>
          <pc:sldMk cId="1308196991" sldId="335"/>
        </pc:sldMkLst>
      </pc:sldChg>
      <pc:sldChg chg="new del">
        <pc:chgData name="Mikael Lenz Strube" userId="5190ea63-534e-4b85-8189-cf0a88e74104" providerId="ADAL" clId="{7865D1F9-C0D4-43C5-8071-646FB8D63EC0}" dt="2023-07-17T16:27:59.984" v="42" actId="47"/>
        <pc:sldMkLst>
          <pc:docMk/>
          <pc:sldMk cId="1409951574" sldId="335"/>
        </pc:sldMkLst>
      </pc:sldChg>
      <pc:sldChg chg="modSp add del mod">
        <pc:chgData name="Mikael Lenz Strube" userId="5190ea63-534e-4b85-8189-cf0a88e74104" providerId="ADAL" clId="{7865D1F9-C0D4-43C5-8071-646FB8D63EC0}" dt="2023-07-20T11:17:56.670" v="1200" actId="2696"/>
        <pc:sldMkLst>
          <pc:docMk/>
          <pc:sldMk cId="2830472163" sldId="335"/>
        </pc:sldMkLst>
        <pc:spChg chg="mod">
          <ac:chgData name="Mikael Lenz Strube" userId="5190ea63-534e-4b85-8189-cf0a88e74104" providerId="ADAL" clId="{7865D1F9-C0D4-43C5-8071-646FB8D63EC0}" dt="2023-07-20T07:21:03.008" v="556" actId="20577"/>
          <ac:spMkLst>
            <pc:docMk/>
            <pc:sldMk cId="2830472163" sldId="335"/>
            <ac:spMk id="20" creationId="{00000000-0000-0000-0000-000000000000}"/>
          </ac:spMkLst>
        </pc:spChg>
      </pc:sldChg>
      <pc:sldChg chg="modSp new mod ord">
        <pc:chgData name="Mikael Lenz Strube" userId="5190ea63-534e-4b85-8189-cf0a88e74104" providerId="ADAL" clId="{7865D1F9-C0D4-43C5-8071-646FB8D63EC0}" dt="2023-07-17T16:36:40.629" v="332" actId="20577"/>
        <pc:sldMkLst>
          <pc:docMk/>
          <pc:sldMk cId="3148559525" sldId="336"/>
        </pc:sldMkLst>
        <pc:spChg chg="mod">
          <ac:chgData name="Mikael Lenz Strube" userId="5190ea63-534e-4b85-8189-cf0a88e74104" providerId="ADAL" clId="{7865D1F9-C0D4-43C5-8071-646FB8D63EC0}" dt="2023-07-17T16:28:35.556" v="65" actId="20577"/>
          <ac:spMkLst>
            <pc:docMk/>
            <pc:sldMk cId="3148559525" sldId="336"/>
            <ac:spMk id="2" creationId="{3C0CD720-9CCC-F51A-AFAB-EE14E91908FD}"/>
          </ac:spMkLst>
        </pc:spChg>
        <pc:spChg chg="mod">
          <ac:chgData name="Mikael Lenz Strube" userId="5190ea63-534e-4b85-8189-cf0a88e74104" providerId="ADAL" clId="{7865D1F9-C0D4-43C5-8071-646FB8D63EC0}" dt="2023-07-17T16:36:40.629" v="332" actId="20577"/>
          <ac:spMkLst>
            <pc:docMk/>
            <pc:sldMk cId="3148559525" sldId="336"/>
            <ac:spMk id="3" creationId="{E7FC0398-8FBB-AC59-3984-83B30818C5F9}"/>
          </ac:spMkLst>
        </pc:spChg>
      </pc:sldChg>
      <pc:sldChg chg="modSp new mod">
        <pc:chgData name="Mikael Lenz Strube" userId="5190ea63-534e-4b85-8189-cf0a88e74104" providerId="ADAL" clId="{7865D1F9-C0D4-43C5-8071-646FB8D63EC0}" dt="2023-07-20T07:27:04.094" v="897" actId="20577"/>
        <pc:sldMkLst>
          <pc:docMk/>
          <pc:sldMk cId="1689975022" sldId="337"/>
        </pc:sldMkLst>
        <pc:spChg chg="mod">
          <ac:chgData name="Mikael Lenz Strube" userId="5190ea63-534e-4b85-8189-cf0a88e74104" providerId="ADAL" clId="{7865D1F9-C0D4-43C5-8071-646FB8D63EC0}" dt="2023-07-18T21:04:02.226" v="361" actId="20577"/>
          <ac:spMkLst>
            <pc:docMk/>
            <pc:sldMk cId="1689975022" sldId="337"/>
            <ac:spMk id="2" creationId="{D4829AFC-E2BA-4323-4E30-61E8FAF83E0D}"/>
          </ac:spMkLst>
        </pc:spChg>
        <pc:spChg chg="mod">
          <ac:chgData name="Mikael Lenz Strube" userId="5190ea63-534e-4b85-8189-cf0a88e74104" providerId="ADAL" clId="{7865D1F9-C0D4-43C5-8071-646FB8D63EC0}" dt="2023-07-20T07:27:04.094" v="897" actId="20577"/>
          <ac:spMkLst>
            <pc:docMk/>
            <pc:sldMk cId="1689975022" sldId="337"/>
            <ac:spMk id="3" creationId="{1FBEF910-D2CB-B0F8-B275-05A9131CF8EF}"/>
          </ac:spMkLst>
        </pc:spChg>
      </pc:sldChg>
      <pc:sldChg chg="modSp new mod">
        <pc:chgData name="Mikael Lenz Strube" userId="5190ea63-534e-4b85-8189-cf0a88e74104" providerId="ADAL" clId="{7865D1F9-C0D4-43C5-8071-646FB8D63EC0}" dt="2023-07-20T11:10:04.369" v="1199" actId="20577"/>
        <pc:sldMkLst>
          <pc:docMk/>
          <pc:sldMk cId="89047737" sldId="338"/>
        </pc:sldMkLst>
        <pc:spChg chg="mod">
          <ac:chgData name="Mikael Lenz Strube" userId="5190ea63-534e-4b85-8189-cf0a88e74104" providerId="ADAL" clId="{7865D1F9-C0D4-43C5-8071-646FB8D63EC0}" dt="2023-07-18T21:04:11.947" v="378" actId="20577"/>
          <ac:spMkLst>
            <pc:docMk/>
            <pc:sldMk cId="89047737" sldId="338"/>
            <ac:spMk id="2" creationId="{1921D94A-D89A-F9E6-3234-8C25DFEFD344}"/>
          </ac:spMkLst>
        </pc:spChg>
        <pc:spChg chg="mod">
          <ac:chgData name="Mikael Lenz Strube" userId="5190ea63-534e-4b85-8189-cf0a88e74104" providerId="ADAL" clId="{7865D1F9-C0D4-43C5-8071-646FB8D63EC0}" dt="2023-07-20T11:10:04.369" v="1199" actId="20577"/>
          <ac:spMkLst>
            <pc:docMk/>
            <pc:sldMk cId="89047737" sldId="338"/>
            <ac:spMk id="3" creationId="{6EC5498C-A6A5-0C2B-1A35-60790B84613C}"/>
          </ac:spMkLst>
        </pc:spChg>
      </pc:sldChg>
      <pc:sldChg chg="modSp new mod">
        <pc:chgData name="Mikael Lenz Strube" userId="5190ea63-534e-4b85-8189-cf0a88e74104" providerId="ADAL" clId="{7865D1F9-C0D4-43C5-8071-646FB8D63EC0}" dt="2023-07-20T11:29:33.331" v="1980" actId="20577"/>
        <pc:sldMkLst>
          <pc:docMk/>
          <pc:sldMk cId="1849373596" sldId="339"/>
        </pc:sldMkLst>
        <pc:spChg chg="mod">
          <ac:chgData name="Mikael Lenz Strube" userId="5190ea63-534e-4b85-8189-cf0a88e74104" providerId="ADAL" clId="{7865D1F9-C0D4-43C5-8071-646FB8D63EC0}" dt="2023-07-18T21:04:24.210" v="401" actId="20577"/>
          <ac:spMkLst>
            <pc:docMk/>
            <pc:sldMk cId="1849373596" sldId="339"/>
            <ac:spMk id="2" creationId="{A62C13AD-CD8C-2F3F-6BDC-37EEC00C37F1}"/>
          </ac:spMkLst>
        </pc:spChg>
        <pc:spChg chg="mod">
          <ac:chgData name="Mikael Lenz Strube" userId="5190ea63-534e-4b85-8189-cf0a88e74104" providerId="ADAL" clId="{7865D1F9-C0D4-43C5-8071-646FB8D63EC0}" dt="2023-07-20T11:29:33.331" v="1980" actId="20577"/>
          <ac:spMkLst>
            <pc:docMk/>
            <pc:sldMk cId="1849373596" sldId="339"/>
            <ac:spMk id="3" creationId="{80E67FE3-DEF7-17FC-9DA8-32E59D4B3CB1}"/>
          </ac:spMkLst>
        </pc:spChg>
      </pc:sldChg>
      <pc:sldChg chg="addSp delSp modSp new mod ord modAnim">
        <pc:chgData name="Mikael Lenz Strube" userId="5190ea63-534e-4b85-8189-cf0a88e74104" providerId="ADAL" clId="{7865D1F9-C0D4-43C5-8071-646FB8D63EC0}" dt="2023-07-20T07:16:28.261" v="552"/>
        <pc:sldMkLst>
          <pc:docMk/>
          <pc:sldMk cId="268730644" sldId="340"/>
        </pc:sldMkLst>
        <pc:spChg chg="mod">
          <ac:chgData name="Mikael Lenz Strube" userId="5190ea63-534e-4b85-8189-cf0a88e74104" providerId="ADAL" clId="{7865D1F9-C0D4-43C5-8071-646FB8D63EC0}" dt="2023-07-20T07:06:14.050" v="415" actId="20577"/>
          <ac:spMkLst>
            <pc:docMk/>
            <pc:sldMk cId="268730644" sldId="340"/>
            <ac:spMk id="2" creationId="{8191A1F9-60C0-2031-E583-5EC2EEB88FC9}"/>
          </ac:spMkLst>
        </pc:spChg>
        <pc:spChg chg="del mod">
          <ac:chgData name="Mikael Lenz Strube" userId="5190ea63-534e-4b85-8189-cf0a88e74104" providerId="ADAL" clId="{7865D1F9-C0D4-43C5-8071-646FB8D63EC0}" dt="2023-07-20T07:06:17.427" v="417" actId="478"/>
          <ac:spMkLst>
            <pc:docMk/>
            <pc:sldMk cId="268730644" sldId="340"/>
            <ac:spMk id="3" creationId="{3D202F12-25D1-99AB-58F1-6BCD686E125D}"/>
          </ac:spMkLst>
        </pc:spChg>
        <pc:spChg chg="add">
          <ac:chgData name="Mikael Lenz Strube" userId="5190ea63-534e-4b85-8189-cf0a88e74104" providerId="ADAL" clId="{7865D1F9-C0D4-43C5-8071-646FB8D63EC0}" dt="2023-07-20T07:06:27.951" v="418" actId="11529"/>
          <ac:spMkLst>
            <pc:docMk/>
            <pc:sldMk cId="268730644" sldId="340"/>
            <ac:spMk id="5" creationId="{8928D579-59EA-5B04-7638-9E44FD9A3CC0}"/>
          </ac:spMkLst>
        </pc:spChg>
        <pc:spChg chg="add mod">
          <ac:chgData name="Mikael Lenz Strube" userId="5190ea63-534e-4b85-8189-cf0a88e74104" providerId="ADAL" clId="{7865D1F9-C0D4-43C5-8071-646FB8D63EC0}" dt="2023-07-20T07:09:21.095" v="460" actId="1036"/>
          <ac:spMkLst>
            <pc:docMk/>
            <pc:sldMk cId="268730644" sldId="340"/>
            <ac:spMk id="6" creationId="{79804247-5916-53B8-D3DF-CD4289D74C2E}"/>
          </ac:spMkLst>
        </pc:spChg>
        <pc:spChg chg="add mod">
          <ac:chgData name="Mikael Lenz Strube" userId="5190ea63-534e-4b85-8189-cf0a88e74104" providerId="ADAL" clId="{7865D1F9-C0D4-43C5-8071-646FB8D63EC0}" dt="2023-07-20T07:09:25.560" v="464" actId="1036"/>
          <ac:spMkLst>
            <pc:docMk/>
            <pc:sldMk cId="268730644" sldId="340"/>
            <ac:spMk id="7" creationId="{ED649ABC-C6C8-B721-FFE1-FD0490A0C748}"/>
          </ac:spMkLst>
        </pc:spChg>
        <pc:spChg chg="add mod">
          <ac:chgData name="Mikael Lenz Strube" userId="5190ea63-534e-4b85-8189-cf0a88e74104" providerId="ADAL" clId="{7865D1F9-C0D4-43C5-8071-646FB8D63EC0}" dt="2023-07-20T07:15:36.836" v="547" actId="1076"/>
          <ac:spMkLst>
            <pc:docMk/>
            <pc:sldMk cId="268730644" sldId="340"/>
            <ac:spMk id="8" creationId="{069FB0FD-EB5F-3301-7261-A6402BECC098}"/>
          </ac:spMkLst>
        </pc:spChg>
        <pc:spChg chg="add mod">
          <ac:chgData name="Mikael Lenz Strube" userId="5190ea63-534e-4b85-8189-cf0a88e74104" providerId="ADAL" clId="{7865D1F9-C0D4-43C5-8071-646FB8D63EC0}" dt="2023-07-20T07:15:32.260" v="546" actId="20577"/>
          <ac:spMkLst>
            <pc:docMk/>
            <pc:sldMk cId="268730644" sldId="340"/>
            <ac:spMk id="9" creationId="{ACC5ABE8-65D3-C511-0751-E91855BD589E}"/>
          </ac:spMkLst>
        </pc:spChg>
        <pc:spChg chg="add mod">
          <ac:chgData name="Mikael Lenz Strube" userId="5190ea63-534e-4b85-8189-cf0a88e74104" providerId="ADAL" clId="{7865D1F9-C0D4-43C5-8071-646FB8D63EC0}" dt="2023-07-20T07:12:11.197" v="526" actId="1076"/>
          <ac:spMkLst>
            <pc:docMk/>
            <pc:sldMk cId="268730644" sldId="340"/>
            <ac:spMk id="10" creationId="{67BA58FC-97E6-0F8C-89D4-20D595B53521}"/>
          </ac:spMkLst>
        </pc:spChg>
        <pc:spChg chg="add mod">
          <ac:chgData name="Mikael Lenz Strube" userId="5190ea63-534e-4b85-8189-cf0a88e74104" providerId="ADAL" clId="{7865D1F9-C0D4-43C5-8071-646FB8D63EC0}" dt="2023-07-20T07:09:31.118" v="465" actId="14100"/>
          <ac:spMkLst>
            <pc:docMk/>
            <pc:sldMk cId="268730644" sldId="340"/>
            <ac:spMk id="11" creationId="{A5E6F92A-54C6-711B-F511-D21FC2628E35}"/>
          </ac:spMkLst>
        </pc:spChg>
        <pc:spChg chg="add del mod">
          <ac:chgData name="Mikael Lenz Strube" userId="5190ea63-534e-4b85-8189-cf0a88e74104" providerId="ADAL" clId="{7865D1F9-C0D4-43C5-8071-646FB8D63EC0}" dt="2023-07-20T07:09:40.321" v="470" actId="478"/>
          <ac:spMkLst>
            <pc:docMk/>
            <pc:sldMk cId="268730644" sldId="340"/>
            <ac:spMk id="12" creationId="{4D11E4A5-8781-F866-0F50-6DB29603B479}"/>
          </ac:spMkLst>
        </pc:spChg>
        <pc:spChg chg="add mod">
          <ac:chgData name="Mikael Lenz Strube" userId="5190ea63-534e-4b85-8189-cf0a88e74104" providerId="ADAL" clId="{7865D1F9-C0D4-43C5-8071-646FB8D63EC0}" dt="2023-07-20T07:12:50.966" v="532" actId="1076"/>
          <ac:spMkLst>
            <pc:docMk/>
            <pc:sldMk cId="268730644" sldId="340"/>
            <ac:spMk id="13" creationId="{AAA56995-FD5F-677B-159C-532899AB9A5F}"/>
          </ac:spMkLst>
        </pc:spChg>
        <pc:spChg chg="add mod">
          <ac:chgData name="Mikael Lenz Strube" userId="5190ea63-534e-4b85-8189-cf0a88e74104" providerId="ADAL" clId="{7865D1F9-C0D4-43C5-8071-646FB8D63EC0}" dt="2023-07-20T07:10:57.490" v="488" actId="14100"/>
          <ac:spMkLst>
            <pc:docMk/>
            <pc:sldMk cId="268730644" sldId="340"/>
            <ac:spMk id="14" creationId="{888B0B4D-2713-D700-3B6F-5EDF32C2AFE2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6" creationId="{E6758AA1-4DD3-BD17-FA3D-83B27949A329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7" creationId="{C6C60724-1079-2BF9-B9B4-6A5A83D042F0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8" creationId="{07F0B2B8-D695-1AE4-FA1C-951C7279677C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39" creationId="{4D0D8587-89E7-5A44-6884-F814CA300AA6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0" creationId="{5E0CE0AD-3AD8-1C04-4EE1-D4E683D876A7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1" creationId="{06E984F9-0AD7-E6CE-CEBA-1FCB692FA281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2" creationId="{7690749F-D982-EE15-9B79-71BA7BEE2A49}"/>
          </ac:spMkLst>
        </pc:spChg>
        <pc:spChg chg="add mod">
          <ac:chgData name="Mikael Lenz Strube" userId="5190ea63-534e-4b85-8189-cf0a88e74104" providerId="ADAL" clId="{7865D1F9-C0D4-43C5-8071-646FB8D63EC0}" dt="2023-07-20T07:12:44.962" v="531" actId="1076"/>
          <ac:spMkLst>
            <pc:docMk/>
            <pc:sldMk cId="268730644" sldId="340"/>
            <ac:spMk id="43" creationId="{79CD036D-8F66-9A5F-666E-7AFC852E3DD1}"/>
          </ac:spMkLst>
        </pc:spChg>
        <pc:spChg chg="add mod">
          <ac:chgData name="Mikael Lenz Strube" userId="5190ea63-534e-4b85-8189-cf0a88e74104" providerId="ADAL" clId="{7865D1F9-C0D4-43C5-8071-646FB8D63EC0}" dt="2023-07-20T07:12:51.256" v="533"/>
          <ac:spMkLst>
            <pc:docMk/>
            <pc:sldMk cId="268730644" sldId="340"/>
            <ac:spMk id="49" creationId="{6CC94CD7-856E-CA32-4E96-022D96BC3CA4}"/>
          </ac:spMkLst>
        </pc:spChg>
        <pc:spChg chg="add mod">
          <ac:chgData name="Mikael Lenz Strube" userId="5190ea63-534e-4b85-8189-cf0a88e74104" providerId="ADAL" clId="{7865D1F9-C0D4-43C5-8071-646FB8D63EC0}" dt="2023-07-20T07:14:48.301" v="541" actId="1076"/>
          <ac:spMkLst>
            <pc:docMk/>
            <pc:sldMk cId="268730644" sldId="340"/>
            <ac:spMk id="50" creationId="{B02571AE-D3AC-D6F3-102C-A0B2BCA79920}"/>
          </ac:spMkLst>
        </pc:spChg>
        <pc:cxnChg chg="add">
          <ac:chgData name="Mikael Lenz Strube" userId="5190ea63-534e-4b85-8189-cf0a88e74104" providerId="ADAL" clId="{7865D1F9-C0D4-43C5-8071-646FB8D63EC0}" dt="2023-07-20T07:11:19.774" v="489" actId="11529"/>
          <ac:cxnSpMkLst>
            <pc:docMk/>
            <pc:sldMk cId="268730644" sldId="340"/>
            <ac:cxnSpMk id="16" creationId="{E35E1806-0092-8230-0CA0-AE77FCA3F918}"/>
          </ac:cxnSpMkLst>
        </pc:cxnChg>
        <pc:cxnChg chg="add mod">
          <ac:chgData name="Mikael Lenz Strube" userId="5190ea63-534e-4b85-8189-cf0a88e74104" providerId="ADAL" clId="{7865D1F9-C0D4-43C5-8071-646FB8D63EC0}" dt="2023-07-20T07:11:36.298" v="497" actId="14100"/>
          <ac:cxnSpMkLst>
            <pc:docMk/>
            <pc:sldMk cId="268730644" sldId="340"/>
            <ac:cxnSpMk id="17" creationId="{BDF0E23E-2ED6-1B5A-3FED-C63EABAB6323}"/>
          </ac:cxnSpMkLst>
        </pc:cxnChg>
        <pc:cxnChg chg="add mod">
          <ac:chgData name="Mikael Lenz Strube" userId="5190ea63-534e-4b85-8189-cf0a88e74104" providerId="ADAL" clId="{7865D1F9-C0D4-43C5-8071-646FB8D63EC0}" dt="2023-07-20T07:12:14.117" v="527" actId="14100"/>
          <ac:cxnSpMkLst>
            <pc:docMk/>
            <pc:sldMk cId="268730644" sldId="340"/>
            <ac:cxnSpMk id="18" creationId="{4D1DEC94-DF8B-AF9A-4216-F88825F4F1A2}"/>
          </ac:cxnSpMkLst>
        </pc:cxnChg>
        <pc:cxnChg chg="add mod">
          <ac:chgData name="Mikael Lenz Strube" userId="5190ea63-534e-4b85-8189-cf0a88e74104" providerId="ADAL" clId="{7865D1F9-C0D4-43C5-8071-646FB8D63EC0}" dt="2023-07-20T07:11:46.904" v="501" actId="14100"/>
          <ac:cxnSpMkLst>
            <pc:docMk/>
            <pc:sldMk cId="268730644" sldId="340"/>
            <ac:cxnSpMk id="24" creationId="{D54B4C66-F28D-5AE5-2ECB-D06FFFD4750D}"/>
          </ac:cxnSpMkLst>
        </pc:cxnChg>
        <pc:cxnChg chg="add mod">
          <ac:chgData name="Mikael Lenz Strube" userId="5190ea63-534e-4b85-8189-cf0a88e74104" providerId="ADAL" clId="{7865D1F9-C0D4-43C5-8071-646FB8D63EC0}" dt="2023-07-20T07:12:20.323" v="529" actId="14100"/>
          <ac:cxnSpMkLst>
            <pc:docMk/>
            <pc:sldMk cId="268730644" sldId="340"/>
            <ac:cxnSpMk id="28" creationId="{ECD4DA00-8864-2DA3-C0C9-61FBA575E7B9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4" creationId="{A2153754-F62F-EC73-BE55-7A8E8177E88D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5" creationId="{533503B8-E270-C572-E09E-ABAAF250F714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6" creationId="{93828B61-376F-0F60-8E27-08B9E29743BE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7" creationId="{2A4B54A0-AF9E-B3AA-BC1A-A13DA9608176}"/>
          </ac:cxnSpMkLst>
        </pc:cxnChg>
        <pc:cxnChg chg="add mod">
          <ac:chgData name="Mikael Lenz Strube" userId="5190ea63-534e-4b85-8189-cf0a88e74104" providerId="ADAL" clId="{7865D1F9-C0D4-43C5-8071-646FB8D63EC0}" dt="2023-07-20T07:12:44.962" v="531" actId="1076"/>
          <ac:cxnSpMkLst>
            <pc:docMk/>
            <pc:sldMk cId="268730644" sldId="340"/>
            <ac:cxnSpMk id="48" creationId="{AF78A4FF-A28A-EF8C-C9D7-518EAC32D515}"/>
          </ac:cxnSpMkLst>
        </pc:cxnChg>
        <pc:cxnChg chg="add mod">
          <ac:chgData name="Mikael Lenz Strube" userId="5190ea63-534e-4b85-8189-cf0a88e74104" providerId="ADAL" clId="{7865D1F9-C0D4-43C5-8071-646FB8D63EC0}" dt="2023-07-20T07:15:01.488" v="543" actId="14100"/>
          <ac:cxnSpMkLst>
            <pc:docMk/>
            <pc:sldMk cId="268730644" sldId="340"/>
            <ac:cxnSpMk id="52" creationId="{7AB6CEA8-1CA7-DB52-31AD-F596E1D87E67}"/>
          </ac:cxnSpMkLst>
        </pc:cxnChg>
      </pc:sldChg>
      <pc:sldChg chg="addSp delSp modSp new mod">
        <pc:chgData name="Mikael Lenz Strube" userId="5190ea63-534e-4b85-8189-cf0a88e74104" providerId="ADAL" clId="{7865D1F9-C0D4-43C5-8071-646FB8D63EC0}" dt="2023-07-20T11:23:48.284" v="1482" actId="1035"/>
        <pc:sldMkLst>
          <pc:docMk/>
          <pc:sldMk cId="1693287398" sldId="341"/>
        </pc:sldMkLst>
        <pc:spChg chg="mod">
          <ac:chgData name="Mikael Lenz Strube" userId="5190ea63-534e-4b85-8189-cf0a88e74104" providerId="ADAL" clId="{7865D1F9-C0D4-43C5-8071-646FB8D63EC0}" dt="2023-07-20T11:18:44.276" v="1216" actId="20577"/>
          <ac:spMkLst>
            <pc:docMk/>
            <pc:sldMk cId="1693287398" sldId="341"/>
            <ac:spMk id="2" creationId="{CDA71F6C-8D5F-C56F-88D2-BBF42B541EAD}"/>
          </ac:spMkLst>
        </pc:spChg>
        <pc:spChg chg="mod">
          <ac:chgData name="Mikael Lenz Strube" userId="5190ea63-534e-4b85-8189-cf0a88e74104" providerId="ADAL" clId="{7865D1F9-C0D4-43C5-8071-646FB8D63EC0}" dt="2023-07-20T11:23:40.969" v="1470" actId="5793"/>
          <ac:spMkLst>
            <pc:docMk/>
            <pc:sldMk cId="1693287398" sldId="341"/>
            <ac:spMk id="3" creationId="{4051DCF6-5FB3-EAC7-2E35-E36926E72199}"/>
          </ac:spMkLst>
        </pc:spChg>
        <pc:picChg chg="add del">
          <ac:chgData name="Mikael Lenz Strube" userId="5190ea63-534e-4b85-8189-cf0a88e74104" providerId="ADAL" clId="{7865D1F9-C0D4-43C5-8071-646FB8D63EC0}" dt="2023-07-20T11:23:26.918" v="1465"/>
          <ac:picMkLst>
            <pc:docMk/>
            <pc:sldMk cId="1693287398" sldId="341"/>
            <ac:picMk id="1026" creationId="{392865E5-04FA-876F-DB43-17D393EA73EC}"/>
          </ac:picMkLst>
        </pc:picChg>
        <pc:picChg chg="add mod">
          <ac:chgData name="Mikael Lenz Strube" userId="5190ea63-534e-4b85-8189-cf0a88e74104" providerId="ADAL" clId="{7865D1F9-C0D4-43C5-8071-646FB8D63EC0}" dt="2023-07-20T11:23:48.284" v="1482" actId="1035"/>
          <ac:picMkLst>
            <pc:docMk/>
            <pc:sldMk cId="1693287398" sldId="341"/>
            <ac:picMk id="1028" creationId="{DA439863-311D-1251-9E57-520A21F51CAA}"/>
          </ac:picMkLst>
        </pc:picChg>
      </pc:sldChg>
      <pc:sldMasterChg chg="delSldLayout">
        <pc:chgData name="Mikael Lenz Strube" userId="5190ea63-534e-4b85-8189-cf0a88e74104" providerId="ADAL" clId="{7865D1F9-C0D4-43C5-8071-646FB8D63EC0}" dt="2023-07-11T00:48:21.278" v="0" actId="47"/>
        <pc:sldMasterMkLst>
          <pc:docMk/>
          <pc:sldMasterMk cId="2454702602" sldId="2147483662"/>
        </pc:sldMasterMkLst>
        <pc:sldLayoutChg chg="del">
          <pc:chgData name="Mikael Lenz Strube" userId="5190ea63-534e-4b85-8189-cf0a88e74104" providerId="ADAL" clId="{7865D1F9-C0D4-43C5-8071-646FB8D63EC0}" dt="2023-07-11T00:48:21.278" v="0" actId="47"/>
          <pc:sldLayoutMkLst>
            <pc:docMk/>
            <pc:sldMasterMk cId="2454702602" sldId="2147483662"/>
            <pc:sldLayoutMk cId="1461438542" sldId="214748367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15943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00" y="1706400"/>
            <a:ext cx="9312374" cy="3018744"/>
          </a:xfrm>
        </p:spPr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 as the </a:t>
            </a:r>
            <a:r>
              <a:rPr lang="da-DK" dirty="0" err="1"/>
              <a:t>eucledian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points</a:t>
            </a:r>
          </a:p>
          <a:p>
            <a:pPr lvl="1"/>
            <a:r>
              <a:rPr lang="da-DK" dirty="0"/>
              <a:t>In 2D, </a:t>
            </a:r>
            <a:r>
              <a:rPr lang="da-DK" dirty="0" err="1"/>
              <a:t>this</a:t>
            </a:r>
            <a:r>
              <a:rPr lang="da-DK" dirty="0"/>
              <a:t> is just a simple </a:t>
            </a:r>
            <a:r>
              <a:rPr lang="da-DK" dirty="0" err="1"/>
              <a:t>pythagoras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871070" y="3717032"/>
            <a:ext cx="1728192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4871070" y="4581128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/>
          <p:nvPr/>
        </p:nvCxnSpPr>
        <p:spPr bwMode="auto">
          <a:xfrm flipV="1">
            <a:off x="6599262" y="3717032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887294" y="4221088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</a:t>
            </a:r>
            <a:endParaRPr lang="en-US" dirty="0" err="1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79182" y="4791292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</a:t>
            </a:r>
            <a:endParaRPr lang="en-US" dirty="0" err="1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35076" y="3717031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c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1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 as the </a:t>
            </a:r>
            <a:r>
              <a:rPr lang="da-DK" dirty="0" err="1"/>
              <a:t>eucledian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points</a:t>
            </a:r>
          </a:p>
          <a:p>
            <a:pPr lvl="1"/>
            <a:r>
              <a:rPr lang="da-DK" dirty="0"/>
              <a:t>In 3D, </a:t>
            </a:r>
            <a:r>
              <a:rPr lang="da-DK" dirty="0" err="1"/>
              <a:t>this</a:t>
            </a:r>
            <a:r>
              <a:rPr lang="da-DK" dirty="0"/>
              <a:t> is just an </a:t>
            </a:r>
            <a:r>
              <a:rPr lang="da-DK" dirty="0" err="1"/>
              <a:t>extensíon</a:t>
            </a:r>
            <a:r>
              <a:rPr lang="da-DK" dirty="0"/>
              <a:t>, but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visualize</a:t>
            </a:r>
            <a:r>
              <a:rPr lang="da-DK" dirty="0"/>
              <a:t> </a:t>
            </a:r>
            <a:r>
              <a:rPr lang="da-DK" dirty="0" err="1"/>
              <a:t>beyond</a:t>
            </a:r>
            <a:r>
              <a:rPr lang="da-DK" dirty="0"/>
              <a:t>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871070" y="4581128"/>
            <a:ext cx="17281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6599262" y="4581128"/>
            <a:ext cx="72008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887294" y="4221088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</a:t>
            </a:r>
            <a:endParaRPr lang="en-US" dirty="0" err="1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79182" y="4791292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</a:t>
            </a:r>
            <a:endParaRPr lang="en-US" dirty="0" err="1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35076" y="3717031"/>
            <a:ext cx="1025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c</a:t>
            </a:r>
            <a:endParaRPr lang="en-US" dirty="0" err="1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6599262" y="3717032"/>
            <a:ext cx="0" cy="8640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871248" y="4145252"/>
            <a:ext cx="720080" cy="1080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15"/>
          <p:cNvSpPr/>
          <p:nvPr/>
        </p:nvSpPr>
        <p:spPr bwMode="auto">
          <a:xfrm>
            <a:off x="6583661" y="5207866"/>
            <a:ext cx="72008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816698" y="4030383"/>
            <a:ext cx="72008" cy="1469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633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simply</a:t>
            </a:r>
            <a:r>
              <a:rPr lang="da-DK" dirty="0"/>
              <a:t> as the </a:t>
            </a:r>
            <a:r>
              <a:rPr lang="da-DK" dirty="0" err="1"/>
              <a:t>eucledian</a:t>
            </a:r>
            <a:r>
              <a:rPr lang="da-DK" dirty="0"/>
              <a:t> distance </a:t>
            </a:r>
            <a:r>
              <a:rPr lang="da-DK" dirty="0" err="1"/>
              <a:t>between</a:t>
            </a:r>
            <a:r>
              <a:rPr lang="da-DK" dirty="0"/>
              <a:t> points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k-D</a:t>
            </a:r>
            <a:r>
              <a:rPr lang="da-DK" dirty="0"/>
              <a:t>, </a:t>
            </a:r>
            <a:r>
              <a:rPr lang="da-DK" dirty="0" err="1"/>
              <a:t>this</a:t>
            </a:r>
            <a:r>
              <a:rPr lang="da-DK" dirty="0"/>
              <a:t> is </a:t>
            </a:r>
            <a:r>
              <a:rPr lang="da-DK" dirty="0" err="1"/>
              <a:t>conceptually</a:t>
            </a:r>
            <a:r>
              <a:rPr lang="da-DK" dirty="0"/>
              <a:t>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extensíon</a:t>
            </a:r>
            <a:r>
              <a:rPr lang="da-DK" dirty="0"/>
              <a:t>, but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visualize</a:t>
            </a:r>
            <a:r>
              <a:rPr lang="da-DK" dirty="0"/>
              <a:t> </a:t>
            </a:r>
            <a:r>
              <a:rPr lang="da-DK" dirty="0" err="1"/>
              <a:t>beyond</a:t>
            </a:r>
            <a:r>
              <a:rPr lang="da-DK" dirty="0"/>
              <a:t> 3D</a:t>
            </a:r>
          </a:p>
          <a:p>
            <a:pPr lvl="1"/>
            <a:endParaRPr lang="da-DK" dirty="0"/>
          </a:p>
          <a:p>
            <a:r>
              <a:rPr lang="da-DK" dirty="0"/>
              <a:t>In </a:t>
            </a:r>
            <a:r>
              <a:rPr lang="da-DK" dirty="0" err="1"/>
              <a:t>modern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PCoA</a:t>
            </a:r>
            <a:r>
              <a:rPr lang="da-DK" dirty="0"/>
              <a:t> or </a:t>
            </a:r>
            <a:r>
              <a:rPr lang="da-DK" dirty="0" err="1"/>
              <a:t>nMDS</a:t>
            </a:r>
            <a:r>
              <a:rPr lang="da-DK" dirty="0"/>
              <a:t> to </a:t>
            </a:r>
            <a:r>
              <a:rPr lang="da-DK" dirty="0" err="1"/>
              <a:t>collapse</a:t>
            </a:r>
            <a:r>
              <a:rPr lang="da-DK" dirty="0"/>
              <a:t> ~10,000 dimensional data to </a:t>
            </a:r>
            <a:r>
              <a:rPr lang="da-DK" dirty="0" err="1"/>
              <a:t>visualize</a:t>
            </a:r>
            <a:r>
              <a:rPr lang="da-DK" dirty="0"/>
              <a:t> </a:t>
            </a:r>
            <a:r>
              <a:rPr lang="da-DK" dirty="0" err="1"/>
              <a:t>complex</a:t>
            </a:r>
            <a:r>
              <a:rPr lang="da-DK" dirty="0"/>
              <a:t> data in 2- or 3D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53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Sample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Samples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compared</a:t>
            </a:r>
            <a:r>
              <a:rPr lang="da-DK" dirty="0"/>
              <a:t> by </a:t>
            </a:r>
            <a:r>
              <a:rPr lang="da-DK" dirty="0" err="1"/>
              <a:t>their</a:t>
            </a:r>
            <a:r>
              <a:rPr lang="da-DK" dirty="0"/>
              <a:t> distance to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r>
              <a:rPr lang="da-DK" dirty="0"/>
              <a:t>Distance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as the overall difference </a:t>
            </a:r>
            <a:r>
              <a:rPr lang="da-DK" dirty="0" err="1"/>
              <a:t>between</a:t>
            </a:r>
            <a:r>
              <a:rPr lang="da-DK" dirty="0"/>
              <a:t> samples, given the </a:t>
            </a:r>
            <a:r>
              <a:rPr lang="da-DK" dirty="0" err="1"/>
              <a:t>choice</a:t>
            </a:r>
            <a:r>
              <a:rPr lang="da-DK" dirty="0"/>
              <a:t> of distance </a:t>
            </a:r>
            <a:r>
              <a:rPr lang="da-DK" dirty="0" err="1"/>
              <a:t>metric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 err="1"/>
              <a:t>Alternatively</a:t>
            </a:r>
            <a:r>
              <a:rPr lang="da-DK" dirty="0"/>
              <a:t>, distances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phylogenetically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as </a:t>
            </a:r>
            <a:r>
              <a:rPr lang="da-DK" dirty="0" err="1"/>
              <a:t>abundance</a:t>
            </a:r>
            <a:r>
              <a:rPr lang="da-DK" dirty="0"/>
              <a:t> profiles -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samples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include</a:t>
            </a:r>
            <a:r>
              <a:rPr lang="da-DK" dirty="0"/>
              <a:t> the </a:t>
            </a:r>
            <a:r>
              <a:rPr lang="da-DK" dirty="0" err="1"/>
              <a:t>phylogeny</a:t>
            </a:r>
            <a:r>
              <a:rPr lang="da-DK" dirty="0"/>
              <a:t> of the </a:t>
            </a:r>
            <a:r>
              <a:rPr lang="da-DK" dirty="0" err="1"/>
              <a:t>members</a:t>
            </a:r>
            <a:r>
              <a:rPr lang="da-DK" dirty="0"/>
              <a:t> of the samples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04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1F6C-8D5F-C56F-88D2-BBF42B54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Beta-</a:t>
            </a:r>
            <a:r>
              <a:rPr lang="da-DK" dirty="0" err="1"/>
              <a:t>diversity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DCF6-5FB3-EAC7-2E35-E36926E7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Differences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by PERMANOVA</a:t>
            </a:r>
          </a:p>
          <a:p>
            <a:pPr lvl="1"/>
            <a:r>
              <a:rPr lang="da-DK" dirty="0" err="1"/>
              <a:t>PERMutational</a:t>
            </a:r>
            <a:r>
              <a:rPr lang="da-DK" dirty="0"/>
              <a:t> </a:t>
            </a:r>
            <a:r>
              <a:rPr lang="da-DK" dirty="0" err="1"/>
              <a:t>ANalysis</a:t>
            </a:r>
            <a:r>
              <a:rPr lang="da-DK" dirty="0"/>
              <a:t> Of </a:t>
            </a:r>
            <a:r>
              <a:rPr lang="da-DK" dirty="0" err="1"/>
              <a:t>Variance</a:t>
            </a:r>
            <a:endParaRPr lang="da-DK" dirty="0"/>
          </a:p>
          <a:p>
            <a:pPr lvl="1"/>
            <a:endParaRPr lang="da-DK" dirty="0"/>
          </a:p>
          <a:p>
            <a:pPr marL="216000" lvl="1" indent="0">
              <a:buNone/>
            </a:pPr>
            <a:r>
              <a:rPr lang="da-DK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C974-61FC-F8FD-FED5-900453D9B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DA439863-311D-1251-9E57-520A21F51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878" y="2564904"/>
            <a:ext cx="7437317" cy="399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28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6B1980-3AA5-C9D0-B3AA-B0E29B3A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95" y="176213"/>
            <a:ext cx="7700912" cy="6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96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13AD-CD8C-2F3F-6BDC-37EEC00C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Pairwise</a:t>
            </a:r>
            <a:r>
              <a:rPr lang="da-DK" dirty="0"/>
              <a:t> </a:t>
            </a:r>
            <a:r>
              <a:rPr lang="da-DK" dirty="0" err="1"/>
              <a:t>comparisons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67FE3-DEF7-17FC-9DA8-32E59D4B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Univariate</a:t>
            </a:r>
            <a:r>
              <a:rPr lang="da-DK" dirty="0"/>
              <a:t> data</a:t>
            </a:r>
          </a:p>
          <a:p>
            <a:pPr lvl="1"/>
            <a:r>
              <a:rPr lang="da-DK" dirty="0"/>
              <a:t>”Is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Lactobacillus</a:t>
            </a:r>
            <a:r>
              <a:rPr lang="da-DK" dirty="0"/>
              <a:t> in </a:t>
            </a:r>
            <a:r>
              <a:rPr lang="da-DK" dirty="0" err="1"/>
              <a:t>group</a:t>
            </a:r>
            <a:r>
              <a:rPr lang="da-DK" dirty="0"/>
              <a:t> A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in </a:t>
            </a:r>
            <a:r>
              <a:rPr lang="da-DK" dirty="0" err="1"/>
              <a:t>group</a:t>
            </a:r>
            <a:r>
              <a:rPr lang="da-DK" dirty="0"/>
              <a:t> B?”</a:t>
            </a:r>
          </a:p>
          <a:p>
            <a:pPr lvl="1"/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groups</a:t>
            </a:r>
            <a:r>
              <a:rPr lang="da-DK" dirty="0"/>
              <a:t> and design</a:t>
            </a:r>
          </a:p>
          <a:p>
            <a:pPr lvl="2"/>
            <a:r>
              <a:rPr lang="da-DK" dirty="0"/>
              <a:t>2 </a:t>
            </a:r>
            <a:r>
              <a:rPr lang="da-DK" dirty="0" err="1"/>
              <a:t>groups</a:t>
            </a:r>
            <a:r>
              <a:rPr lang="da-DK" dirty="0"/>
              <a:t>: t-test</a:t>
            </a:r>
          </a:p>
          <a:p>
            <a:pPr lvl="2"/>
            <a:r>
              <a:rPr lang="da-DK" dirty="0"/>
              <a:t>2+ </a:t>
            </a:r>
            <a:r>
              <a:rPr lang="da-DK" dirty="0" err="1"/>
              <a:t>groups</a:t>
            </a:r>
            <a:r>
              <a:rPr lang="da-DK" dirty="0"/>
              <a:t>: ANOVA</a:t>
            </a:r>
          </a:p>
          <a:p>
            <a:pPr lvl="2"/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designs: </a:t>
            </a:r>
            <a:r>
              <a:rPr lang="da-DK" dirty="0" err="1"/>
              <a:t>GLMs</a:t>
            </a:r>
            <a:endParaRPr lang="da-DK" dirty="0"/>
          </a:p>
          <a:p>
            <a:pPr lvl="1"/>
            <a:r>
              <a:rPr lang="da-DK" dirty="0" err="1"/>
              <a:t>Needs</a:t>
            </a:r>
            <a:r>
              <a:rPr lang="da-DK" dirty="0"/>
              <a:t> </a:t>
            </a:r>
            <a:r>
              <a:rPr lang="da-DK" dirty="0" err="1"/>
              <a:t>normally</a:t>
            </a:r>
            <a:r>
              <a:rPr lang="da-DK" dirty="0"/>
              <a:t> </a:t>
            </a:r>
            <a:r>
              <a:rPr lang="da-DK" dirty="0" err="1"/>
              <a:t>distributed</a:t>
            </a:r>
            <a:r>
              <a:rPr lang="da-DK" dirty="0"/>
              <a:t> data</a:t>
            </a:r>
          </a:p>
          <a:p>
            <a:pPr lvl="2"/>
            <a:r>
              <a:rPr lang="da-DK" dirty="0"/>
              <a:t>Try a log-</a:t>
            </a:r>
            <a:r>
              <a:rPr lang="da-DK" dirty="0" err="1"/>
              <a:t>transform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not</a:t>
            </a:r>
          </a:p>
          <a:p>
            <a:pPr lvl="2"/>
            <a:endParaRPr lang="da-DK" dirty="0"/>
          </a:p>
          <a:p>
            <a:r>
              <a:rPr lang="da-DK" dirty="0" err="1"/>
              <a:t>Multivariate</a:t>
            </a:r>
            <a:r>
              <a:rPr lang="da-DK" dirty="0"/>
              <a:t> data</a:t>
            </a:r>
          </a:p>
          <a:p>
            <a:pPr lvl="1"/>
            <a:r>
              <a:rPr lang="da-DK" dirty="0"/>
              <a:t>PERMANOVA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3861F-DDD1-82B8-BD89-298955146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37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Metataxonomics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Mikael Lenz Strube milst@dtu.dk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Taxonomic Analysis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380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C9A2-9DB8-9FC8-7867-F3C41F66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7F4A-D616-2FA6-C248-E96D295AC5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AF1E6CC-CC3B-39FE-28A3-882AFF9C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926" y="1380211"/>
            <a:ext cx="5353425" cy="4871364"/>
          </a:xfrm>
        </p:spPr>
      </p:pic>
      <p:pic>
        <p:nvPicPr>
          <p:cNvPr id="1028" name="Picture 4" descr="Katrine TAMS | PhD Student | MS biotechnology | Technical University of  Denmark, Kongens Lyngby | DTU | Bioengineering | Research profile">
            <a:extLst>
              <a:ext uri="{FF2B5EF4-FFF2-40B4-BE49-F238E27FC236}">
                <a16:creationId xmlns:a16="http://schemas.microsoft.com/office/drawing/2014/main" id="{DC1D3ED9-B079-7603-782E-BF41B554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58" y="1556792"/>
            <a:ext cx="2520280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44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F42014-AB77-D925-E784-4DC88B8E1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903367" y="1367194"/>
            <a:ext cx="12471181" cy="429405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E957496-1755-8BB8-904D-7C17D03E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215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D720-9CCC-F51A-AFAB-EE14E919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interesting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C0398-8FBB-AC59-3984-83B30818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abundance</a:t>
            </a:r>
            <a:r>
              <a:rPr lang="da-DK" dirty="0"/>
              <a:t> of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diversity</a:t>
            </a:r>
            <a:r>
              <a:rPr lang="da-DK" dirty="0"/>
              <a:t> of </a:t>
            </a:r>
            <a:r>
              <a:rPr lang="da-DK" dirty="0" err="1"/>
              <a:t>bacteria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/>
              <a:t>The pattern of </a:t>
            </a:r>
            <a:r>
              <a:rPr lang="da-DK" dirty="0" err="1"/>
              <a:t>bacterial</a:t>
            </a:r>
            <a:r>
              <a:rPr lang="da-DK" dirty="0"/>
              <a:t> </a:t>
            </a:r>
            <a:r>
              <a:rPr lang="da-DK" dirty="0" err="1"/>
              <a:t>abundance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to </a:t>
            </a:r>
            <a:r>
              <a:rPr lang="da-DK" dirty="0" err="1"/>
              <a:t>compare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remember</a:t>
            </a:r>
            <a:r>
              <a:rPr lang="da-DK" dirty="0"/>
              <a:t> the </a:t>
            </a:r>
            <a:r>
              <a:rPr lang="da-DK" dirty="0" err="1"/>
              <a:t>biology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2E0CE-E3C9-AF95-DD45-321A2CE371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559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A1F9-60C0-2031-E583-5EC2EEB8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Diversities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B9CD9-5B8B-4CD3-05BC-0B89BE2D48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28D579-59EA-5B04-7638-9E44FD9A3CC0}"/>
              </a:ext>
            </a:extLst>
          </p:cNvPr>
          <p:cNvSpPr/>
          <p:nvPr/>
        </p:nvSpPr>
        <p:spPr bwMode="auto">
          <a:xfrm>
            <a:off x="1774726" y="3573016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04247-5916-53B8-D3DF-CD4289D74C2E}"/>
              </a:ext>
            </a:extLst>
          </p:cNvPr>
          <p:cNvSpPr txBox="1"/>
          <p:nvPr/>
        </p:nvSpPr>
        <p:spPr>
          <a:xfrm>
            <a:off x="1918742" y="3326795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alpha</a:t>
            </a:r>
            <a:endParaRPr lang="da-DK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9ABC-C6C8-B721-FFE1-FD0490A0C748}"/>
              </a:ext>
            </a:extLst>
          </p:cNvPr>
          <p:cNvSpPr txBox="1"/>
          <p:nvPr/>
        </p:nvSpPr>
        <p:spPr>
          <a:xfrm>
            <a:off x="1450690" y="4334907"/>
            <a:ext cx="13591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Within</a:t>
            </a:r>
            <a:r>
              <a:rPr lang="da-DK" dirty="0">
                <a:latin typeface="+mn-lt"/>
              </a:rPr>
              <a:t>-sample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9FB0FD-EB5F-3301-7261-A6402BECC098}"/>
              </a:ext>
            </a:extLst>
          </p:cNvPr>
          <p:cNvSpPr/>
          <p:nvPr/>
        </p:nvSpPr>
        <p:spPr bwMode="auto">
          <a:xfrm>
            <a:off x="3214142" y="30689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C5ABE8-65D3-C511-0751-E91855BD589E}"/>
              </a:ext>
            </a:extLst>
          </p:cNvPr>
          <p:cNvSpPr/>
          <p:nvPr/>
        </p:nvSpPr>
        <p:spPr bwMode="auto">
          <a:xfrm>
            <a:off x="2566070" y="2207581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BA58FC-97E6-0F8C-89D4-20D595B53521}"/>
              </a:ext>
            </a:extLst>
          </p:cNvPr>
          <p:cNvSpPr/>
          <p:nvPr/>
        </p:nvSpPr>
        <p:spPr bwMode="auto">
          <a:xfrm>
            <a:off x="3271837" y="43426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E6F92A-54C6-711B-F511-D21FC2628E35}"/>
              </a:ext>
            </a:extLst>
          </p:cNvPr>
          <p:cNvSpPr/>
          <p:nvPr/>
        </p:nvSpPr>
        <p:spPr bwMode="auto">
          <a:xfrm>
            <a:off x="1054646" y="1873861"/>
            <a:ext cx="3744416" cy="364337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A56995-FD5F-677B-159C-532899AB9A5F}"/>
              </a:ext>
            </a:extLst>
          </p:cNvPr>
          <p:cNvSpPr txBox="1"/>
          <p:nvPr/>
        </p:nvSpPr>
        <p:spPr>
          <a:xfrm>
            <a:off x="9472830" y="1499736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beta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8B0B4D-2713-D700-3B6F-5EDF32C2AFE2}"/>
              </a:ext>
            </a:extLst>
          </p:cNvPr>
          <p:cNvSpPr txBox="1"/>
          <p:nvPr/>
        </p:nvSpPr>
        <p:spPr>
          <a:xfrm>
            <a:off x="2206774" y="5640342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Between</a:t>
            </a:r>
            <a:r>
              <a:rPr lang="da-DK" dirty="0">
                <a:latin typeface="+mn-lt"/>
              </a:rPr>
              <a:t>-sample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5E1806-0092-8230-0CA0-AE77FCA3F918}"/>
              </a:ext>
            </a:extLst>
          </p:cNvPr>
          <p:cNvCxnSpPr/>
          <p:nvPr/>
        </p:nvCxnSpPr>
        <p:spPr bwMode="auto">
          <a:xfrm flipV="1">
            <a:off x="2566070" y="3068960"/>
            <a:ext cx="24380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F0E23E-2ED6-1B5A-3FED-C63EABAB6323}"/>
              </a:ext>
            </a:extLst>
          </p:cNvPr>
          <p:cNvCxnSpPr/>
          <p:nvPr/>
        </p:nvCxnSpPr>
        <p:spPr bwMode="auto">
          <a:xfrm flipV="1">
            <a:off x="2744186" y="3614827"/>
            <a:ext cx="326684" cy="161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1DEC94-DF8B-AF9A-4216-F88825F4F1A2}"/>
              </a:ext>
            </a:extLst>
          </p:cNvPr>
          <p:cNvCxnSpPr/>
          <p:nvPr/>
        </p:nvCxnSpPr>
        <p:spPr bwMode="auto">
          <a:xfrm>
            <a:off x="2638078" y="4219550"/>
            <a:ext cx="324036" cy="25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4B4C66-F28D-5AE5-2ECB-D06FFFD4750D}"/>
              </a:ext>
            </a:extLst>
          </p:cNvPr>
          <p:cNvCxnSpPr/>
          <p:nvPr/>
        </p:nvCxnSpPr>
        <p:spPr bwMode="auto">
          <a:xfrm flipH="1" flipV="1">
            <a:off x="3286894" y="2912349"/>
            <a:ext cx="121530" cy="138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D4DA00-8864-2DA3-C0C9-61FBA575E7B9}"/>
              </a:ext>
            </a:extLst>
          </p:cNvPr>
          <p:cNvCxnSpPr/>
          <p:nvPr/>
        </p:nvCxnSpPr>
        <p:spPr bwMode="auto">
          <a:xfrm flipV="1">
            <a:off x="3640175" y="3912150"/>
            <a:ext cx="0" cy="30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6758AA1-4DD3-BD17-FA3D-83B27949A329}"/>
              </a:ext>
            </a:extLst>
          </p:cNvPr>
          <p:cNvSpPr/>
          <p:nvPr/>
        </p:nvSpPr>
        <p:spPr bwMode="auto">
          <a:xfrm>
            <a:off x="8472215" y="3573016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C60724-1079-2BF9-B9B4-6A5A83D042F0}"/>
              </a:ext>
            </a:extLst>
          </p:cNvPr>
          <p:cNvSpPr txBox="1"/>
          <p:nvPr/>
        </p:nvSpPr>
        <p:spPr>
          <a:xfrm>
            <a:off x="8616231" y="3326795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alpha</a:t>
            </a:r>
            <a:endParaRPr lang="da-DK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F0B2B8-D695-1AE4-FA1C-951C7279677C}"/>
              </a:ext>
            </a:extLst>
          </p:cNvPr>
          <p:cNvSpPr txBox="1"/>
          <p:nvPr/>
        </p:nvSpPr>
        <p:spPr>
          <a:xfrm>
            <a:off x="8148179" y="4334907"/>
            <a:ext cx="135918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Within</a:t>
            </a:r>
            <a:r>
              <a:rPr lang="da-DK" dirty="0">
                <a:latin typeface="+mn-lt"/>
              </a:rPr>
              <a:t>-sample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D0D8587-89E7-5A44-6884-F814CA300AA6}"/>
              </a:ext>
            </a:extLst>
          </p:cNvPr>
          <p:cNvSpPr/>
          <p:nvPr/>
        </p:nvSpPr>
        <p:spPr bwMode="auto">
          <a:xfrm>
            <a:off x="9912375" y="30689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E0CE0AD-3AD8-1C04-4EE1-D4E683D876A7}"/>
              </a:ext>
            </a:extLst>
          </p:cNvPr>
          <p:cNvSpPr/>
          <p:nvPr/>
        </p:nvSpPr>
        <p:spPr bwMode="auto">
          <a:xfrm>
            <a:off x="9263559" y="2207581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E984F9-0AD7-E6CE-CEBA-1FCB692FA281}"/>
              </a:ext>
            </a:extLst>
          </p:cNvPr>
          <p:cNvSpPr/>
          <p:nvPr/>
        </p:nvSpPr>
        <p:spPr bwMode="auto">
          <a:xfrm>
            <a:off x="9969326" y="4342660"/>
            <a:ext cx="792088" cy="72008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90749F-D982-EE15-9B79-71BA7BEE2A49}"/>
              </a:ext>
            </a:extLst>
          </p:cNvPr>
          <p:cNvSpPr/>
          <p:nvPr/>
        </p:nvSpPr>
        <p:spPr bwMode="auto">
          <a:xfrm>
            <a:off x="7752135" y="1873861"/>
            <a:ext cx="3744416" cy="3643371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D036D-8F66-9A5F-666E-7AFC852E3DD1}"/>
              </a:ext>
            </a:extLst>
          </p:cNvPr>
          <p:cNvSpPr txBox="1"/>
          <p:nvPr/>
        </p:nvSpPr>
        <p:spPr>
          <a:xfrm>
            <a:off x="8904263" y="5640342"/>
            <a:ext cx="165618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Between</a:t>
            </a:r>
            <a:r>
              <a:rPr lang="da-DK" dirty="0">
                <a:latin typeface="+mn-lt"/>
              </a:rPr>
              <a:t>-sample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53754-F62F-EC73-BE55-7A8E8177E88D}"/>
              </a:ext>
            </a:extLst>
          </p:cNvPr>
          <p:cNvCxnSpPr/>
          <p:nvPr/>
        </p:nvCxnSpPr>
        <p:spPr bwMode="auto">
          <a:xfrm flipV="1">
            <a:off x="9263559" y="3068960"/>
            <a:ext cx="243805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3503B8-E270-C572-E09E-ABAAF250F714}"/>
              </a:ext>
            </a:extLst>
          </p:cNvPr>
          <p:cNvCxnSpPr/>
          <p:nvPr/>
        </p:nvCxnSpPr>
        <p:spPr bwMode="auto">
          <a:xfrm flipV="1">
            <a:off x="9441675" y="3614827"/>
            <a:ext cx="326684" cy="1619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828B61-376F-0F60-8E27-08B9E29743BE}"/>
              </a:ext>
            </a:extLst>
          </p:cNvPr>
          <p:cNvCxnSpPr/>
          <p:nvPr/>
        </p:nvCxnSpPr>
        <p:spPr bwMode="auto">
          <a:xfrm>
            <a:off x="9335567" y="4219550"/>
            <a:ext cx="324036" cy="25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4B54A0-AF9E-B3AA-BC1A-A13DA9608176}"/>
              </a:ext>
            </a:extLst>
          </p:cNvPr>
          <p:cNvCxnSpPr/>
          <p:nvPr/>
        </p:nvCxnSpPr>
        <p:spPr bwMode="auto">
          <a:xfrm flipH="1" flipV="1">
            <a:off x="9984383" y="2912349"/>
            <a:ext cx="121530" cy="138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F78A4FF-A28A-EF8C-C9D7-518EAC32D515}"/>
              </a:ext>
            </a:extLst>
          </p:cNvPr>
          <p:cNvCxnSpPr/>
          <p:nvPr/>
        </p:nvCxnSpPr>
        <p:spPr bwMode="auto">
          <a:xfrm flipV="1">
            <a:off x="10337664" y="3912150"/>
            <a:ext cx="0" cy="307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C94CD7-856E-CA32-4E96-022D96BC3CA4}"/>
              </a:ext>
            </a:extLst>
          </p:cNvPr>
          <p:cNvSpPr txBox="1"/>
          <p:nvPr/>
        </p:nvSpPr>
        <p:spPr>
          <a:xfrm>
            <a:off x="2674082" y="1566085"/>
            <a:ext cx="57606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beta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2571AE-D3AC-D6F3-102C-A0B2BCA79920}"/>
              </a:ext>
            </a:extLst>
          </p:cNvPr>
          <p:cNvSpPr txBox="1"/>
          <p:nvPr/>
        </p:nvSpPr>
        <p:spPr>
          <a:xfrm>
            <a:off x="5735166" y="6021288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Omega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AB6CEA8-1CA7-DB52-31AD-F596E1D87E67}"/>
              </a:ext>
            </a:extLst>
          </p:cNvPr>
          <p:cNvCxnSpPr/>
          <p:nvPr/>
        </p:nvCxnSpPr>
        <p:spPr bwMode="auto">
          <a:xfrm>
            <a:off x="5051462" y="3614827"/>
            <a:ext cx="24118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3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36" grpId="0" animBg="1"/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29AFC-E2BA-4323-4E30-61E8FAF8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07077"/>
            <a:ext cx="9312374" cy="972716"/>
          </a:xfrm>
        </p:spPr>
        <p:txBody>
          <a:bodyPr/>
          <a:lstStyle/>
          <a:p>
            <a:r>
              <a:rPr lang="da-DK" dirty="0"/>
              <a:t>Alpha-</a:t>
            </a:r>
            <a:r>
              <a:rPr lang="da-DK" dirty="0" err="1"/>
              <a:t>diversity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F910-D2CB-B0F8-B275-05A9131C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alpha</a:t>
            </a:r>
            <a:r>
              <a:rPr lang="da-DK" dirty="0"/>
              <a:t> </a:t>
            </a:r>
            <a:r>
              <a:rPr lang="da-DK" dirty="0" err="1"/>
              <a:t>diversity</a:t>
            </a:r>
            <a:r>
              <a:rPr lang="da-DK" dirty="0"/>
              <a:t> is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!</a:t>
            </a:r>
          </a:p>
          <a:p>
            <a:pPr lvl="1"/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have 1 </a:t>
            </a:r>
            <a:r>
              <a:rPr lang="da-DK" dirty="0" err="1"/>
              <a:t>bacteria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gut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die </a:t>
            </a:r>
            <a:r>
              <a:rPr lang="da-DK" dirty="0" err="1"/>
              <a:t>soon</a:t>
            </a:r>
            <a:endParaRPr lang="da-DK" dirty="0"/>
          </a:p>
          <a:p>
            <a:pPr lvl="1"/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digest</a:t>
            </a:r>
            <a:r>
              <a:rPr lang="da-DK" dirty="0"/>
              <a:t> most </a:t>
            </a:r>
            <a:r>
              <a:rPr lang="da-DK" dirty="0" err="1"/>
              <a:t>things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Richness</a:t>
            </a:r>
            <a:endParaRPr lang="da-DK" dirty="0"/>
          </a:p>
          <a:p>
            <a:pPr lvl="1"/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in the sample?</a:t>
            </a:r>
          </a:p>
          <a:p>
            <a:pPr lvl="1"/>
            <a:endParaRPr lang="da-DK" dirty="0"/>
          </a:p>
          <a:p>
            <a:r>
              <a:rPr lang="da-DK" dirty="0"/>
              <a:t>Shannon</a:t>
            </a:r>
          </a:p>
          <a:p>
            <a:pPr lvl="1"/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evenly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distributed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E3F68-E7F1-3AA9-B9E2-3EB458846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97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D94A-D89A-F9E6-3234-8C25DFE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Beta-</a:t>
            </a:r>
            <a:r>
              <a:rPr lang="da-DK" dirty="0" err="1"/>
              <a:t>diversity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498C-A6A5-0C2B-1A35-60790B846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”I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is </a:t>
            </a:r>
            <a:r>
              <a:rPr lang="da-DK" dirty="0" err="1"/>
              <a:t>different</a:t>
            </a:r>
            <a:r>
              <a:rPr lang="da-DK" dirty="0"/>
              <a:t>”</a:t>
            </a:r>
          </a:p>
          <a:p>
            <a:pPr lvl="1"/>
            <a:r>
              <a:rPr lang="da-DK" dirty="0" err="1"/>
              <a:t>Around</a:t>
            </a:r>
            <a:r>
              <a:rPr lang="da-DK" dirty="0"/>
              <a:t> a 100 </a:t>
            </a:r>
            <a:r>
              <a:rPr lang="da-DK" dirty="0" err="1"/>
              <a:t>people</a:t>
            </a:r>
            <a:r>
              <a:rPr lang="da-DK" dirty="0"/>
              <a:t> </a:t>
            </a:r>
            <a:r>
              <a:rPr lang="da-DK" dirty="0" err="1"/>
              <a:t>having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my</a:t>
            </a:r>
            <a:r>
              <a:rPr lang="da-DK" dirty="0"/>
              <a:t> </a:t>
            </a:r>
            <a:r>
              <a:rPr lang="da-DK" dirty="0" err="1"/>
              <a:t>office</a:t>
            </a:r>
            <a:endParaRPr lang="da-DK" dirty="0"/>
          </a:p>
          <a:p>
            <a:endParaRPr lang="da-DK" dirty="0"/>
          </a:p>
          <a:p>
            <a:r>
              <a:rPr lang="da-DK" dirty="0"/>
              <a:t>The fingerprint of </a:t>
            </a:r>
            <a:r>
              <a:rPr lang="da-DK" dirty="0" err="1"/>
              <a:t>each</a:t>
            </a:r>
            <a:r>
              <a:rPr lang="da-DK" dirty="0"/>
              <a:t> sample versus the fingerprint of </a:t>
            </a:r>
            <a:r>
              <a:rPr lang="da-DK" dirty="0" err="1"/>
              <a:t>another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6CC7-4826-2804-177C-8093EDFAA2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47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3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Props1.xml><?xml version="1.0" encoding="utf-8"?>
<ds:datastoreItem xmlns:ds="http://schemas.openxmlformats.org/officeDocument/2006/customXml" ds:itemID="{4863B29D-1AD1-4B5F-B1F9-6A015A772270}">
  <ds:schemaRefs/>
</ds:datastoreItem>
</file>

<file path=customXml/itemProps2.xml><?xml version="1.0" encoding="utf-8"?>
<ds:datastoreItem xmlns:ds="http://schemas.openxmlformats.org/officeDocument/2006/customXml" ds:itemID="{1334258C-C3E7-4029-A615-C886A240FB15}">
  <ds:schemaRefs/>
</ds:datastoreItem>
</file>

<file path=customXml/itemProps3.xml><?xml version="1.0" encoding="utf-8"?>
<ds:datastoreItem xmlns:ds="http://schemas.openxmlformats.org/officeDocument/2006/customXml" ds:itemID="{05DC2B94-7C1B-4C14-83B0-9CD2A82C27E0}">
  <ds:schemaRefs/>
</ds:datastoreItem>
</file>

<file path=customXml/itemProps4.xml><?xml version="1.0" encoding="utf-8"?>
<ds:datastoreItem xmlns:ds="http://schemas.openxmlformats.org/officeDocument/2006/customXml" ds:itemID="{56C8BFB2-A911-4310-9D4A-421D773FAFA6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8660AB89-308F-4A34-B01B-CC1A9333F1B1}">
  <ds:schemaRefs/>
</ds:datastoreItem>
</file>

<file path=customXml/itemProps7.xml><?xml version="1.0" encoding="utf-8"?>
<ds:datastoreItem xmlns:ds="http://schemas.openxmlformats.org/officeDocument/2006/customXml" ds:itemID="{7189270F-D376-4AE4-B709-ECBEE3AE0FB9}">
  <ds:schemaRefs/>
</ds:datastoreItem>
</file>

<file path=customXml/itemProps8.xml><?xml version="1.0" encoding="utf-8"?>
<ds:datastoreItem xmlns:ds="http://schemas.openxmlformats.org/officeDocument/2006/customXml" ds:itemID="{E5957E33-0059-46CE-AE7B-582F67E40B5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3861</TotalTime>
  <Words>418</Words>
  <Application>Microsoft Office PowerPoint</Application>
  <PresentationFormat>Custom</PresentationFormat>
  <Paragraphs>104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Verdana</vt:lpstr>
      <vt:lpstr>Blank</vt:lpstr>
      <vt:lpstr>PowerPoint Presentation</vt:lpstr>
      <vt:lpstr>Metataxonomics</vt:lpstr>
      <vt:lpstr>The Taxonomic Analysis workshop</vt:lpstr>
      <vt:lpstr>PowerPoint Presentation</vt:lpstr>
      <vt:lpstr>PowerPoint Presentation</vt:lpstr>
      <vt:lpstr>What is interesting?</vt:lpstr>
      <vt:lpstr>Diversities</vt:lpstr>
      <vt:lpstr>Alpha-diversity</vt:lpstr>
      <vt:lpstr>Beta-diversity</vt:lpstr>
      <vt:lpstr>Sample distance</vt:lpstr>
      <vt:lpstr>Sample distance</vt:lpstr>
      <vt:lpstr>Sample distance</vt:lpstr>
      <vt:lpstr>Sample distance</vt:lpstr>
      <vt:lpstr>Beta-diversity</vt:lpstr>
      <vt:lpstr>PowerPoint Presentation</vt:lpstr>
      <vt:lpstr>Pairwise comparisons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22</cp:revision>
  <dcterms:created xsi:type="dcterms:W3CDTF">2022-07-11T22:18:32Z</dcterms:created>
  <dcterms:modified xsi:type="dcterms:W3CDTF">2025-07-12T19:13:21Z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