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57" r:id="rId5"/>
    <p:sldId id="268" r:id="rId6"/>
    <p:sldId id="258" r:id="rId7"/>
    <p:sldId id="265" r:id="rId8"/>
    <p:sldId id="269" r:id="rId9"/>
    <p:sldId id="260" r:id="rId10"/>
    <p:sldId id="270" r:id="rId11"/>
    <p:sldId id="271" r:id="rId12"/>
    <p:sldId id="272" r:id="rId13"/>
    <p:sldId id="261" r:id="rId14"/>
    <p:sldId id="259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C29-F684-4B92-9F65-64CA9398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D11B-3340-4D1C-9C6E-DA331196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DC4A-77D2-4FAA-BF45-51BE7629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9FF9-5167-4DC1-BA83-CECA8E8F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4444-D5EA-43C0-BFE0-1CE5C043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97CE-374B-4324-8197-C07814BF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F6386-E23A-4F6A-AFDE-47C9115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40D-0945-4BF4-9CF5-FC1F091C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9ABA-DA08-4288-8D3A-C2AAE91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D7EB-D90F-47F6-AFF3-CF0BC67B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59B47-0D57-4D33-95C2-A2CAE87A4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0108A-51AA-4FDB-8ADE-E47AAA65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FC4C-DA7C-4A82-9730-5D1C4498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7132-7D64-4F01-95CC-34046159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4150-92A8-417E-BAC5-8A5DD8D8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7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9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9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5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6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042-0DE7-4C44-8EB4-6F4004F0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6857-52DC-4972-A773-0A07BDD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D2C5-B029-4975-8645-5D7C2A43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4C7C-D02D-40B3-BB69-C0883726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2578-1B5A-49B7-B560-66AFA61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4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C87B-7F2D-487C-B91F-83DA2151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D8F1-C190-4486-9D4A-4041C14E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F966-74BC-4298-A708-BE133C8B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68E6-E81C-4B78-AC0F-C817E65B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CEF0-AA66-422E-9A2A-E1812BB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CEFC-5808-4684-BBB5-245034A3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F55E-17A6-497A-B64E-9E9C72A5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B54F-1C35-42F6-973B-22EA4F6B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160B-3C87-4AD2-9FBF-F3BA1A84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4AD7-6612-4F93-AE23-06D3D7C3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43E1-DC03-45D4-BB06-DD7CE98A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E0-E8D9-4F4B-9EFE-6837BF9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32A2-8316-464B-B618-98D94531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EFE9-2489-4D1B-BD54-3E7B8F45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A69AC-DE8F-42AD-A626-6AE7CF9D0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0BF2E-483E-421D-8DE3-9A991E38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3B50B-EF5B-4DA5-ABE6-13F14D04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D15BC-AEEB-4F91-BD76-6B38EEB7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370B2-01C2-4699-91AE-DAEBFB17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7F8F-C87D-40FF-B938-5809FB3D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DD1AE-1129-48C8-A548-62251DD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3479-9C04-413C-AD21-7FE81A2F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A3ACC-8771-4333-9378-F6E3A558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C79ED-F855-420A-A7C7-CC69E02C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B430-E2DF-4033-B8E4-63E997FB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25E1-27B1-4D43-B38D-A2A18FA7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E266-3822-4E4E-922F-35C79686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1675-F9F3-4579-A506-7E3B0A1B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F2C98-0583-42B9-9E64-8BC7A45D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310-3175-4994-8625-B846D7CE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D999-6541-411E-A4A4-DFE77CAE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2C10-5773-4DE3-BEFB-75949166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8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0197-A226-4C1B-93B1-8AB4A6EF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4CBE6-86A0-4D3C-AE8B-F5EF9C90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AB80-1F50-449C-BC23-76E3B73B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ACAB-EC21-4957-8CBC-2CEF2CC8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7D62-2CC6-4408-8C19-430F44E5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C6B8-639D-4F46-BECF-3027D12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A95F7-6D82-487A-BFAF-09435921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1450-3E73-4240-87B1-C8FEDDD3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2925-F448-484A-9F82-C0C502FB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3400-D491-4E67-8FE4-14C81C6B2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250-31BC-4921-B354-9AAC2139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AD1587-FC29-49C4-9353-EB29399E683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86935-C083-4E3A-9868-04658D3B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90" y="468977"/>
            <a:ext cx="9830742" cy="3539066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6018-7CEA-4172-8AF4-9D88ABD7A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772" y="5562600"/>
            <a:ext cx="7458456" cy="5001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Group 3 SKT (David Lee) (Mike Hoang) (Greg Mercer) (Hank Chang)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9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33CA5-DFEB-4DA4-BA00-4100277E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Role Play Summary</a:t>
            </a:r>
          </a:p>
        </p:txBody>
      </p:sp>
      <p:pic>
        <p:nvPicPr>
          <p:cNvPr id="39" name="Content Placeholder 5" descr="A picture containing book, shelf, library, indoor&#10;&#10;Description automatically generated">
            <a:extLst>
              <a:ext uri="{FF2B5EF4-FFF2-40B4-BE49-F238E27FC236}">
                <a16:creationId xmlns:a16="http://schemas.microsoft.com/office/drawing/2014/main" id="{280048CD-7BDF-4E8E-8B8C-E5C11A43C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r="19406"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7">
            <a:extLst>
              <a:ext uri="{FF2B5EF4-FFF2-40B4-BE49-F238E27FC236}">
                <a16:creationId xmlns:a16="http://schemas.microsoft.com/office/drawing/2014/main" id="{FA1EEA41-5DFB-4D73-927F-447BD9AC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65532"/>
            <a:ext cx="3690257" cy="3488946"/>
          </a:xfrm>
        </p:spPr>
        <p:txBody>
          <a:bodyPr>
            <a:normAutofit/>
          </a:bodyPr>
          <a:lstStyle/>
          <a:p>
            <a:r>
              <a:rPr lang="en-US" sz="3200" dirty="0"/>
              <a:t>This is Meredith!</a:t>
            </a:r>
            <a:br>
              <a:rPr lang="en-US" sz="3200" dirty="0"/>
            </a:br>
            <a:r>
              <a:rPr lang="en-US" sz="3200" dirty="0"/>
              <a:t>She was given an excel file of datasets from her boss and she has to store them in the dataset. 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7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4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1185C-3774-48A0-895E-3AB42EDC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Roles in the Demo,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Greg: Meredith,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Mike : Meredith’s boss,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David : User,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Hank : Developer</a:t>
            </a:r>
          </a:p>
        </p:txBody>
      </p:sp>
    </p:spTree>
    <p:extLst>
      <p:ext uri="{BB962C8B-B14F-4D97-AF65-F5344CB8AC3E}">
        <p14:creationId xmlns:p14="http://schemas.microsoft.com/office/powerpoint/2010/main" val="181689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A0736-59C7-40A8-AAA3-E34F6039A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F8F7E-E323-4326-9F4C-3F97E89C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7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22730-E8E8-4F6C-BE5E-819DCCC4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D32D-2130-4C15-AE92-F390EE06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200" dirty="0"/>
              <a:t>Learned what ODEN is, and it is already used and demanded in numerous cities. </a:t>
            </a:r>
          </a:p>
          <a:p>
            <a:r>
              <a:rPr lang="en-US" sz="2200" dirty="0"/>
              <a:t>Gained insights on React, JSON Schemas. </a:t>
            </a:r>
          </a:p>
          <a:p>
            <a:r>
              <a:rPr lang="en-US" sz="2200" dirty="0"/>
              <a:t>Learned there are many useful data lying on the web in an unsuitable format. Depending on how people use them, it can worth more.</a:t>
            </a:r>
          </a:p>
          <a:p>
            <a:r>
              <a:rPr lang="en-US" sz="2200" dirty="0"/>
              <a:t>Teamwork makes the project more juicy and fun.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6AD0C-78A0-41FC-B6DB-6F729FBA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1" b="-2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E42A5-37FC-4F79-88D7-1999B05D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r="18464" b="-7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7FF-6F0D-4889-A0AC-7E156789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Future Steps</a:t>
            </a:r>
          </a:p>
        </p:txBody>
      </p: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EB32-8CA9-49D0-B878-B9C11BAD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Update more JSON schemas</a:t>
            </a:r>
          </a:p>
          <a:p>
            <a:r>
              <a:rPr lang="en-US" altLang="zh-TW" sz="1800" dirty="0"/>
              <a:t>Test the application with real-life data and get feed back from the users. </a:t>
            </a:r>
          </a:p>
          <a:p>
            <a:r>
              <a:rPr lang="en-US" altLang="zh-TW" sz="1800" dirty="0"/>
              <a:t>Improve the app based on the feedback and encourage users to use our app to create our standard dataset. </a:t>
            </a:r>
          </a:p>
          <a:p>
            <a:r>
              <a:rPr lang="en-US" sz="1800" dirty="0"/>
              <a:t>Data to be stored in the database. </a:t>
            </a:r>
          </a:p>
        </p:txBody>
      </p:sp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66EC923C-212C-4209-B7EA-845772BB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4863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720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566F-265D-4A4A-BB94-1DC140261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BE12A-7C6F-4525-A020-3AC28A0E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Thank you for listening to our presentation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230C-B136-47AC-A21B-895F7732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Group3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David Lee, Mike Hoang, Hank Chang, Greg Mercer</a:t>
            </a:r>
          </a:p>
        </p:txBody>
      </p:sp>
    </p:spTree>
    <p:extLst>
      <p:ext uri="{BB962C8B-B14F-4D97-AF65-F5344CB8AC3E}">
        <p14:creationId xmlns:p14="http://schemas.microsoft.com/office/powerpoint/2010/main" val="219058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louds in the sky&#10;&#10;Description automatically generated">
            <a:extLst>
              <a:ext uri="{FF2B5EF4-FFF2-40B4-BE49-F238E27FC236}">
                <a16:creationId xmlns:a16="http://schemas.microsoft.com/office/drawing/2014/main" id="{7344E030-CDDD-434A-9AFB-32F08809A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" b="116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DD354-9822-4800-9932-12D829B3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Group 3 </a:t>
            </a:r>
            <a:br>
              <a:rPr lang="en-US" sz="40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</a:br>
            <a:r>
              <a:rPr lang="en-US" sz="40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SKT (SKy Technologies)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3C58-DEBB-455F-8233-F84B191D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We code in the different level.</a:t>
            </a:r>
          </a:p>
          <a:p>
            <a:r>
              <a:rPr lang="en-US" sz="2000">
                <a:solidFill>
                  <a:srgbClr val="FFFFFF"/>
                </a:solidFill>
              </a:rPr>
              <a:t>Our goal is way above the ground level. </a:t>
            </a:r>
          </a:p>
          <a:p>
            <a:r>
              <a:rPr lang="en-US" sz="2000">
                <a:solidFill>
                  <a:srgbClr val="FFFFFF"/>
                </a:solidFill>
              </a:rPr>
              <a:t>Worked in the ODEN project for TerraTap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41420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58B66A-8481-4FEF-A007-E3C5691FC3D5}"/>
              </a:ext>
            </a:extLst>
          </p:cNvPr>
          <p:cNvGrpSpPr/>
          <p:nvPr/>
        </p:nvGrpSpPr>
        <p:grpSpPr>
          <a:xfrm>
            <a:off x="2013556" y="0"/>
            <a:ext cx="10247228" cy="6858000"/>
            <a:chOff x="2013556" y="0"/>
            <a:chExt cx="10247228" cy="6858000"/>
          </a:xfrm>
        </p:grpSpPr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3B0B2B9-E83C-4D05-AE8E-7AA6E9E89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274" r="6823"/>
            <a:stretch/>
          </p:blipFill>
          <p:spPr>
            <a:xfrm>
              <a:off x="2013556" y="4942789"/>
              <a:ext cx="10247227" cy="1915211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C0A0F1-17C0-4640-A861-A2AA797BC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"/>
            <a:stretch/>
          </p:blipFill>
          <p:spPr>
            <a:xfrm>
              <a:off x="2013556" y="0"/>
              <a:ext cx="10247228" cy="5450889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140C7-30B6-494A-BF9B-351361CE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8" y="1768786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ODEN?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1811-335D-481A-8E2A-BFABFAE38CEB}"/>
              </a:ext>
            </a:extLst>
          </p:cNvPr>
          <p:cNvSpPr txBox="1"/>
          <p:nvPr/>
        </p:nvSpPr>
        <p:spPr>
          <a:xfrm>
            <a:off x="3357811" y="4081182"/>
            <a:ext cx="8754290" cy="240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ODEN unifies dataset applications for all the cities by developing a standard datasets.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Reduce cost and time for cities store datasets.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Now used for cities of New Westminster, Edmonton, or New York.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769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25FB3-F92E-4BE3-9802-520EE09B0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 r="-1" b="253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E792C-BB0A-4F10-A756-6D7D67A0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What did we have to do for ODEN?</a:t>
            </a:r>
          </a:p>
        </p:txBody>
      </p:sp>
    </p:spTree>
    <p:extLst>
      <p:ext uri="{BB962C8B-B14F-4D97-AF65-F5344CB8AC3E}">
        <p14:creationId xmlns:p14="http://schemas.microsoft.com/office/powerpoint/2010/main" val="4148612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3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70CC-94C3-4231-A14B-8C5FFDF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Our Project on ODEN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04959-6382-4BF3-AFF0-E085DE528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148" r="1" b="20947"/>
          <a:stretch/>
        </p:blipFill>
        <p:spPr>
          <a:xfrm>
            <a:off x="327547" y="404812"/>
            <a:ext cx="7058306" cy="4090988"/>
          </a:xfrm>
          <a:prstGeom prst="rect">
            <a:avLst/>
          </a:prstGeom>
        </p:spPr>
      </p:pic>
      <p:sp>
        <p:nvSpPr>
          <p:cNvPr id="59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D47-0BA2-450D-8265-FC949394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Develop a React web app to help non-developer to enter data. </a:t>
            </a:r>
          </a:p>
          <a:p>
            <a:r>
              <a:rPr lang="en-US" sz="2000">
                <a:solidFill>
                  <a:srgbClr val="FFFFFF"/>
                </a:solidFill>
              </a:rPr>
              <a:t>Live visualization of dataset structures so that non-developers can understand how datasets work. </a:t>
            </a:r>
          </a:p>
          <a:p>
            <a:r>
              <a:rPr lang="en-US" sz="2000">
                <a:solidFill>
                  <a:srgbClr val="FFFFFF"/>
                </a:solidFill>
              </a:rPr>
              <a:t>Use ODEN’s API to convert data into JSON datasets. </a:t>
            </a:r>
          </a:p>
          <a:p>
            <a:r>
              <a:rPr lang="en-US" sz="2000">
                <a:solidFill>
                  <a:srgbClr val="FFFFFF"/>
                </a:solidFill>
              </a:rPr>
              <a:t>Develop a better version of JSON Schema dataset. </a:t>
            </a:r>
          </a:p>
          <a:p>
            <a:r>
              <a:rPr lang="en-US" sz="2000">
                <a:solidFill>
                  <a:srgbClr val="FFFFFF"/>
                </a:solidFill>
              </a:rPr>
              <a:t>Apply new JSON Schemas to our web app.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3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70CC-94C3-4231-A14B-8C5FFDF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1" y="4686673"/>
            <a:ext cx="476549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JSON????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D47-0BA2-450D-8265-FC949394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ODEN uses JSON Schema to store datasets.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Non-developers who wants to store data does not know what JSON is!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E7B5D-CF66-4A51-A945-2094ED89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r="436"/>
          <a:stretch/>
        </p:blipFill>
        <p:spPr>
          <a:xfrm>
            <a:off x="524256" y="348669"/>
            <a:ext cx="6219671" cy="42233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DFC4A-3C7B-450D-A2D2-F795BFA46015}"/>
              </a:ext>
            </a:extLst>
          </p:cNvPr>
          <p:cNvCxnSpPr/>
          <p:nvPr/>
        </p:nvCxnSpPr>
        <p:spPr>
          <a:xfrm>
            <a:off x="2129668" y="965763"/>
            <a:ext cx="666206" cy="3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030E7-5E80-4D55-884A-1F485AEA109C}"/>
              </a:ext>
            </a:extLst>
          </p:cNvPr>
          <p:cNvSpPr txBox="1"/>
          <p:nvPr/>
        </p:nvSpPr>
        <p:spPr>
          <a:xfrm>
            <a:off x="648509" y="175189"/>
            <a:ext cx="180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Person who doesn’t know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9481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n, table, indoor, sitting&#10;&#10;Description automatically generated">
            <a:extLst>
              <a:ext uri="{FF2B5EF4-FFF2-40B4-BE49-F238E27FC236}">
                <a16:creationId xmlns:a16="http://schemas.microsoft.com/office/drawing/2014/main" id="{13F921E1-B80E-4DAC-8CC2-706EFE74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b="56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A557E-5211-4A4A-8E40-EDF3A6F0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0004-381E-4C20-B8BC-E2B95356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Web app was built with React framework</a:t>
            </a:r>
          </a:p>
          <a:p>
            <a:r>
              <a:rPr lang="en-US" sz="1800"/>
              <a:t>JSON Schema were modified and used for datasets</a:t>
            </a:r>
          </a:p>
          <a:p>
            <a:endParaRPr lang="en-US" sz="18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B8807B-7828-4E42-86D6-939A5397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0B6EA-B778-4C26-8AAA-77B2C302E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6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496CF-9005-442E-BBB7-FF621BA93A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r="17407" b="-3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706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5ADE0-52E2-41AE-8F75-276E4BCC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Did We Do What is Required?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E213-AA49-401B-8EFC-D9974105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91693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Web App for Non-developers to create standard datasets. </a:t>
            </a:r>
          </a:p>
          <a:p>
            <a:r>
              <a:rPr lang="en-US" sz="2000" dirty="0"/>
              <a:t>Visualize the datasets so the non-developers can understand how their data is stored. </a:t>
            </a:r>
          </a:p>
          <a:p>
            <a:r>
              <a:rPr lang="en-US" sz="2000" dirty="0"/>
              <a:t>Datasets to fit in the provided JSON Schemas. </a:t>
            </a:r>
          </a:p>
          <a:p>
            <a:r>
              <a:rPr lang="en-US" sz="2000" dirty="0"/>
              <a:t>Improve 3 JSON Schemas of Public Art, Bus Route, School Sites. </a:t>
            </a:r>
          </a:p>
          <a:p>
            <a:r>
              <a:rPr lang="en-US" sz="2000" dirty="0"/>
              <a:t>All of them completed. </a:t>
            </a:r>
          </a:p>
          <a:p>
            <a:r>
              <a:rPr lang="en-US" sz="2000" dirty="0"/>
              <a:t>https://skytech-8ce24.firebaseapp.com/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D7D5B-0274-4AFD-8A12-0E1D5DE0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484374"/>
            <a:ext cx="6894236" cy="24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445D14-D7C8-452D-859D-5BA675C8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1" b="506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C5A66-8C0B-43E0-9261-60EB5B8C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334706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Our Demo is a Role Play Which Will Show How Our Web App is Useful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43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Retrospect</vt:lpstr>
      <vt:lpstr>PowerPoint Presentation</vt:lpstr>
      <vt:lpstr>Group 3  SKT (SKy Technologies)</vt:lpstr>
      <vt:lpstr>What is ODEN?</vt:lpstr>
      <vt:lpstr>What did we have to do for ODEN?</vt:lpstr>
      <vt:lpstr>Our Project on ODEN</vt:lpstr>
      <vt:lpstr>What is JSON????</vt:lpstr>
      <vt:lpstr>How We Did It</vt:lpstr>
      <vt:lpstr>Did We Do What is Required? Yes</vt:lpstr>
      <vt:lpstr>Our Demo is a Role Play Which Will Show How Our Web App is Useful</vt:lpstr>
      <vt:lpstr>Role Play Summary</vt:lpstr>
      <vt:lpstr>Roles in the Demo,  Greg: Meredith, Mike : Meredith’s boss,  David : User,  Hank : Developer</vt:lpstr>
      <vt:lpstr>DEMO</vt:lpstr>
      <vt:lpstr>Lessons Learned</vt:lpstr>
      <vt:lpstr>Future Steps</vt:lpstr>
      <vt:lpstr>Thank you for listening to our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Lee</dc:creator>
  <cp:lastModifiedBy>David Lee</cp:lastModifiedBy>
  <cp:revision>1</cp:revision>
  <dcterms:created xsi:type="dcterms:W3CDTF">2018-12-02T16:38:25Z</dcterms:created>
  <dcterms:modified xsi:type="dcterms:W3CDTF">2018-12-02T16:38:33Z</dcterms:modified>
</cp:coreProperties>
</file>