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5" r:id="rId8"/>
    <p:sldId id="264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923"/>
    <a:srgbClr val="192D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649"/>
  </p:normalViewPr>
  <p:slideViewPr>
    <p:cSldViewPr snapToGrid="0">
      <p:cViewPr varScale="1">
        <p:scale>
          <a:sx n="84" d="100"/>
          <a:sy n="84" d="100"/>
        </p:scale>
        <p:origin x="200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4AE252-D3D5-43C9-A25C-C1F58649686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A180ABF-48F7-4E6A-BF98-40DD418DBF97}">
      <dgm:prSet/>
      <dgm:spPr/>
      <dgm:t>
        <a:bodyPr/>
        <a:lstStyle/>
        <a:p>
          <a:r>
            <a:rPr lang="en-US"/>
            <a:t>Overview of GitHub</a:t>
          </a:r>
        </a:p>
      </dgm:t>
    </dgm:pt>
    <dgm:pt modelId="{D6A527C1-8DA7-466B-A06F-8B3DE9007B3D}" type="parTrans" cxnId="{6B559B9A-B23D-45C6-B7FA-F4F5F2C8954E}">
      <dgm:prSet/>
      <dgm:spPr/>
      <dgm:t>
        <a:bodyPr/>
        <a:lstStyle/>
        <a:p>
          <a:endParaRPr lang="en-US"/>
        </a:p>
      </dgm:t>
    </dgm:pt>
    <dgm:pt modelId="{47FB4789-E7F6-48B2-8956-389ADB29FC8A}" type="sibTrans" cxnId="{6B559B9A-B23D-45C6-B7FA-F4F5F2C8954E}">
      <dgm:prSet/>
      <dgm:spPr/>
      <dgm:t>
        <a:bodyPr/>
        <a:lstStyle/>
        <a:p>
          <a:endParaRPr lang="en-US"/>
        </a:p>
      </dgm:t>
    </dgm:pt>
    <dgm:pt modelId="{8C8822D2-4183-49B3-894A-D6090B6B72E8}">
      <dgm:prSet/>
      <dgm:spPr/>
      <dgm:t>
        <a:bodyPr/>
        <a:lstStyle/>
        <a:p>
          <a:r>
            <a:rPr lang="en-US" dirty="0"/>
            <a:t>Making your own account</a:t>
          </a:r>
        </a:p>
      </dgm:t>
    </dgm:pt>
    <dgm:pt modelId="{6A838A12-6121-4C8D-AFB0-9F51E66FB657}" type="parTrans" cxnId="{93A56874-98B7-477D-9855-4C30C8B897DB}">
      <dgm:prSet/>
      <dgm:spPr/>
      <dgm:t>
        <a:bodyPr/>
        <a:lstStyle/>
        <a:p>
          <a:endParaRPr lang="en-US"/>
        </a:p>
      </dgm:t>
    </dgm:pt>
    <dgm:pt modelId="{9D0301CC-7F60-4DEF-8676-BE1FE42E06FE}" type="sibTrans" cxnId="{93A56874-98B7-477D-9855-4C30C8B897DB}">
      <dgm:prSet/>
      <dgm:spPr/>
      <dgm:t>
        <a:bodyPr/>
        <a:lstStyle/>
        <a:p>
          <a:endParaRPr lang="en-US"/>
        </a:p>
      </dgm:t>
    </dgm:pt>
    <dgm:pt modelId="{EDD9D59B-3A03-4B38-B1A5-09DEA8AD2DF4}">
      <dgm:prSet/>
      <dgm:spPr/>
      <dgm:t>
        <a:bodyPr/>
        <a:lstStyle/>
        <a:p>
          <a:r>
            <a:rPr lang="en-US" dirty="0"/>
            <a:t>Downloading and uploading files through GitHub</a:t>
          </a:r>
        </a:p>
      </dgm:t>
    </dgm:pt>
    <dgm:pt modelId="{F6F55B66-563A-4F96-A448-5A623F342F50}" type="parTrans" cxnId="{11F18F1F-D26A-4B90-ADB7-446C64D76528}">
      <dgm:prSet/>
      <dgm:spPr/>
      <dgm:t>
        <a:bodyPr/>
        <a:lstStyle/>
        <a:p>
          <a:endParaRPr lang="en-US"/>
        </a:p>
      </dgm:t>
    </dgm:pt>
    <dgm:pt modelId="{E5CBF04F-5ED9-4A4A-8D05-733378A7713E}" type="sibTrans" cxnId="{11F18F1F-D26A-4B90-ADB7-446C64D76528}">
      <dgm:prSet/>
      <dgm:spPr/>
      <dgm:t>
        <a:bodyPr/>
        <a:lstStyle/>
        <a:p>
          <a:endParaRPr lang="en-US"/>
        </a:p>
      </dgm:t>
    </dgm:pt>
    <dgm:pt modelId="{55520E28-2E7D-46FE-8ECF-D0D98C0107AE}">
      <dgm:prSet/>
      <dgm:spPr/>
      <dgm:t>
        <a:bodyPr/>
        <a:lstStyle/>
        <a:p>
          <a:r>
            <a:rPr lang="en-US" dirty="0"/>
            <a:t>Overview of </a:t>
          </a:r>
          <a:r>
            <a:rPr lang="en-US" dirty="0" err="1"/>
            <a:t>RNAseq</a:t>
          </a:r>
          <a:r>
            <a:rPr lang="en-US" dirty="0"/>
            <a:t> workflow</a:t>
          </a:r>
        </a:p>
      </dgm:t>
    </dgm:pt>
    <dgm:pt modelId="{0F6007D5-C9E5-42C4-B147-8342E9A876EA}" type="parTrans" cxnId="{5AE14378-9FDC-4A2B-8CEE-01763AEDB9DD}">
      <dgm:prSet/>
      <dgm:spPr/>
      <dgm:t>
        <a:bodyPr/>
        <a:lstStyle/>
        <a:p>
          <a:endParaRPr lang="en-US"/>
        </a:p>
      </dgm:t>
    </dgm:pt>
    <dgm:pt modelId="{0F19E242-C726-44C5-BDF2-44255347CCED}" type="sibTrans" cxnId="{5AE14378-9FDC-4A2B-8CEE-01763AEDB9DD}">
      <dgm:prSet/>
      <dgm:spPr/>
      <dgm:t>
        <a:bodyPr/>
        <a:lstStyle/>
        <a:p>
          <a:endParaRPr lang="en-US"/>
        </a:p>
      </dgm:t>
    </dgm:pt>
    <dgm:pt modelId="{4091B8BE-8B5B-4EBA-97D9-CC5E3171A2D9}">
      <dgm:prSet/>
      <dgm:spPr/>
      <dgm:t>
        <a:bodyPr/>
        <a:lstStyle/>
        <a:p>
          <a:r>
            <a:rPr lang="en-US" dirty="0"/>
            <a:t>Differential expression tutorial using Deseq2</a:t>
          </a:r>
        </a:p>
      </dgm:t>
    </dgm:pt>
    <dgm:pt modelId="{4F5BCEAC-286A-4041-A491-11805646FC31}" type="parTrans" cxnId="{8BA2A4A0-0879-4B35-AF49-D94D11691133}">
      <dgm:prSet/>
      <dgm:spPr/>
      <dgm:t>
        <a:bodyPr/>
        <a:lstStyle/>
        <a:p>
          <a:endParaRPr lang="en-US"/>
        </a:p>
      </dgm:t>
    </dgm:pt>
    <dgm:pt modelId="{4594CF52-76B4-4264-827E-03D644C7D78A}" type="sibTrans" cxnId="{8BA2A4A0-0879-4B35-AF49-D94D11691133}">
      <dgm:prSet/>
      <dgm:spPr/>
      <dgm:t>
        <a:bodyPr/>
        <a:lstStyle/>
        <a:p>
          <a:endParaRPr lang="en-US"/>
        </a:p>
      </dgm:t>
    </dgm:pt>
    <dgm:pt modelId="{715D764B-E97D-4C4F-B670-92CCA114D84B}" type="pres">
      <dgm:prSet presAssocID="{594AE252-D3D5-43C9-A25C-C1F586496866}" presName="root" presStyleCnt="0">
        <dgm:presLayoutVars>
          <dgm:dir/>
          <dgm:resizeHandles val="exact"/>
        </dgm:presLayoutVars>
      </dgm:prSet>
      <dgm:spPr/>
    </dgm:pt>
    <dgm:pt modelId="{69F61C17-A569-4DAC-9FA2-D370C11C3BCB}" type="pres">
      <dgm:prSet presAssocID="{FA180ABF-48F7-4E6A-BF98-40DD418DBF97}" presName="compNode" presStyleCnt="0"/>
      <dgm:spPr/>
    </dgm:pt>
    <dgm:pt modelId="{C0EABEE6-01BF-4018-92D3-F6249C30D36A}" type="pres">
      <dgm:prSet presAssocID="{FA180ABF-48F7-4E6A-BF98-40DD418DBF9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76D19316-E80A-472C-B744-178D2EE50987}" type="pres">
      <dgm:prSet presAssocID="{FA180ABF-48F7-4E6A-BF98-40DD418DBF97}" presName="spaceRect" presStyleCnt="0"/>
      <dgm:spPr/>
    </dgm:pt>
    <dgm:pt modelId="{A1A85CBA-7E97-4C45-89EA-01A5153000F9}" type="pres">
      <dgm:prSet presAssocID="{FA180ABF-48F7-4E6A-BF98-40DD418DBF97}" presName="textRect" presStyleLbl="revTx" presStyleIdx="0" presStyleCnt="5">
        <dgm:presLayoutVars>
          <dgm:chMax val="1"/>
          <dgm:chPref val="1"/>
        </dgm:presLayoutVars>
      </dgm:prSet>
      <dgm:spPr/>
    </dgm:pt>
    <dgm:pt modelId="{451F76D3-FD89-456C-A180-5BB420541E49}" type="pres">
      <dgm:prSet presAssocID="{47FB4789-E7F6-48B2-8956-389ADB29FC8A}" presName="sibTrans" presStyleCnt="0"/>
      <dgm:spPr/>
    </dgm:pt>
    <dgm:pt modelId="{D24352E9-F018-4C50-91F4-2536DB66A9B3}" type="pres">
      <dgm:prSet presAssocID="{8C8822D2-4183-49B3-894A-D6090B6B72E8}" presName="compNode" presStyleCnt="0"/>
      <dgm:spPr/>
    </dgm:pt>
    <dgm:pt modelId="{0457F260-6104-4EA0-8E65-AFA35EBA47F0}" type="pres">
      <dgm:prSet presAssocID="{8C8822D2-4183-49B3-894A-D6090B6B72E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4B3ED5DC-9826-4A81-AEB8-0E6B9B93F8E9}" type="pres">
      <dgm:prSet presAssocID="{8C8822D2-4183-49B3-894A-D6090B6B72E8}" presName="spaceRect" presStyleCnt="0"/>
      <dgm:spPr/>
    </dgm:pt>
    <dgm:pt modelId="{B8B1AE7B-BF49-41CB-9479-88EA40B06AF3}" type="pres">
      <dgm:prSet presAssocID="{8C8822D2-4183-49B3-894A-D6090B6B72E8}" presName="textRect" presStyleLbl="revTx" presStyleIdx="1" presStyleCnt="5">
        <dgm:presLayoutVars>
          <dgm:chMax val="1"/>
          <dgm:chPref val="1"/>
        </dgm:presLayoutVars>
      </dgm:prSet>
      <dgm:spPr/>
    </dgm:pt>
    <dgm:pt modelId="{A9EE6D94-515B-4ADB-8AE3-8F7449CD5AAB}" type="pres">
      <dgm:prSet presAssocID="{9D0301CC-7F60-4DEF-8676-BE1FE42E06FE}" presName="sibTrans" presStyleCnt="0"/>
      <dgm:spPr/>
    </dgm:pt>
    <dgm:pt modelId="{D5D51718-B4CA-4457-95A7-E6F3FB8CBFDF}" type="pres">
      <dgm:prSet presAssocID="{EDD9D59B-3A03-4B38-B1A5-09DEA8AD2DF4}" presName="compNode" presStyleCnt="0"/>
      <dgm:spPr/>
    </dgm:pt>
    <dgm:pt modelId="{C8741B57-EFF2-48D4-AC22-6B386654F800}" type="pres">
      <dgm:prSet presAssocID="{EDD9D59B-3A03-4B38-B1A5-09DEA8AD2DF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E63C84FD-9F45-425A-A7EA-0F840C579452}" type="pres">
      <dgm:prSet presAssocID="{EDD9D59B-3A03-4B38-B1A5-09DEA8AD2DF4}" presName="spaceRect" presStyleCnt="0"/>
      <dgm:spPr/>
    </dgm:pt>
    <dgm:pt modelId="{F38C57F6-B3C0-4B5F-8D9F-E2480A1F89AC}" type="pres">
      <dgm:prSet presAssocID="{EDD9D59B-3A03-4B38-B1A5-09DEA8AD2DF4}" presName="textRect" presStyleLbl="revTx" presStyleIdx="2" presStyleCnt="5">
        <dgm:presLayoutVars>
          <dgm:chMax val="1"/>
          <dgm:chPref val="1"/>
        </dgm:presLayoutVars>
      </dgm:prSet>
      <dgm:spPr/>
    </dgm:pt>
    <dgm:pt modelId="{D924F09C-F843-47C1-9DAD-3A4DE43C0ED8}" type="pres">
      <dgm:prSet presAssocID="{E5CBF04F-5ED9-4A4A-8D05-733378A7713E}" presName="sibTrans" presStyleCnt="0"/>
      <dgm:spPr/>
    </dgm:pt>
    <dgm:pt modelId="{2F97E416-F66B-4BDC-8CB7-DDD135D5DB37}" type="pres">
      <dgm:prSet presAssocID="{55520E28-2E7D-46FE-8ECF-D0D98C0107AE}" presName="compNode" presStyleCnt="0"/>
      <dgm:spPr/>
    </dgm:pt>
    <dgm:pt modelId="{C6DA8B5D-AFB2-4134-85C0-388C00FBE92A}" type="pres">
      <dgm:prSet presAssocID="{55520E28-2E7D-46FE-8ECF-D0D98C0107AE}" presName="iconRect" presStyleLbl="node1" presStyleIdx="3" presStyleCnt="5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D53A7683-E95B-4249-AD7B-F2284C5A6D4F}" type="pres">
      <dgm:prSet presAssocID="{55520E28-2E7D-46FE-8ECF-D0D98C0107AE}" presName="spaceRect" presStyleCnt="0"/>
      <dgm:spPr/>
    </dgm:pt>
    <dgm:pt modelId="{020D652A-9A3D-453E-8BA9-11EEC3C65E92}" type="pres">
      <dgm:prSet presAssocID="{55520E28-2E7D-46FE-8ECF-D0D98C0107AE}" presName="textRect" presStyleLbl="revTx" presStyleIdx="3" presStyleCnt="5">
        <dgm:presLayoutVars>
          <dgm:chMax val="1"/>
          <dgm:chPref val="1"/>
        </dgm:presLayoutVars>
      </dgm:prSet>
      <dgm:spPr/>
    </dgm:pt>
    <dgm:pt modelId="{92272FA2-A697-42BE-ABA0-BCE3AF35F3D2}" type="pres">
      <dgm:prSet presAssocID="{0F19E242-C726-44C5-BDF2-44255347CCED}" presName="sibTrans" presStyleCnt="0"/>
      <dgm:spPr/>
    </dgm:pt>
    <dgm:pt modelId="{DEDB8FAC-7191-478A-BF8C-C6D7F4322C3C}" type="pres">
      <dgm:prSet presAssocID="{4091B8BE-8B5B-4EBA-97D9-CC5E3171A2D9}" presName="compNode" presStyleCnt="0"/>
      <dgm:spPr/>
    </dgm:pt>
    <dgm:pt modelId="{354E43D6-477F-472E-9D13-EDB3B9897CD6}" type="pres">
      <dgm:prSet presAssocID="{4091B8BE-8B5B-4EBA-97D9-CC5E3171A2D9}" presName="iconRect" presStyleLbl="node1" presStyleIdx="4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B6AD945A-7F2A-43A0-B716-D208CD117CBB}" type="pres">
      <dgm:prSet presAssocID="{4091B8BE-8B5B-4EBA-97D9-CC5E3171A2D9}" presName="spaceRect" presStyleCnt="0"/>
      <dgm:spPr/>
    </dgm:pt>
    <dgm:pt modelId="{9DDAA839-873A-41B5-BC76-2178BC523C6C}" type="pres">
      <dgm:prSet presAssocID="{4091B8BE-8B5B-4EBA-97D9-CC5E3171A2D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E02550B-F010-4817-B98E-C9272CC5A0D4}" type="presOf" srcId="{4091B8BE-8B5B-4EBA-97D9-CC5E3171A2D9}" destId="{9DDAA839-873A-41B5-BC76-2178BC523C6C}" srcOrd="0" destOrd="0" presId="urn:microsoft.com/office/officeart/2018/2/layout/IconLabelList"/>
    <dgm:cxn modelId="{B337A316-A388-4AEE-8241-42820259AE73}" type="presOf" srcId="{55520E28-2E7D-46FE-8ECF-D0D98C0107AE}" destId="{020D652A-9A3D-453E-8BA9-11EEC3C65E92}" srcOrd="0" destOrd="0" presId="urn:microsoft.com/office/officeart/2018/2/layout/IconLabelList"/>
    <dgm:cxn modelId="{11F18F1F-D26A-4B90-ADB7-446C64D76528}" srcId="{594AE252-D3D5-43C9-A25C-C1F586496866}" destId="{EDD9D59B-3A03-4B38-B1A5-09DEA8AD2DF4}" srcOrd="2" destOrd="0" parTransId="{F6F55B66-563A-4F96-A448-5A623F342F50}" sibTransId="{E5CBF04F-5ED9-4A4A-8D05-733378A7713E}"/>
    <dgm:cxn modelId="{D97F2920-459D-4BC4-8192-E867A6147A13}" type="presOf" srcId="{8C8822D2-4183-49B3-894A-D6090B6B72E8}" destId="{B8B1AE7B-BF49-41CB-9479-88EA40B06AF3}" srcOrd="0" destOrd="0" presId="urn:microsoft.com/office/officeart/2018/2/layout/IconLabelList"/>
    <dgm:cxn modelId="{93A56874-98B7-477D-9855-4C30C8B897DB}" srcId="{594AE252-D3D5-43C9-A25C-C1F586496866}" destId="{8C8822D2-4183-49B3-894A-D6090B6B72E8}" srcOrd="1" destOrd="0" parTransId="{6A838A12-6121-4C8D-AFB0-9F51E66FB657}" sibTransId="{9D0301CC-7F60-4DEF-8676-BE1FE42E06FE}"/>
    <dgm:cxn modelId="{5AE14378-9FDC-4A2B-8CEE-01763AEDB9DD}" srcId="{594AE252-D3D5-43C9-A25C-C1F586496866}" destId="{55520E28-2E7D-46FE-8ECF-D0D98C0107AE}" srcOrd="3" destOrd="0" parTransId="{0F6007D5-C9E5-42C4-B147-8342E9A876EA}" sibTransId="{0F19E242-C726-44C5-BDF2-44255347CCED}"/>
    <dgm:cxn modelId="{6B559B9A-B23D-45C6-B7FA-F4F5F2C8954E}" srcId="{594AE252-D3D5-43C9-A25C-C1F586496866}" destId="{FA180ABF-48F7-4E6A-BF98-40DD418DBF97}" srcOrd="0" destOrd="0" parTransId="{D6A527C1-8DA7-466B-A06F-8B3DE9007B3D}" sibTransId="{47FB4789-E7F6-48B2-8956-389ADB29FC8A}"/>
    <dgm:cxn modelId="{8BA2A4A0-0879-4B35-AF49-D94D11691133}" srcId="{594AE252-D3D5-43C9-A25C-C1F586496866}" destId="{4091B8BE-8B5B-4EBA-97D9-CC5E3171A2D9}" srcOrd="4" destOrd="0" parTransId="{4F5BCEAC-286A-4041-A491-11805646FC31}" sibTransId="{4594CF52-76B4-4264-827E-03D644C7D78A}"/>
    <dgm:cxn modelId="{67882FA1-DEDD-4E79-B586-02F47D77FEA6}" type="presOf" srcId="{594AE252-D3D5-43C9-A25C-C1F586496866}" destId="{715D764B-E97D-4C4F-B670-92CCA114D84B}" srcOrd="0" destOrd="0" presId="urn:microsoft.com/office/officeart/2018/2/layout/IconLabelList"/>
    <dgm:cxn modelId="{BD194DD6-E729-4274-B2AE-08FC30B2BE96}" type="presOf" srcId="{EDD9D59B-3A03-4B38-B1A5-09DEA8AD2DF4}" destId="{F38C57F6-B3C0-4B5F-8D9F-E2480A1F89AC}" srcOrd="0" destOrd="0" presId="urn:microsoft.com/office/officeart/2018/2/layout/IconLabelList"/>
    <dgm:cxn modelId="{24CA95DA-D7C6-4727-8208-CCCD8E2821B2}" type="presOf" srcId="{FA180ABF-48F7-4E6A-BF98-40DD418DBF97}" destId="{A1A85CBA-7E97-4C45-89EA-01A5153000F9}" srcOrd="0" destOrd="0" presId="urn:microsoft.com/office/officeart/2018/2/layout/IconLabelList"/>
    <dgm:cxn modelId="{E225CE5C-20FC-46AD-B178-7E148E88E4CB}" type="presParOf" srcId="{715D764B-E97D-4C4F-B670-92CCA114D84B}" destId="{69F61C17-A569-4DAC-9FA2-D370C11C3BCB}" srcOrd="0" destOrd="0" presId="urn:microsoft.com/office/officeart/2018/2/layout/IconLabelList"/>
    <dgm:cxn modelId="{9162B98A-267E-4B99-9FC9-3A8AC1007D0A}" type="presParOf" srcId="{69F61C17-A569-4DAC-9FA2-D370C11C3BCB}" destId="{C0EABEE6-01BF-4018-92D3-F6249C30D36A}" srcOrd="0" destOrd="0" presId="urn:microsoft.com/office/officeart/2018/2/layout/IconLabelList"/>
    <dgm:cxn modelId="{F8B85485-E036-424E-8E9F-A8B342C902D5}" type="presParOf" srcId="{69F61C17-A569-4DAC-9FA2-D370C11C3BCB}" destId="{76D19316-E80A-472C-B744-178D2EE50987}" srcOrd="1" destOrd="0" presId="urn:microsoft.com/office/officeart/2018/2/layout/IconLabelList"/>
    <dgm:cxn modelId="{6DA439EF-07E3-4128-8F21-47D000D0B244}" type="presParOf" srcId="{69F61C17-A569-4DAC-9FA2-D370C11C3BCB}" destId="{A1A85CBA-7E97-4C45-89EA-01A5153000F9}" srcOrd="2" destOrd="0" presId="urn:microsoft.com/office/officeart/2018/2/layout/IconLabelList"/>
    <dgm:cxn modelId="{8DFA1B21-CCD0-4143-806B-68BCA5F5C20E}" type="presParOf" srcId="{715D764B-E97D-4C4F-B670-92CCA114D84B}" destId="{451F76D3-FD89-456C-A180-5BB420541E49}" srcOrd="1" destOrd="0" presId="urn:microsoft.com/office/officeart/2018/2/layout/IconLabelList"/>
    <dgm:cxn modelId="{3F9FDC7D-5E2E-4EE6-854A-03825C99C590}" type="presParOf" srcId="{715D764B-E97D-4C4F-B670-92CCA114D84B}" destId="{D24352E9-F018-4C50-91F4-2536DB66A9B3}" srcOrd="2" destOrd="0" presId="urn:microsoft.com/office/officeart/2018/2/layout/IconLabelList"/>
    <dgm:cxn modelId="{E1867E43-6EE5-4570-BE16-014BC6B41877}" type="presParOf" srcId="{D24352E9-F018-4C50-91F4-2536DB66A9B3}" destId="{0457F260-6104-4EA0-8E65-AFA35EBA47F0}" srcOrd="0" destOrd="0" presId="urn:microsoft.com/office/officeart/2018/2/layout/IconLabelList"/>
    <dgm:cxn modelId="{1EA11AAB-9E0C-46EA-BE6B-3BCC01AEF600}" type="presParOf" srcId="{D24352E9-F018-4C50-91F4-2536DB66A9B3}" destId="{4B3ED5DC-9826-4A81-AEB8-0E6B9B93F8E9}" srcOrd="1" destOrd="0" presId="urn:microsoft.com/office/officeart/2018/2/layout/IconLabelList"/>
    <dgm:cxn modelId="{4727A86B-841C-4CDC-A70E-52323B0A5425}" type="presParOf" srcId="{D24352E9-F018-4C50-91F4-2536DB66A9B3}" destId="{B8B1AE7B-BF49-41CB-9479-88EA40B06AF3}" srcOrd="2" destOrd="0" presId="urn:microsoft.com/office/officeart/2018/2/layout/IconLabelList"/>
    <dgm:cxn modelId="{FEFB0484-DD7C-4301-9B62-CB779287D9E1}" type="presParOf" srcId="{715D764B-E97D-4C4F-B670-92CCA114D84B}" destId="{A9EE6D94-515B-4ADB-8AE3-8F7449CD5AAB}" srcOrd="3" destOrd="0" presId="urn:microsoft.com/office/officeart/2018/2/layout/IconLabelList"/>
    <dgm:cxn modelId="{BEE2B849-2974-4395-AFBF-9FF50207CEE6}" type="presParOf" srcId="{715D764B-E97D-4C4F-B670-92CCA114D84B}" destId="{D5D51718-B4CA-4457-95A7-E6F3FB8CBFDF}" srcOrd="4" destOrd="0" presId="urn:microsoft.com/office/officeart/2018/2/layout/IconLabelList"/>
    <dgm:cxn modelId="{58FE27B7-9318-4C37-96FD-BA485E1D9EDC}" type="presParOf" srcId="{D5D51718-B4CA-4457-95A7-E6F3FB8CBFDF}" destId="{C8741B57-EFF2-48D4-AC22-6B386654F800}" srcOrd="0" destOrd="0" presId="urn:microsoft.com/office/officeart/2018/2/layout/IconLabelList"/>
    <dgm:cxn modelId="{8C915A35-268F-47D3-BF8A-7E0EA6E8EC24}" type="presParOf" srcId="{D5D51718-B4CA-4457-95A7-E6F3FB8CBFDF}" destId="{E63C84FD-9F45-425A-A7EA-0F840C579452}" srcOrd="1" destOrd="0" presId="urn:microsoft.com/office/officeart/2018/2/layout/IconLabelList"/>
    <dgm:cxn modelId="{E4C4F14A-57BC-4761-B1FC-825472AF2479}" type="presParOf" srcId="{D5D51718-B4CA-4457-95A7-E6F3FB8CBFDF}" destId="{F38C57F6-B3C0-4B5F-8D9F-E2480A1F89AC}" srcOrd="2" destOrd="0" presId="urn:microsoft.com/office/officeart/2018/2/layout/IconLabelList"/>
    <dgm:cxn modelId="{280443D8-5CDB-416E-ACD8-2C1BE64F9722}" type="presParOf" srcId="{715D764B-E97D-4C4F-B670-92CCA114D84B}" destId="{D924F09C-F843-47C1-9DAD-3A4DE43C0ED8}" srcOrd="5" destOrd="0" presId="urn:microsoft.com/office/officeart/2018/2/layout/IconLabelList"/>
    <dgm:cxn modelId="{6A1E93D0-B65B-4A4E-9989-39424E940D09}" type="presParOf" srcId="{715D764B-E97D-4C4F-B670-92CCA114D84B}" destId="{2F97E416-F66B-4BDC-8CB7-DDD135D5DB37}" srcOrd="6" destOrd="0" presId="urn:microsoft.com/office/officeart/2018/2/layout/IconLabelList"/>
    <dgm:cxn modelId="{B834389D-F7CB-4168-BE97-BFE31044E549}" type="presParOf" srcId="{2F97E416-F66B-4BDC-8CB7-DDD135D5DB37}" destId="{C6DA8B5D-AFB2-4134-85C0-388C00FBE92A}" srcOrd="0" destOrd="0" presId="urn:microsoft.com/office/officeart/2018/2/layout/IconLabelList"/>
    <dgm:cxn modelId="{C56AEC3E-8396-4EE0-84A3-51239DE911A0}" type="presParOf" srcId="{2F97E416-F66B-4BDC-8CB7-DDD135D5DB37}" destId="{D53A7683-E95B-4249-AD7B-F2284C5A6D4F}" srcOrd="1" destOrd="0" presId="urn:microsoft.com/office/officeart/2018/2/layout/IconLabelList"/>
    <dgm:cxn modelId="{7EB9A9BC-0A82-4DA5-BDED-36CA21595CA2}" type="presParOf" srcId="{2F97E416-F66B-4BDC-8CB7-DDD135D5DB37}" destId="{020D652A-9A3D-453E-8BA9-11EEC3C65E92}" srcOrd="2" destOrd="0" presId="urn:microsoft.com/office/officeart/2018/2/layout/IconLabelList"/>
    <dgm:cxn modelId="{907D6D5A-7388-451A-9BEA-549AEFD2AEFF}" type="presParOf" srcId="{715D764B-E97D-4C4F-B670-92CCA114D84B}" destId="{92272FA2-A697-42BE-ABA0-BCE3AF35F3D2}" srcOrd="7" destOrd="0" presId="urn:microsoft.com/office/officeart/2018/2/layout/IconLabelList"/>
    <dgm:cxn modelId="{F08E0D59-CD62-481B-8C54-E9BAF04D7AFD}" type="presParOf" srcId="{715D764B-E97D-4C4F-B670-92CCA114D84B}" destId="{DEDB8FAC-7191-478A-BF8C-C6D7F4322C3C}" srcOrd="8" destOrd="0" presId="urn:microsoft.com/office/officeart/2018/2/layout/IconLabelList"/>
    <dgm:cxn modelId="{CF1B3C0B-A7B8-4262-ADB4-27B96BDFDF0A}" type="presParOf" srcId="{DEDB8FAC-7191-478A-BF8C-C6D7F4322C3C}" destId="{354E43D6-477F-472E-9D13-EDB3B9897CD6}" srcOrd="0" destOrd="0" presId="urn:microsoft.com/office/officeart/2018/2/layout/IconLabelList"/>
    <dgm:cxn modelId="{1E1C5AFA-D0BE-46EB-8CF2-15408234FC16}" type="presParOf" srcId="{DEDB8FAC-7191-478A-BF8C-C6D7F4322C3C}" destId="{B6AD945A-7F2A-43A0-B716-D208CD117CBB}" srcOrd="1" destOrd="0" presId="urn:microsoft.com/office/officeart/2018/2/layout/IconLabelList"/>
    <dgm:cxn modelId="{2906D1DE-684D-4DBB-A50D-78EB424007F2}" type="presParOf" srcId="{DEDB8FAC-7191-478A-BF8C-C6D7F4322C3C}" destId="{9DDAA839-873A-41B5-BC76-2178BC523C6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4AE252-D3D5-43C9-A25C-C1F58649686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A180ABF-48F7-4E6A-BF98-40DD418DBF97}">
      <dgm:prSet/>
      <dgm:spPr/>
      <dgm:t>
        <a:bodyPr/>
        <a:lstStyle/>
        <a:p>
          <a:r>
            <a:rPr lang="en-US"/>
            <a:t>Overview of GitHub</a:t>
          </a:r>
        </a:p>
      </dgm:t>
    </dgm:pt>
    <dgm:pt modelId="{D6A527C1-8DA7-466B-A06F-8B3DE9007B3D}" type="parTrans" cxnId="{6B559B9A-B23D-45C6-B7FA-F4F5F2C8954E}">
      <dgm:prSet/>
      <dgm:spPr/>
      <dgm:t>
        <a:bodyPr/>
        <a:lstStyle/>
        <a:p>
          <a:endParaRPr lang="en-US"/>
        </a:p>
      </dgm:t>
    </dgm:pt>
    <dgm:pt modelId="{47FB4789-E7F6-48B2-8956-389ADB29FC8A}" type="sibTrans" cxnId="{6B559B9A-B23D-45C6-B7FA-F4F5F2C8954E}">
      <dgm:prSet/>
      <dgm:spPr/>
      <dgm:t>
        <a:bodyPr/>
        <a:lstStyle/>
        <a:p>
          <a:endParaRPr lang="en-US"/>
        </a:p>
      </dgm:t>
    </dgm:pt>
    <dgm:pt modelId="{8C8822D2-4183-49B3-894A-D6090B6B72E8}">
      <dgm:prSet/>
      <dgm:spPr/>
      <dgm:t>
        <a:bodyPr/>
        <a:lstStyle/>
        <a:p>
          <a:r>
            <a:rPr lang="en-US" dirty="0"/>
            <a:t>Making your own account</a:t>
          </a:r>
        </a:p>
      </dgm:t>
    </dgm:pt>
    <dgm:pt modelId="{6A838A12-6121-4C8D-AFB0-9F51E66FB657}" type="parTrans" cxnId="{93A56874-98B7-477D-9855-4C30C8B897DB}">
      <dgm:prSet/>
      <dgm:spPr/>
      <dgm:t>
        <a:bodyPr/>
        <a:lstStyle/>
        <a:p>
          <a:endParaRPr lang="en-US"/>
        </a:p>
      </dgm:t>
    </dgm:pt>
    <dgm:pt modelId="{9D0301CC-7F60-4DEF-8676-BE1FE42E06FE}" type="sibTrans" cxnId="{93A56874-98B7-477D-9855-4C30C8B897DB}">
      <dgm:prSet/>
      <dgm:spPr/>
      <dgm:t>
        <a:bodyPr/>
        <a:lstStyle/>
        <a:p>
          <a:endParaRPr lang="en-US"/>
        </a:p>
      </dgm:t>
    </dgm:pt>
    <dgm:pt modelId="{EDD9D59B-3A03-4B38-B1A5-09DEA8AD2DF4}">
      <dgm:prSet/>
      <dgm:spPr/>
      <dgm:t>
        <a:bodyPr/>
        <a:lstStyle/>
        <a:p>
          <a:r>
            <a:rPr lang="en-US" dirty="0"/>
            <a:t>Downloading and uploading files through GitHub</a:t>
          </a:r>
        </a:p>
      </dgm:t>
    </dgm:pt>
    <dgm:pt modelId="{F6F55B66-563A-4F96-A448-5A623F342F50}" type="parTrans" cxnId="{11F18F1F-D26A-4B90-ADB7-446C64D76528}">
      <dgm:prSet/>
      <dgm:spPr/>
      <dgm:t>
        <a:bodyPr/>
        <a:lstStyle/>
        <a:p>
          <a:endParaRPr lang="en-US"/>
        </a:p>
      </dgm:t>
    </dgm:pt>
    <dgm:pt modelId="{E5CBF04F-5ED9-4A4A-8D05-733378A7713E}" type="sibTrans" cxnId="{11F18F1F-D26A-4B90-ADB7-446C64D76528}">
      <dgm:prSet/>
      <dgm:spPr/>
      <dgm:t>
        <a:bodyPr/>
        <a:lstStyle/>
        <a:p>
          <a:endParaRPr lang="en-US"/>
        </a:p>
      </dgm:t>
    </dgm:pt>
    <dgm:pt modelId="{55520E28-2E7D-46FE-8ECF-D0D98C0107AE}">
      <dgm:prSet/>
      <dgm:spPr/>
      <dgm:t>
        <a:bodyPr/>
        <a:lstStyle/>
        <a:p>
          <a:r>
            <a:rPr lang="en-US" dirty="0"/>
            <a:t>Overview of </a:t>
          </a:r>
          <a:r>
            <a:rPr lang="en-US" dirty="0" err="1"/>
            <a:t>RNAseq</a:t>
          </a:r>
          <a:r>
            <a:rPr lang="en-US" dirty="0"/>
            <a:t> workflow</a:t>
          </a:r>
        </a:p>
      </dgm:t>
    </dgm:pt>
    <dgm:pt modelId="{0F6007D5-C9E5-42C4-B147-8342E9A876EA}" type="parTrans" cxnId="{5AE14378-9FDC-4A2B-8CEE-01763AEDB9DD}">
      <dgm:prSet/>
      <dgm:spPr/>
      <dgm:t>
        <a:bodyPr/>
        <a:lstStyle/>
        <a:p>
          <a:endParaRPr lang="en-US"/>
        </a:p>
      </dgm:t>
    </dgm:pt>
    <dgm:pt modelId="{0F19E242-C726-44C5-BDF2-44255347CCED}" type="sibTrans" cxnId="{5AE14378-9FDC-4A2B-8CEE-01763AEDB9DD}">
      <dgm:prSet/>
      <dgm:spPr/>
      <dgm:t>
        <a:bodyPr/>
        <a:lstStyle/>
        <a:p>
          <a:endParaRPr lang="en-US"/>
        </a:p>
      </dgm:t>
    </dgm:pt>
    <dgm:pt modelId="{4091B8BE-8B5B-4EBA-97D9-CC5E3171A2D9}">
      <dgm:prSet/>
      <dgm:spPr/>
      <dgm:t>
        <a:bodyPr/>
        <a:lstStyle/>
        <a:p>
          <a:r>
            <a:rPr lang="en-US" dirty="0"/>
            <a:t>Differential expression tutorial using Deseq2</a:t>
          </a:r>
        </a:p>
      </dgm:t>
    </dgm:pt>
    <dgm:pt modelId="{4F5BCEAC-286A-4041-A491-11805646FC31}" type="parTrans" cxnId="{8BA2A4A0-0879-4B35-AF49-D94D11691133}">
      <dgm:prSet/>
      <dgm:spPr/>
      <dgm:t>
        <a:bodyPr/>
        <a:lstStyle/>
        <a:p>
          <a:endParaRPr lang="en-US"/>
        </a:p>
      </dgm:t>
    </dgm:pt>
    <dgm:pt modelId="{4594CF52-76B4-4264-827E-03D644C7D78A}" type="sibTrans" cxnId="{8BA2A4A0-0879-4B35-AF49-D94D11691133}">
      <dgm:prSet/>
      <dgm:spPr/>
      <dgm:t>
        <a:bodyPr/>
        <a:lstStyle/>
        <a:p>
          <a:endParaRPr lang="en-US"/>
        </a:p>
      </dgm:t>
    </dgm:pt>
    <dgm:pt modelId="{715D764B-E97D-4C4F-B670-92CCA114D84B}" type="pres">
      <dgm:prSet presAssocID="{594AE252-D3D5-43C9-A25C-C1F586496866}" presName="root" presStyleCnt="0">
        <dgm:presLayoutVars>
          <dgm:dir/>
          <dgm:resizeHandles val="exact"/>
        </dgm:presLayoutVars>
      </dgm:prSet>
      <dgm:spPr/>
    </dgm:pt>
    <dgm:pt modelId="{69F61C17-A569-4DAC-9FA2-D370C11C3BCB}" type="pres">
      <dgm:prSet presAssocID="{FA180ABF-48F7-4E6A-BF98-40DD418DBF97}" presName="compNode" presStyleCnt="0"/>
      <dgm:spPr/>
    </dgm:pt>
    <dgm:pt modelId="{C0EABEE6-01BF-4018-92D3-F6249C30D36A}" type="pres">
      <dgm:prSet presAssocID="{FA180ABF-48F7-4E6A-BF98-40DD418DBF9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76D19316-E80A-472C-B744-178D2EE50987}" type="pres">
      <dgm:prSet presAssocID="{FA180ABF-48F7-4E6A-BF98-40DD418DBF97}" presName="spaceRect" presStyleCnt="0"/>
      <dgm:spPr/>
    </dgm:pt>
    <dgm:pt modelId="{A1A85CBA-7E97-4C45-89EA-01A5153000F9}" type="pres">
      <dgm:prSet presAssocID="{FA180ABF-48F7-4E6A-BF98-40DD418DBF97}" presName="textRect" presStyleLbl="revTx" presStyleIdx="0" presStyleCnt="5">
        <dgm:presLayoutVars>
          <dgm:chMax val="1"/>
          <dgm:chPref val="1"/>
        </dgm:presLayoutVars>
      </dgm:prSet>
      <dgm:spPr/>
    </dgm:pt>
    <dgm:pt modelId="{451F76D3-FD89-456C-A180-5BB420541E49}" type="pres">
      <dgm:prSet presAssocID="{47FB4789-E7F6-48B2-8956-389ADB29FC8A}" presName="sibTrans" presStyleCnt="0"/>
      <dgm:spPr/>
    </dgm:pt>
    <dgm:pt modelId="{D24352E9-F018-4C50-91F4-2536DB66A9B3}" type="pres">
      <dgm:prSet presAssocID="{8C8822D2-4183-49B3-894A-D6090B6B72E8}" presName="compNode" presStyleCnt="0"/>
      <dgm:spPr/>
    </dgm:pt>
    <dgm:pt modelId="{0457F260-6104-4EA0-8E65-AFA35EBA47F0}" type="pres">
      <dgm:prSet presAssocID="{8C8822D2-4183-49B3-894A-D6090B6B72E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4B3ED5DC-9826-4A81-AEB8-0E6B9B93F8E9}" type="pres">
      <dgm:prSet presAssocID="{8C8822D2-4183-49B3-894A-D6090B6B72E8}" presName="spaceRect" presStyleCnt="0"/>
      <dgm:spPr/>
    </dgm:pt>
    <dgm:pt modelId="{B8B1AE7B-BF49-41CB-9479-88EA40B06AF3}" type="pres">
      <dgm:prSet presAssocID="{8C8822D2-4183-49B3-894A-D6090B6B72E8}" presName="textRect" presStyleLbl="revTx" presStyleIdx="1" presStyleCnt="5">
        <dgm:presLayoutVars>
          <dgm:chMax val="1"/>
          <dgm:chPref val="1"/>
        </dgm:presLayoutVars>
      </dgm:prSet>
      <dgm:spPr/>
    </dgm:pt>
    <dgm:pt modelId="{A9EE6D94-515B-4ADB-8AE3-8F7449CD5AAB}" type="pres">
      <dgm:prSet presAssocID="{9D0301CC-7F60-4DEF-8676-BE1FE42E06FE}" presName="sibTrans" presStyleCnt="0"/>
      <dgm:spPr/>
    </dgm:pt>
    <dgm:pt modelId="{D5D51718-B4CA-4457-95A7-E6F3FB8CBFDF}" type="pres">
      <dgm:prSet presAssocID="{EDD9D59B-3A03-4B38-B1A5-09DEA8AD2DF4}" presName="compNode" presStyleCnt="0"/>
      <dgm:spPr/>
    </dgm:pt>
    <dgm:pt modelId="{C8741B57-EFF2-48D4-AC22-6B386654F800}" type="pres">
      <dgm:prSet presAssocID="{EDD9D59B-3A03-4B38-B1A5-09DEA8AD2DF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E63C84FD-9F45-425A-A7EA-0F840C579452}" type="pres">
      <dgm:prSet presAssocID="{EDD9D59B-3A03-4B38-B1A5-09DEA8AD2DF4}" presName="spaceRect" presStyleCnt="0"/>
      <dgm:spPr/>
    </dgm:pt>
    <dgm:pt modelId="{F38C57F6-B3C0-4B5F-8D9F-E2480A1F89AC}" type="pres">
      <dgm:prSet presAssocID="{EDD9D59B-3A03-4B38-B1A5-09DEA8AD2DF4}" presName="textRect" presStyleLbl="revTx" presStyleIdx="2" presStyleCnt="5">
        <dgm:presLayoutVars>
          <dgm:chMax val="1"/>
          <dgm:chPref val="1"/>
        </dgm:presLayoutVars>
      </dgm:prSet>
      <dgm:spPr/>
    </dgm:pt>
    <dgm:pt modelId="{D924F09C-F843-47C1-9DAD-3A4DE43C0ED8}" type="pres">
      <dgm:prSet presAssocID="{E5CBF04F-5ED9-4A4A-8D05-733378A7713E}" presName="sibTrans" presStyleCnt="0"/>
      <dgm:spPr/>
    </dgm:pt>
    <dgm:pt modelId="{2F97E416-F66B-4BDC-8CB7-DDD135D5DB37}" type="pres">
      <dgm:prSet presAssocID="{55520E28-2E7D-46FE-8ECF-D0D98C0107AE}" presName="compNode" presStyleCnt="0"/>
      <dgm:spPr/>
    </dgm:pt>
    <dgm:pt modelId="{C6DA8B5D-AFB2-4134-85C0-388C00FBE92A}" type="pres">
      <dgm:prSet presAssocID="{55520E28-2E7D-46FE-8ECF-D0D98C0107AE}" presName="iconRect" presStyleLbl="node1" presStyleIdx="3" presStyleCnt="5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D53A7683-E95B-4249-AD7B-F2284C5A6D4F}" type="pres">
      <dgm:prSet presAssocID="{55520E28-2E7D-46FE-8ECF-D0D98C0107AE}" presName="spaceRect" presStyleCnt="0"/>
      <dgm:spPr/>
    </dgm:pt>
    <dgm:pt modelId="{020D652A-9A3D-453E-8BA9-11EEC3C65E92}" type="pres">
      <dgm:prSet presAssocID="{55520E28-2E7D-46FE-8ECF-D0D98C0107AE}" presName="textRect" presStyleLbl="revTx" presStyleIdx="3" presStyleCnt="5">
        <dgm:presLayoutVars>
          <dgm:chMax val="1"/>
          <dgm:chPref val="1"/>
        </dgm:presLayoutVars>
      </dgm:prSet>
      <dgm:spPr/>
    </dgm:pt>
    <dgm:pt modelId="{92272FA2-A697-42BE-ABA0-BCE3AF35F3D2}" type="pres">
      <dgm:prSet presAssocID="{0F19E242-C726-44C5-BDF2-44255347CCED}" presName="sibTrans" presStyleCnt="0"/>
      <dgm:spPr/>
    </dgm:pt>
    <dgm:pt modelId="{DEDB8FAC-7191-478A-BF8C-C6D7F4322C3C}" type="pres">
      <dgm:prSet presAssocID="{4091B8BE-8B5B-4EBA-97D9-CC5E3171A2D9}" presName="compNode" presStyleCnt="0"/>
      <dgm:spPr/>
    </dgm:pt>
    <dgm:pt modelId="{354E43D6-477F-472E-9D13-EDB3B9897CD6}" type="pres">
      <dgm:prSet presAssocID="{4091B8BE-8B5B-4EBA-97D9-CC5E3171A2D9}" presName="iconRect" presStyleLbl="node1" presStyleIdx="4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B6AD945A-7F2A-43A0-B716-D208CD117CBB}" type="pres">
      <dgm:prSet presAssocID="{4091B8BE-8B5B-4EBA-97D9-CC5E3171A2D9}" presName="spaceRect" presStyleCnt="0"/>
      <dgm:spPr/>
    </dgm:pt>
    <dgm:pt modelId="{9DDAA839-873A-41B5-BC76-2178BC523C6C}" type="pres">
      <dgm:prSet presAssocID="{4091B8BE-8B5B-4EBA-97D9-CC5E3171A2D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E02550B-F010-4817-B98E-C9272CC5A0D4}" type="presOf" srcId="{4091B8BE-8B5B-4EBA-97D9-CC5E3171A2D9}" destId="{9DDAA839-873A-41B5-BC76-2178BC523C6C}" srcOrd="0" destOrd="0" presId="urn:microsoft.com/office/officeart/2018/2/layout/IconLabelList"/>
    <dgm:cxn modelId="{B337A316-A388-4AEE-8241-42820259AE73}" type="presOf" srcId="{55520E28-2E7D-46FE-8ECF-D0D98C0107AE}" destId="{020D652A-9A3D-453E-8BA9-11EEC3C65E92}" srcOrd="0" destOrd="0" presId="urn:microsoft.com/office/officeart/2018/2/layout/IconLabelList"/>
    <dgm:cxn modelId="{11F18F1F-D26A-4B90-ADB7-446C64D76528}" srcId="{594AE252-D3D5-43C9-A25C-C1F586496866}" destId="{EDD9D59B-3A03-4B38-B1A5-09DEA8AD2DF4}" srcOrd="2" destOrd="0" parTransId="{F6F55B66-563A-4F96-A448-5A623F342F50}" sibTransId="{E5CBF04F-5ED9-4A4A-8D05-733378A7713E}"/>
    <dgm:cxn modelId="{D97F2920-459D-4BC4-8192-E867A6147A13}" type="presOf" srcId="{8C8822D2-4183-49B3-894A-D6090B6B72E8}" destId="{B8B1AE7B-BF49-41CB-9479-88EA40B06AF3}" srcOrd="0" destOrd="0" presId="urn:microsoft.com/office/officeart/2018/2/layout/IconLabelList"/>
    <dgm:cxn modelId="{93A56874-98B7-477D-9855-4C30C8B897DB}" srcId="{594AE252-D3D5-43C9-A25C-C1F586496866}" destId="{8C8822D2-4183-49B3-894A-D6090B6B72E8}" srcOrd="1" destOrd="0" parTransId="{6A838A12-6121-4C8D-AFB0-9F51E66FB657}" sibTransId="{9D0301CC-7F60-4DEF-8676-BE1FE42E06FE}"/>
    <dgm:cxn modelId="{5AE14378-9FDC-4A2B-8CEE-01763AEDB9DD}" srcId="{594AE252-D3D5-43C9-A25C-C1F586496866}" destId="{55520E28-2E7D-46FE-8ECF-D0D98C0107AE}" srcOrd="3" destOrd="0" parTransId="{0F6007D5-C9E5-42C4-B147-8342E9A876EA}" sibTransId="{0F19E242-C726-44C5-BDF2-44255347CCED}"/>
    <dgm:cxn modelId="{6B559B9A-B23D-45C6-B7FA-F4F5F2C8954E}" srcId="{594AE252-D3D5-43C9-A25C-C1F586496866}" destId="{FA180ABF-48F7-4E6A-BF98-40DD418DBF97}" srcOrd="0" destOrd="0" parTransId="{D6A527C1-8DA7-466B-A06F-8B3DE9007B3D}" sibTransId="{47FB4789-E7F6-48B2-8956-389ADB29FC8A}"/>
    <dgm:cxn modelId="{8BA2A4A0-0879-4B35-AF49-D94D11691133}" srcId="{594AE252-D3D5-43C9-A25C-C1F586496866}" destId="{4091B8BE-8B5B-4EBA-97D9-CC5E3171A2D9}" srcOrd="4" destOrd="0" parTransId="{4F5BCEAC-286A-4041-A491-11805646FC31}" sibTransId="{4594CF52-76B4-4264-827E-03D644C7D78A}"/>
    <dgm:cxn modelId="{67882FA1-DEDD-4E79-B586-02F47D77FEA6}" type="presOf" srcId="{594AE252-D3D5-43C9-A25C-C1F586496866}" destId="{715D764B-E97D-4C4F-B670-92CCA114D84B}" srcOrd="0" destOrd="0" presId="urn:microsoft.com/office/officeart/2018/2/layout/IconLabelList"/>
    <dgm:cxn modelId="{BD194DD6-E729-4274-B2AE-08FC30B2BE96}" type="presOf" srcId="{EDD9D59B-3A03-4B38-B1A5-09DEA8AD2DF4}" destId="{F38C57F6-B3C0-4B5F-8D9F-E2480A1F89AC}" srcOrd="0" destOrd="0" presId="urn:microsoft.com/office/officeart/2018/2/layout/IconLabelList"/>
    <dgm:cxn modelId="{24CA95DA-D7C6-4727-8208-CCCD8E2821B2}" type="presOf" srcId="{FA180ABF-48F7-4E6A-BF98-40DD418DBF97}" destId="{A1A85CBA-7E97-4C45-89EA-01A5153000F9}" srcOrd="0" destOrd="0" presId="urn:microsoft.com/office/officeart/2018/2/layout/IconLabelList"/>
    <dgm:cxn modelId="{E225CE5C-20FC-46AD-B178-7E148E88E4CB}" type="presParOf" srcId="{715D764B-E97D-4C4F-B670-92CCA114D84B}" destId="{69F61C17-A569-4DAC-9FA2-D370C11C3BCB}" srcOrd="0" destOrd="0" presId="urn:microsoft.com/office/officeart/2018/2/layout/IconLabelList"/>
    <dgm:cxn modelId="{9162B98A-267E-4B99-9FC9-3A8AC1007D0A}" type="presParOf" srcId="{69F61C17-A569-4DAC-9FA2-D370C11C3BCB}" destId="{C0EABEE6-01BF-4018-92D3-F6249C30D36A}" srcOrd="0" destOrd="0" presId="urn:microsoft.com/office/officeart/2018/2/layout/IconLabelList"/>
    <dgm:cxn modelId="{F8B85485-E036-424E-8E9F-A8B342C902D5}" type="presParOf" srcId="{69F61C17-A569-4DAC-9FA2-D370C11C3BCB}" destId="{76D19316-E80A-472C-B744-178D2EE50987}" srcOrd="1" destOrd="0" presId="urn:microsoft.com/office/officeart/2018/2/layout/IconLabelList"/>
    <dgm:cxn modelId="{6DA439EF-07E3-4128-8F21-47D000D0B244}" type="presParOf" srcId="{69F61C17-A569-4DAC-9FA2-D370C11C3BCB}" destId="{A1A85CBA-7E97-4C45-89EA-01A5153000F9}" srcOrd="2" destOrd="0" presId="urn:microsoft.com/office/officeart/2018/2/layout/IconLabelList"/>
    <dgm:cxn modelId="{8DFA1B21-CCD0-4143-806B-68BCA5F5C20E}" type="presParOf" srcId="{715D764B-E97D-4C4F-B670-92CCA114D84B}" destId="{451F76D3-FD89-456C-A180-5BB420541E49}" srcOrd="1" destOrd="0" presId="urn:microsoft.com/office/officeart/2018/2/layout/IconLabelList"/>
    <dgm:cxn modelId="{3F9FDC7D-5E2E-4EE6-854A-03825C99C590}" type="presParOf" srcId="{715D764B-E97D-4C4F-B670-92CCA114D84B}" destId="{D24352E9-F018-4C50-91F4-2536DB66A9B3}" srcOrd="2" destOrd="0" presId="urn:microsoft.com/office/officeart/2018/2/layout/IconLabelList"/>
    <dgm:cxn modelId="{E1867E43-6EE5-4570-BE16-014BC6B41877}" type="presParOf" srcId="{D24352E9-F018-4C50-91F4-2536DB66A9B3}" destId="{0457F260-6104-4EA0-8E65-AFA35EBA47F0}" srcOrd="0" destOrd="0" presId="urn:microsoft.com/office/officeart/2018/2/layout/IconLabelList"/>
    <dgm:cxn modelId="{1EA11AAB-9E0C-46EA-BE6B-3BCC01AEF600}" type="presParOf" srcId="{D24352E9-F018-4C50-91F4-2536DB66A9B3}" destId="{4B3ED5DC-9826-4A81-AEB8-0E6B9B93F8E9}" srcOrd="1" destOrd="0" presId="urn:microsoft.com/office/officeart/2018/2/layout/IconLabelList"/>
    <dgm:cxn modelId="{4727A86B-841C-4CDC-A70E-52323B0A5425}" type="presParOf" srcId="{D24352E9-F018-4C50-91F4-2536DB66A9B3}" destId="{B8B1AE7B-BF49-41CB-9479-88EA40B06AF3}" srcOrd="2" destOrd="0" presId="urn:microsoft.com/office/officeart/2018/2/layout/IconLabelList"/>
    <dgm:cxn modelId="{FEFB0484-DD7C-4301-9B62-CB779287D9E1}" type="presParOf" srcId="{715D764B-E97D-4C4F-B670-92CCA114D84B}" destId="{A9EE6D94-515B-4ADB-8AE3-8F7449CD5AAB}" srcOrd="3" destOrd="0" presId="urn:microsoft.com/office/officeart/2018/2/layout/IconLabelList"/>
    <dgm:cxn modelId="{BEE2B849-2974-4395-AFBF-9FF50207CEE6}" type="presParOf" srcId="{715D764B-E97D-4C4F-B670-92CCA114D84B}" destId="{D5D51718-B4CA-4457-95A7-E6F3FB8CBFDF}" srcOrd="4" destOrd="0" presId="urn:microsoft.com/office/officeart/2018/2/layout/IconLabelList"/>
    <dgm:cxn modelId="{58FE27B7-9318-4C37-96FD-BA485E1D9EDC}" type="presParOf" srcId="{D5D51718-B4CA-4457-95A7-E6F3FB8CBFDF}" destId="{C8741B57-EFF2-48D4-AC22-6B386654F800}" srcOrd="0" destOrd="0" presId="urn:microsoft.com/office/officeart/2018/2/layout/IconLabelList"/>
    <dgm:cxn modelId="{8C915A35-268F-47D3-BF8A-7E0EA6E8EC24}" type="presParOf" srcId="{D5D51718-B4CA-4457-95A7-E6F3FB8CBFDF}" destId="{E63C84FD-9F45-425A-A7EA-0F840C579452}" srcOrd="1" destOrd="0" presId="urn:microsoft.com/office/officeart/2018/2/layout/IconLabelList"/>
    <dgm:cxn modelId="{E4C4F14A-57BC-4761-B1FC-825472AF2479}" type="presParOf" srcId="{D5D51718-B4CA-4457-95A7-E6F3FB8CBFDF}" destId="{F38C57F6-B3C0-4B5F-8D9F-E2480A1F89AC}" srcOrd="2" destOrd="0" presId="urn:microsoft.com/office/officeart/2018/2/layout/IconLabelList"/>
    <dgm:cxn modelId="{280443D8-5CDB-416E-ACD8-2C1BE64F9722}" type="presParOf" srcId="{715D764B-E97D-4C4F-B670-92CCA114D84B}" destId="{D924F09C-F843-47C1-9DAD-3A4DE43C0ED8}" srcOrd="5" destOrd="0" presId="urn:microsoft.com/office/officeart/2018/2/layout/IconLabelList"/>
    <dgm:cxn modelId="{6A1E93D0-B65B-4A4E-9989-39424E940D09}" type="presParOf" srcId="{715D764B-E97D-4C4F-B670-92CCA114D84B}" destId="{2F97E416-F66B-4BDC-8CB7-DDD135D5DB37}" srcOrd="6" destOrd="0" presId="urn:microsoft.com/office/officeart/2018/2/layout/IconLabelList"/>
    <dgm:cxn modelId="{B834389D-F7CB-4168-BE97-BFE31044E549}" type="presParOf" srcId="{2F97E416-F66B-4BDC-8CB7-DDD135D5DB37}" destId="{C6DA8B5D-AFB2-4134-85C0-388C00FBE92A}" srcOrd="0" destOrd="0" presId="urn:microsoft.com/office/officeart/2018/2/layout/IconLabelList"/>
    <dgm:cxn modelId="{C56AEC3E-8396-4EE0-84A3-51239DE911A0}" type="presParOf" srcId="{2F97E416-F66B-4BDC-8CB7-DDD135D5DB37}" destId="{D53A7683-E95B-4249-AD7B-F2284C5A6D4F}" srcOrd="1" destOrd="0" presId="urn:microsoft.com/office/officeart/2018/2/layout/IconLabelList"/>
    <dgm:cxn modelId="{7EB9A9BC-0A82-4DA5-BDED-36CA21595CA2}" type="presParOf" srcId="{2F97E416-F66B-4BDC-8CB7-DDD135D5DB37}" destId="{020D652A-9A3D-453E-8BA9-11EEC3C65E92}" srcOrd="2" destOrd="0" presId="urn:microsoft.com/office/officeart/2018/2/layout/IconLabelList"/>
    <dgm:cxn modelId="{907D6D5A-7388-451A-9BEA-549AEFD2AEFF}" type="presParOf" srcId="{715D764B-E97D-4C4F-B670-92CCA114D84B}" destId="{92272FA2-A697-42BE-ABA0-BCE3AF35F3D2}" srcOrd="7" destOrd="0" presId="urn:microsoft.com/office/officeart/2018/2/layout/IconLabelList"/>
    <dgm:cxn modelId="{F08E0D59-CD62-481B-8C54-E9BAF04D7AFD}" type="presParOf" srcId="{715D764B-E97D-4C4F-B670-92CCA114D84B}" destId="{DEDB8FAC-7191-478A-BF8C-C6D7F4322C3C}" srcOrd="8" destOrd="0" presId="urn:microsoft.com/office/officeart/2018/2/layout/IconLabelList"/>
    <dgm:cxn modelId="{CF1B3C0B-A7B8-4262-ADB4-27B96BDFDF0A}" type="presParOf" srcId="{DEDB8FAC-7191-478A-BF8C-C6D7F4322C3C}" destId="{354E43D6-477F-472E-9D13-EDB3B9897CD6}" srcOrd="0" destOrd="0" presId="urn:microsoft.com/office/officeart/2018/2/layout/IconLabelList"/>
    <dgm:cxn modelId="{1E1C5AFA-D0BE-46EB-8CF2-15408234FC16}" type="presParOf" srcId="{DEDB8FAC-7191-478A-BF8C-C6D7F4322C3C}" destId="{B6AD945A-7F2A-43A0-B716-D208CD117CBB}" srcOrd="1" destOrd="0" presId="urn:microsoft.com/office/officeart/2018/2/layout/IconLabelList"/>
    <dgm:cxn modelId="{2906D1DE-684D-4DBB-A50D-78EB424007F2}" type="presParOf" srcId="{DEDB8FAC-7191-478A-BF8C-C6D7F4322C3C}" destId="{9DDAA839-873A-41B5-BC76-2178BC523C6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4AE252-D3D5-43C9-A25C-C1F58649686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A180ABF-48F7-4E6A-BF98-40DD418DBF97}">
      <dgm:prSet/>
      <dgm:spPr/>
      <dgm:t>
        <a:bodyPr/>
        <a:lstStyle/>
        <a:p>
          <a:r>
            <a:rPr lang="en-US"/>
            <a:t>Overview of GitHub</a:t>
          </a:r>
        </a:p>
      </dgm:t>
    </dgm:pt>
    <dgm:pt modelId="{D6A527C1-8DA7-466B-A06F-8B3DE9007B3D}" type="parTrans" cxnId="{6B559B9A-B23D-45C6-B7FA-F4F5F2C8954E}">
      <dgm:prSet/>
      <dgm:spPr/>
      <dgm:t>
        <a:bodyPr/>
        <a:lstStyle/>
        <a:p>
          <a:endParaRPr lang="en-US"/>
        </a:p>
      </dgm:t>
    </dgm:pt>
    <dgm:pt modelId="{47FB4789-E7F6-48B2-8956-389ADB29FC8A}" type="sibTrans" cxnId="{6B559B9A-B23D-45C6-B7FA-F4F5F2C8954E}">
      <dgm:prSet/>
      <dgm:spPr/>
      <dgm:t>
        <a:bodyPr/>
        <a:lstStyle/>
        <a:p>
          <a:endParaRPr lang="en-US"/>
        </a:p>
      </dgm:t>
    </dgm:pt>
    <dgm:pt modelId="{8C8822D2-4183-49B3-894A-D6090B6B72E8}">
      <dgm:prSet/>
      <dgm:spPr/>
      <dgm:t>
        <a:bodyPr/>
        <a:lstStyle/>
        <a:p>
          <a:r>
            <a:rPr lang="en-US" dirty="0"/>
            <a:t>Making your own account</a:t>
          </a:r>
        </a:p>
      </dgm:t>
    </dgm:pt>
    <dgm:pt modelId="{6A838A12-6121-4C8D-AFB0-9F51E66FB657}" type="parTrans" cxnId="{93A56874-98B7-477D-9855-4C30C8B897DB}">
      <dgm:prSet/>
      <dgm:spPr/>
      <dgm:t>
        <a:bodyPr/>
        <a:lstStyle/>
        <a:p>
          <a:endParaRPr lang="en-US"/>
        </a:p>
      </dgm:t>
    </dgm:pt>
    <dgm:pt modelId="{9D0301CC-7F60-4DEF-8676-BE1FE42E06FE}" type="sibTrans" cxnId="{93A56874-98B7-477D-9855-4C30C8B897DB}">
      <dgm:prSet/>
      <dgm:spPr/>
      <dgm:t>
        <a:bodyPr/>
        <a:lstStyle/>
        <a:p>
          <a:endParaRPr lang="en-US"/>
        </a:p>
      </dgm:t>
    </dgm:pt>
    <dgm:pt modelId="{EDD9D59B-3A03-4B38-B1A5-09DEA8AD2DF4}">
      <dgm:prSet/>
      <dgm:spPr/>
      <dgm:t>
        <a:bodyPr/>
        <a:lstStyle/>
        <a:p>
          <a:r>
            <a:rPr lang="en-US" dirty="0"/>
            <a:t>Downloading and uploading files through GitHub</a:t>
          </a:r>
        </a:p>
      </dgm:t>
    </dgm:pt>
    <dgm:pt modelId="{F6F55B66-563A-4F96-A448-5A623F342F50}" type="parTrans" cxnId="{11F18F1F-D26A-4B90-ADB7-446C64D76528}">
      <dgm:prSet/>
      <dgm:spPr/>
      <dgm:t>
        <a:bodyPr/>
        <a:lstStyle/>
        <a:p>
          <a:endParaRPr lang="en-US"/>
        </a:p>
      </dgm:t>
    </dgm:pt>
    <dgm:pt modelId="{E5CBF04F-5ED9-4A4A-8D05-733378A7713E}" type="sibTrans" cxnId="{11F18F1F-D26A-4B90-ADB7-446C64D76528}">
      <dgm:prSet/>
      <dgm:spPr/>
      <dgm:t>
        <a:bodyPr/>
        <a:lstStyle/>
        <a:p>
          <a:endParaRPr lang="en-US"/>
        </a:p>
      </dgm:t>
    </dgm:pt>
    <dgm:pt modelId="{55520E28-2E7D-46FE-8ECF-D0D98C0107AE}">
      <dgm:prSet/>
      <dgm:spPr/>
      <dgm:t>
        <a:bodyPr/>
        <a:lstStyle/>
        <a:p>
          <a:r>
            <a:rPr lang="en-US" dirty="0"/>
            <a:t>Overview of </a:t>
          </a:r>
          <a:r>
            <a:rPr lang="en-US" dirty="0" err="1"/>
            <a:t>RNAseq</a:t>
          </a:r>
          <a:r>
            <a:rPr lang="en-US" dirty="0"/>
            <a:t> workflow</a:t>
          </a:r>
        </a:p>
      </dgm:t>
    </dgm:pt>
    <dgm:pt modelId="{0F6007D5-C9E5-42C4-B147-8342E9A876EA}" type="parTrans" cxnId="{5AE14378-9FDC-4A2B-8CEE-01763AEDB9DD}">
      <dgm:prSet/>
      <dgm:spPr/>
      <dgm:t>
        <a:bodyPr/>
        <a:lstStyle/>
        <a:p>
          <a:endParaRPr lang="en-US"/>
        </a:p>
      </dgm:t>
    </dgm:pt>
    <dgm:pt modelId="{0F19E242-C726-44C5-BDF2-44255347CCED}" type="sibTrans" cxnId="{5AE14378-9FDC-4A2B-8CEE-01763AEDB9DD}">
      <dgm:prSet/>
      <dgm:spPr/>
      <dgm:t>
        <a:bodyPr/>
        <a:lstStyle/>
        <a:p>
          <a:endParaRPr lang="en-US"/>
        </a:p>
      </dgm:t>
    </dgm:pt>
    <dgm:pt modelId="{4091B8BE-8B5B-4EBA-97D9-CC5E3171A2D9}">
      <dgm:prSet/>
      <dgm:spPr/>
      <dgm:t>
        <a:bodyPr/>
        <a:lstStyle/>
        <a:p>
          <a:r>
            <a:rPr lang="en-US" dirty="0"/>
            <a:t>Differential expression tutorial using Deseq2</a:t>
          </a:r>
        </a:p>
      </dgm:t>
    </dgm:pt>
    <dgm:pt modelId="{4F5BCEAC-286A-4041-A491-11805646FC31}" type="parTrans" cxnId="{8BA2A4A0-0879-4B35-AF49-D94D11691133}">
      <dgm:prSet/>
      <dgm:spPr/>
      <dgm:t>
        <a:bodyPr/>
        <a:lstStyle/>
        <a:p>
          <a:endParaRPr lang="en-US"/>
        </a:p>
      </dgm:t>
    </dgm:pt>
    <dgm:pt modelId="{4594CF52-76B4-4264-827E-03D644C7D78A}" type="sibTrans" cxnId="{8BA2A4A0-0879-4B35-AF49-D94D11691133}">
      <dgm:prSet/>
      <dgm:spPr/>
      <dgm:t>
        <a:bodyPr/>
        <a:lstStyle/>
        <a:p>
          <a:endParaRPr lang="en-US"/>
        </a:p>
      </dgm:t>
    </dgm:pt>
    <dgm:pt modelId="{715D764B-E97D-4C4F-B670-92CCA114D84B}" type="pres">
      <dgm:prSet presAssocID="{594AE252-D3D5-43C9-A25C-C1F586496866}" presName="root" presStyleCnt="0">
        <dgm:presLayoutVars>
          <dgm:dir/>
          <dgm:resizeHandles val="exact"/>
        </dgm:presLayoutVars>
      </dgm:prSet>
      <dgm:spPr/>
    </dgm:pt>
    <dgm:pt modelId="{69F61C17-A569-4DAC-9FA2-D370C11C3BCB}" type="pres">
      <dgm:prSet presAssocID="{FA180ABF-48F7-4E6A-BF98-40DD418DBF97}" presName="compNode" presStyleCnt="0"/>
      <dgm:spPr/>
    </dgm:pt>
    <dgm:pt modelId="{C0EABEE6-01BF-4018-92D3-F6249C30D36A}" type="pres">
      <dgm:prSet presAssocID="{FA180ABF-48F7-4E6A-BF98-40DD418DBF9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76D19316-E80A-472C-B744-178D2EE50987}" type="pres">
      <dgm:prSet presAssocID="{FA180ABF-48F7-4E6A-BF98-40DD418DBF97}" presName="spaceRect" presStyleCnt="0"/>
      <dgm:spPr/>
    </dgm:pt>
    <dgm:pt modelId="{A1A85CBA-7E97-4C45-89EA-01A5153000F9}" type="pres">
      <dgm:prSet presAssocID="{FA180ABF-48F7-4E6A-BF98-40DD418DBF97}" presName="textRect" presStyleLbl="revTx" presStyleIdx="0" presStyleCnt="5">
        <dgm:presLayoutVars>
          <dgm:chMax val="1"/>
          <dgm:chPref val="1"/>
        </dgm:presLayoutVars>
      </dgm:prSet>
      <dgm:spPr/>
    </dgm:pt>
    <dgm:pt modelId="{451F76D3-FD89-456C-A180-5BB420541E49}" type="pres">
      <dgm:prSet presAssocID="{47FB4789-E7F6-48B2-8956-389ADB29FC8A}" presName="sibTrans" presStyleCnt="0"/>
      <dgm:spPr/>
    </dgm:pt>
    <dgm:pt modelId="{D24352E9-F018-4C50-91F4-2536DB66A9B3}" type="pres">
      <dgm:prSet presAssocID="{8C8822D2-4183-49B3-894A-D6090B6B72E8}" presName="compNode" presStyleCnt="0"/>
      <dgm:spPr/>
    </dgm:pt>
    <dgm:pt modelId="{0457F260-6104-4EA0-8E65-AFA35EBA47F0}" type="pres">
      <dgm:prSet presAssocID="{8C8822D2-4183-49B3-894A-D6090B6B72E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4B3ED5DC-9826-4A81-AEB8-0E6B9B93F8E9}" type="pres">
      <dgm:prSet presAssocID="{8C8822D2-4183-49B3-894A-D6090B6B72E8}" presName="spaceRect" presStyleCnt="0"/>
      <dgm:spPr/>
    </dgm:pt>
    <dgm:pt modelId="{B8B1AE7B-BF49-41CB-9479-88EA40B06AF3}" type="pres">
      <dgm:prSet presAssocID="{8C8822D2-4183-49B3-894A-D6090B6B72E8}" presName="textRect" presStyleLbl="revTx" presStyleIdx="1" presStyleCnt="5">
        <dgm:presLayoutVars>
          <dgm:chMax val="1"/>
          <dgm:chPref val="1"/>
        </dgm:presLayoutVars>
      </dgm:prSet>
      <dgm:spPr/>
    </dgm:pt>
    <dgm:pt modelId="{A9EE6D94-515B-4ADB-8AE3-8F7449CD5AAB}" type="pres">
      <dgm:prSet presAssocID="{9D0301CC-7F60-4DEF-8676-BE1FE42E06FE}" presName="sibTrans" presStyleCnt="0"/>
      <dgm:spPr/>
    </dgm:pt>
    <dgm:pt modelId="{D5D51718-B4CA-4457-95A7-E6F3FB8CBFDF}" type="pres">
      <dgm:prSet presAssocID="{EDD9D59B-3A03-4B38-B1A5-09DEA8AD2DF4}" presName="compNode" presStyleCnt="0"/>
      <dgm:spPr/>
    </dgm:pt>
    <dgm:pt modelId="{C8741B57-EFF2-48D4-AC22-6B386654F800}" type="pres">
      <dgm:prSet presAssocID="{EDD9D59B-3A03-4B38-B1A5-09DEA8AD2DF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E63C84FD-9F45-425A-A7EA-0F840C579452}" type="pres">
      <dgm:prSet presAssocID="{EDD9D59B-3A03-4B38-B1A5-09DEA8AD2DF4}" presName="spaceRect" presStyleCnt="0"/>
      <dgm:spPr/>
    </dgm:pt>
    <dgm:pt modelId="{F38C57F6-B3C0-4B5F-8D9F-E2480A1F89AC}" type="pres">
      <dgm:prSet presAssocID="{EDD9D59B-3A03-4B38-B1A5-09DEA8AD2DF4}" presName="textRect" presStyleLbl="revTx" presStyleIdx="2" presStyleCnt="5">
        <dgm:presLayoutVars>
          <dgm:chMax val="1"/>
          <dgm:chPref val="1"/>
        </dgm:presLayoutVars>
      </dgm:prSet>
      <dgm:spPr/>
    </dgm:pt>
    <dgm:pt modelId="{D924F09C-F843-47C1-9DAD-3A4DE43C0ED8}" type="pres">
      <dgm:prSet presAssocID="{E5CBF04F-5ED9-4A4A-8D05-733378A7713E}" presName="sibTrans" presStyleCnt="0"/>
      <dgm:spPr/>
    </dgm:pt>
    <dgm:pt modelId="{2F97E416-F66B-4BDC-8CB7-DDD135D5DB37}" type="pres">
      <dgm:prSet presAssocID="{55520E28-2E7D-46FE-8ECF-D0D98C0107AE}" presName="compNode" presStyleCnt="0"/>
      <dgm:spPr/>
    </dgm:pt>
    <dgm:pt modelId="{C6DA8B5D-AFB2-4134-85C0-388C00FBE92A}" type="pres">
      <dgm:prSet presAssocID="{55520E28-2E7D-46FE-8ECF-D0D98C0107AE}" presName="iconRect" presStyleLbl="node1" presStyleIdx="3" presStyleCnt="5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D53A7683-E95B-4249-AD7B-F2284C5A6D4F}" type="pres">
      <dgm:prSet presAssocID="{55520E28-2E7D-46FE-8ECF-D0D98C0107AE}" presName="spaceRect" presStyleCnt="0"/>
      <dgm:spPr/>
    </dgm:pt>
    <dgm:pt modelId="{020D652A-9A3D-453E-8BA9-11EEC3C65E92}" type="pres">
      <dgm:prSet presAssocID="{55520E28-2E7D-46FE-8ECF-D0D98C0107AE}" presName="textRect" presStyleLbl="revTx" presStyleIdx="3" presStyleCnt="5">
        <dgm:presLayoutVars>
          <dgm:chMax val="1"/>
          <dgm:chPref val="1"/>
        </dgm:presLayoutVars>
      </dgm:prSet>
      <dgm:spPr/>
    </dgm:pt>
    <dgm:pt modelId="{92272FA2-A697-42BE-ABA0-BCE3AF35F3D2}" type="pres">
      <dgm:prSet presAssocID="{0F19E242-C726-44C5-BDF2-44255347CCED}" presName="sibTrans" presStyleCnt="0"/>
      <dgm:spPr/>
    </dgm:pt>
    <dgm:pt modelId="{DEDB8FAC-7191-478A-BF8C-C6D7F4322C3C}" type="pres">
      <dgm:prSet presAssocID="{4091B8BE-8B5B-4EBA-97D9-CC5E3171A2D9}" presName="compNode" presStyleCnt="0"/>
      <dgm:spPr/>
    </dgm:pt>
    <dgm:pt modelId="{354E43D6-477F-472E-9D13-EDB3B9897CD6}" type="pres">
      <dgm:prSet presAssocID="{4091B8BE-8B5B-4EBA-97D9-CC5E3171A2D9}" presName="iconRect" presStyleLbl="node1" presStyleIdx="4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B6AD945A-7F2A-43A0-B716-D208CD117CBB}" type="pres">
      <dgm:prSet presAssocID="{4091B8BE-8B5B-4EBA-97D9-CC5E3171A2D9}" presName="spaceRect" presStyleCnt="0"/>
      <dgm:spPr/>
    </dgm:pt>
    <dgm:pt modelId="{9DDAA839-873A-41B5-BC76-2178BC523C6C}" type="pres">
      <dgm:prSet presAssocID="{4091B8BE-8B5B-4EBA-97D9-CC5E3171A2D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E02550B-F010-4817-B98E-C9272CC5A0D4}" type="presOf" srcId="{4091B8BE-8B5B-4EBA-97D9-CC5E3171A2D9}" destId="{9DDAA839-873A-41B5-BC76-2178BC523C6C}" srcOrd="0" destOrd="0" presId="urn:microsoft.com/office/officeart/2018/2/layout/IconLabelList"/>
    <dgm:cxn modelId="{B337A316-A388-4AEE-8241-42820259AE73}" type="presOf" srcId="{55520E28-2E7D-46FE-8ECF-D0D98C0107AE}" destId="{020D652A-9A3D-453E-8BA9-11EEC3C65E92}" srcOrd="0" destOrd="0" presId="urn:microsoft.com/office/officeart/2018/2/layout/IconLabelList"/>
    <dgm:cxn modelId="{11F18F1F-D26A-4B90-ADB7-446C64D76528}" srcId="{594AE252-D3D5-43C9-A25C-C1F586496866}" destId="{EDD9D59B-3A03-4B38-B1A5-09DEA8AD2DF4}" srcOrd="2" destOrd="0" parTransId="{F6F55B66-563A-4F96-A448-5A623F342F50}" sibTransId="{E5CBF04F-5ED9-4A4A-8D05-733378A7713E}"/>
    <dgm:cxn modelId="{D97F2920-459D-4BC4-8192-E867A6147A13}" type="presOf" srcId="{8C8822D2-4183-49B3-894A-D6090B6B72E8}" destId="{B8B1AE7B-BF49-41CB-9479-88EA40B06AF3}" srcOrd="0" destOrd="0" presId="urn:microsoft.com/office/officeart/2018/2/layout/IconLabelList"/>
    <dgm:cxn modelId="{93A56874-98B7-477D-9855-4C30C8B897DB}" srcId="{594AE252-D3D5-43C9-A25C-C1F586496866}" destId="{8C8822D2-4183-49B3-894A-D6090B6B72E8}" srcOrd="1" destOrd="0" parTransId="{6A838A12-6121-4C8D-AFB0-9F51E66FB657}" sibTransId="{9D0301CC-7F60-4DEF-8676-BE1FE42E06FE}"/>
    <dgm:cxn modelId="{5AE14378-9FDC-4A2B-8CEE-01763AEDB9DD}" srcId="{594AE252-D3D5-43C9-A25C-C1F586496866}" destId="{55520E28-2E7D-46FE-8ECF-D0D98C0107AE}" srcOrd="3" destOrd="0" parTransId="{0F6007D5-C9E5-42C4-B147-8342E9A876EA}" sibTransId="{0F19E242-C726-44C5-BDF2-44255347CCED}"/>
    <dgm:cxn modelId="{6B559B9A-B23D-45C6-B7FA-F4F5F2C8954E}" srcId="{594AE252-D3D5-43C9-A25C-C1F586496866}" destId="{FA180ABF-48F7-4E6A-BF98-40DD418DBF97}" srcOrd="0" destOrd="0" parTransId="{D6A527C1-8DA7-466B-A06F-8B3DE9007B3D}" sibTransId="{47FB4789-E7F6-48B2-8956-389ADB29FC8A}"/>
    <dgm:cxn modelId="{8BA2A4A0-0879-4B35-AF49-D94D11691133}" srcId="{594AE252-D3D5-43C9-A25C-C1F586496866}" destId="{4091B8BE-8B5B-4EBA-97D9-CC5E3171A2D9}" srcOrd="4" destOrd="0" parTransId="{4F5BCEAC-286A-4041-A491-11805646FC31}" sibTransId="{4594CF52-76B4-4264-827E-03D644C7D78A}"/>
    <dgm:cxn modelId="{67882FA1-DEDD-4E79-B586-02F47D77FEA6}" type="presOf" srcId="{594AE252-D3D5-43C9-A25C-C1F586496866}" destId="{715D764B-E97D-4C4F-B670-92CCA114D84B}" srcOrd="0" destOrd="0" presId="urn:microsoft.com/office/officeart/2018/2/layout/IconLabelList"/>
    <dgm:cxn modelId="{BD194DD6-E729-4274-B2AE-08FC30B2BE96}" type="presOf" srcId="{EDD9D59B-3A03-4B38-B1A5-09DEA8AD2DF4}" destId="{F38C57F6-B3C0-4B5F-8D9F-E2480A1F89AC}" srcOrd="0" destOrd="0" presId="urn:microsoft.com/office/officeart/2018/2/layout/IconLabelList"/>
    <dgm:cxn modelId="{24CA95DA-D7C6-4727-8208-CCCD8E2821B2}" type="presOf" srcId="{FA180ABF-48F7-4E6A-BF98-40DD418DBF97}" destId="{A1A85CBA-7E97-4C45-89EA-01A5153000F9}" srcOrd="0" destOrd="0" presId="urn:microsoft.com/office/officeart/2018/2/layout/IconLabelList"/>
    <dgm:cxn modelId="{E225CE5C-20FC-46AD-B178-7E148E88E4CB}" type="presParOf" srcId="{715D764B-E97D-4C4F-B670-92CCA114D84B}" destId="{69F61C17-A569-4DAC-9FA2-D370C11C3BCB}" srcOrd="0" destOrd="0" presId="urn:microsoft.com/office/officeart/2018/2/layout/IconLabelList"/>
    <dgm:cxn modelId="{9162B98A-267E-4B99-9FC9-3A8AC1007D0A}" type="presParOf" srcId="{69F61C17-A569-4DAC-9FA2-D370C11C3BCB}" destId="{C0EABEE6-01BF-4018-92D3-F6249C30D36A}" srcOrd="0" destOrd="0" presId="urn:microsoft.com/office/officeart/2018/2/layout/IconLabelList"/>
    <dgm:cxn modelId="{F8B85485-E036-424E-8E9F-A8B342C902D5}" type="presParOf" srcId="{69F61C17-A569-4DAC-9FA2-D370C11C3BCB}" destId="{76D19316-E80A-472C-B744-178D2EE50987}" srcOrd="1" destOrd="0" presId="urn:microsoft.com/office/officeart/2018/2/layout/IconLabelList"/>
    <dgm:cxn modelId="{6DA439EF-07E3-4128-8F21-47D000D0B244}" type="presParOf" srcId="{69F61C17-A569-4DAC-9FA2-D370C11C3BCB}" destId="{A1A85CBA-7E97-4C45-89EA-01A5153000F9}" srcOrd="2" destOrd="0" presId="urn:microsoft.com/office/officeart/2018/2/layout/IconLabelList"/>
    <dgm:cxn modelId="{8DFA1B21-CCD0-4143-806B-68BCA5F5C20E}" type="presParOf" srcId="{715D764B-E97D-4C4F-B670-92CCA114D84B}" destId="{451F76D3-FD89-456C-A180-5BB420541E49}" srcOrd="1" destOrd="0" presId="urn:microsoft.com/office/officeart/2018/2/layout/IconLabelList"/>
    <dgm:cxn modelId="{3F9FDC7D-5E2E-4EE6-854A-03825C99C590}" type="presParOf" srcId="{715D764B-E97D-4C4F-B670-92CCA114D84B}" destId="{D24352E9-F018-4C50-91F4-2536DB66A9B3}" srcOrd="2" destOrd="0" presId="urn:microsoft.com/office/officeart/2018/2/layout/IconLabelList"/>
    <dgm:cxn modelId="{E1867E43-6EE5-4570-BE16-014BC6B41877}" type="presParOf" srcId="{D24352E9-F018-4C50-91F4-2536DB66A9B3}" destId="{0457F260-6104-4EA0-8E65-AFA35EBA47F0}" srcOrd="0" destOrd="0" presId="urn:microsoft.com/office/officeart/2018/2/layout/IconLabelList"/>
    <dgm:cxn modelId="{1EA11AAB-9E0C-46EA-BE6B-3BCC01AEF600}" type="presParOf" srcId="{D24352E9-F018-4C50-91F4-2536DB66A9B3}" destId="{4B3ED5DC-9826-4A81-AEB8-0E6B9B93F8E9}" srcOrd="1" destOrd="0" presId="urn:microsoft.com/office/officeart/2018/2/layout/IconLabelList"/>
    <dgm:cxn modelId="{4727A86B-841C-4CDC-A70E-52323B0A5425}" type="presParOf" srcId="{D24352E9-F018-4C50-91F4-2536DB66A9B3}" destId="{B8B1AE7B-BF49-41CB-9479-88EA40B06AF3}" srcOrd="2" destOrd="0" presId="urn:microsoft.com/office/officeart/2018/2/layout/IconLabelList"/>
    <dgm:cxn modelId="{FEFB0484-DD7C-4301-9B62-CB779287D9E1}" type="presParOf" srcId="{715D764B-E97D-4C4F-B670-92CCA114D84B}" destId="{A9EE6D94-515B-4ADB-8AE3-8F7449CD5AAB}" srcOrd="3" destOrd="0" presId="urn:microsoft.com/office/officeart/2018/2/layout/IconLabelList"/>
    <dgm:cxn modelId="{BEE2B849-2974-4395-AFBF-9FF50207CEE6}" type="presParOf" srcId="{715D764B-E97D-4C4F-B670-92CCA114D84B}" destId="{D5D51718-B4CA-4457-95A7-E6F3FB8CBFDF}" srcOrd="4" destOrd="0" presId="urn:microsoft.com/office/officeart/2018/2/layout/IconLabelList"/>
    <dgm:cxn modelId="{58FE27B7-9318-4C37-96FD-BA485E1D9EDC}" type="presParOf" srcId="{D5D51718-B4CA-4457-95A7-E6F3FB8CBFDF}" destId="{C8741B57-EFF2-48D4-AC22-6B386654F800}" srcOrd="0" destOrd="0" presId="urn:microsoft.com/office/officeart/2018/2/layout/IconLabelList"/>
    <dgm:cxn modelId="{8C915A35-268F-47D3-BF8A-7E0EA6E8EC24}" type="presParOf" srcId="{D5D51718-B4CA-4457-95A7-E6F3FB8CBFDF}" destId="{E63C84FD-9F45-425A-A7EA-0F840C579452}" srcOrd="1" destOrd="0" presId="urn:microsoft.com/office/officeart/2018/2/layout/IconLabelList"/>
    <dgm:cxn modelId="{E4C4F14A-57BC-4761-B1FC-825472AF2479}" type="presParOf" srcId="{D5D51718-B4CA-4457-95A7-E6F3FB8CBFDF}" destId="{F38C57F6-B3C0-4B5F-8D9F-E2480A1F89AC}" srcOrd="2" destOrd="0" presId="urn:microsoft.com/office/officeart/2018/2/layout/IconLabelList"/>
    <dgm:cxn modelId="{280443D8-5CDB-416E-ACD8-2C1BE64F9722}" type="presParOf" srcId="{715D764B-E97D-4C4F-B670-92CCA114D84B}" destId="{D924F09C-F843-47C1-9DAD-3A4DE43C0ED8}" srcOrd="5" destOrd="0" presId="urn:microsoft.com/office/officeart/2018/2/layout/IconLabelList"/>
    <dgm:cxn modelId="{6A1E93D0-B65B-4A4E-9989-39424E940D09}" type="presParOf" srcId="{715D764B-E97D-4C4F-B670-92CCA114D84B}" destId="{2F97E416-F66B-4BDC-8CB7-DDD135D5DB37}" srcOrd="6" destOrd="0" presId="urn:microsoft.com/office/officeart/2018/2/layout/IconLabelList"/>
    <dgm:cxn modelId="{B834389D-F7CB-4168-BE97-BFE31044E549}" type="presParOf" srcId="{2F97E416-F66B-4BDC-8CB7-DDD135D5DB37}" destId="{C6DA8B5D-AFB2-4134-85C0-388C00FBE92A}" srcOrd="0" destOrd="0" presId="urn:microsoft.com/office/officeart/2018/2/layout/IconLabelList"/>
    <dgm:cxn modelId="{C56AEC3E-8396-4EE0-84A3-51239DE911A0}" type="presParOf" srcId="{2F97E416-F66B-4BDC-8CB7-DDD135D5DB37}" destId="{D53A7683-E95B-4249-AD7B-F2284C5A6D4F}" srcOrd="1" destOrd="0" presId="urn:microsoft.com/office/officeart/2018/2/layout/IconLabelList"/>
    <dgm:cxn modelId="{7EB9A9BC-0A82-4DA5-BDED-36CA21595CA2}" type="presParOf" srcId="{2F97E416-F66B-4BDC-8CB7-DDD135D5DB37}" destId="{020D652A-9A3D-453E-8BA9-11EEC3C65E92}" srcOrd="2" destOrd="0" presId="urn:microsoft.com/office/officeart/2018/2/layout/IconLabelList"/>
    <dgm:cxn modelId="{907D6D5A-7388-451A-9BEA-549AEFD2AEFF}" type="presParOf" srcId="{715D764B-E97D-4C4F-B670-92CCA114D84B}" destId="{92272FA2-A697-42BE-ABA0-BCE3AF35F3D2}" srcOrd="7" destOrd="0" presId="urn:microsoft.com/office/officeart/2018/2/layout/IconLabelList"/>
    <dgm:cxn modelId="{F08E0D59-CD62-481B-8C54-E9BAF04D7AFD}" type="presParOf" srcId="{715D764B-E97D-4C4F-B670-92CCA114D84B}" destId="{DEDB8FAC-7191-478A-BF8C-C6D7F4322C3C}" srcOrd="8" destOrd="0" presId="urn:microsoft.com/office/officeart/2018/2/layout/IconLabelList"/>
    <dgm:cxn modelId="{CF1B3C0B-A7B8-4262-ADB4-27B96BDFDF0A}" type="presParOf" srcId="{DEDB8FAC-7191-478A-BF8C-C6D7F4322C3C}" destId="{354E43D6-477F-472E-9D13-EDB3B9897CD6}" srcOrd="0" destOrd="0" presId="urn:microsoft.com/office/officeart/2018/2/layout/IconLabelList"/>
    <dgm:cxn modelId="{1E1C5AFA-D0BE-46EB-8CF2-15408234FC16}" type="presParOf" srcId="{DEDB8FAC-7191-478A-BF8C-C6D7F4322C3C}" destId="{B6AD945A-7F2A-43A0-B716-D208CD117CBB}" srcOrd="1" destOrd="0" presId="urn:microsoft.com/office/officeart/2018/2/layout/IconLabelList"/>
    <dgm:cxn modelId="{2906D1DE-684D-4DBB-A50D-78EB424007F2}" type="presParOf" srcId="{DEDB8FAC-7191-478A-BF8C-C6D7F4322C3C}" destId="{9DDAA839-873A-41B5-BC76-2178BC523C6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94AE252-D3D5-43C9-A25C-C1F58649686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A180ABF-48F7-4E6A-BF98-40DD418DBF97}">
      <dgm:prSet/>
      <dgm:spPr/>
      <dgm:t>
        <a:bodyPr/>
        <a:lstStyle/>
        <a:p>
          <a:r>
            <a:rPr lang="en-US"/>
            <a:t>Overview of GitHub</a:t>
          </a:r>
        </a:p>
      </dgm:t>
    </dgm:pt>
    <dgm:pt modelId="{D6A527C1-8DA7-466B-A06F-8B3DE9007B3D}" type="parTrans" cxnId="{6B559B9A-B23D-45C6-B7FA-F4F5F2C8954E}">
      <dgm:prSet/>
      <dgm:spPr/>
      <dgm:t>
        <a:bodyPr/>
        <a:lstStyle/>
        <a:p>
          <a:endParaRPr lang="en-US"/>
        </a:p>
      </dgm:t>
    </dgm:pt>
    <dgm:pt modelId="{47FB4789-E7F6-48B2-8956-389ADB29FC8A}" type="sibTrans" cxnId="{6B559B9A-B23D-45C6-B7FA-F4F5F2C8954E}">
      <dgm:prSet/>
      <dgm:spPr/>
      <dgm:t>
        <a:bodyPr/>
        <a:lstStyle/>
        <a:p>
          <a:endParaRPr lang="en-US"/>
        </a:p>
      </dgm:t>
    </dgm:pt>
    <dgm:pt modelId="{8C8822D2-4183-49B3-894A-D6090B6B72E8}">
      <dgm:prSet/>
      <dgm:spPr/>
      <dgm:t>
        <a:bodyPr/>
        <a:lstStyle/>
        <a:p>
          <a:r>
            <a:rPr lang="en-US" dirty="0"/>
            <a:t>Making your own account</a:t>
          </a:r>
        </a:p>
      </dgm:t>
    </dgm:pt>
    <dgm:pt modelId="{6A838A12-6121-4C8D-AFB0-9F51E66FB657}" type="parTrans" cxnId="{93A56874-98B7-477D-9855-4C30C8B897DB}">
      <dgm:prSet/>
      <dgm:spPr/>
      <dgm:t>
        <a:bodyPr/>
        <a:lstStyle/>
        <a:p>
          <a:endParaRPr lang="en-US"/>
        </a:p>
      </dgm:t>
    </dgm:pt>
    <dgm:pt modelId="{9D0301CC-7F60-4DEF-8676-BE1FE42E06FE}" type="sibTrans" cxnId="{93A56874-98B7-477D-9855-4C30C8B897DB}">
      <dgm:prSet/>
      <dgm:spPr/>
      <dgm:t>
        <a:bodyPr/>
        <a:lstStyle/>
        <a:p>
          <a:endParaRPr lang="en-US"/>
        </a:p>
      </dgm:t>
    </dgm:pt>
    <dgm:pt modelId="{EDD9D59B-3A03-4B38-B1A5-09DEA8AD2DF4}">
      <dgm:prSet/>
      <dgm:spPr/>
      <dgm:t>
        <a:bodyPr/>
        <a:lstStyle/>
        <a:p>
          <a:r>
            <a:rPr lang="en-US" dirty="0"/>
            <a:t>Downloading and uploading files through GitHub</a:t>
          </a:r>
        </a:p>
      </dgm:t>
    </dgm:pt>
    <dgm:pt modelId="{F6F55B66-563A-4F96-A448-5A623F342F50}" type="parTrans" cxnId="{11F18F1F-D26A-4B90-ADB7-446C64D76528}">
      <dgm:prSet/>
      <dgm:spPr/>
      <dgm:t>
        <a:bodyPr/>
        <a:lstStyle/>
        <a:p>
          <a:endParaRPr lang="en-US"/>
        </a:p>
      </dgm:t>
    </dgm:pt>
    <dgm:pt modelId="{E5CBF04F-5ED9-4A4A-8D05-733378A7713E}" type="sibTrans" cxnId="{11F18F1F-D26A-4B90-ADB7-446C64D76528}">
      <dgm:prSet/>
      <dgm:spPr/>
      <dgm:t>
        <a:bodyPr/>
        <a:lstStyle/>
        <a:p>
          <a:endParaRPr lang="en-US"/>
        </a:p>
      </dgm:t>
    </dgm:pt>
    <dgm:pt modelId="{55520E28-2E7D-46FE-8ECF-D0D98C0107AE}">
      <dgm:prSet/>
      <dgm:spPr/>
      <dgm:t>
        <a:bodyPr/>
        <a:lstStyle/>
        <a:p>
          <a:r>
            <a:rPr lang="en-US" dirty="0"/>
            <a:t>Overview of </a:t>
          </a:r>
          <a:r>
            <a:rPr lang="en-US" dirty="0" err="1"/>
            <a:t>RNAseq</a:t>
          </a:r>
          <a:r>
            <a:rPr lang="en-US" dirty="0"/>
            <a:t> workflow</a:t>
          </a:r>
        </a:p>
      </dgm:t>
    </dgm:pt>
    <dgm:pt modelId="{0F6007D5-C9E5-42C4-B147-8342E9A876EA}" type="parTrans" cxnId="{5AE14378-9FDC-4A2B-8CEE-01763AEDB9DD}">
      <dgm:prSet/>
      <dgm:spPr/>
      <dgm:t>
        <a:bodyPr/>
        <a:lstStyle/>
        <a:p>
          <a:endParaRPr lang="en-US"/>
        </a:p>
      </dgm:t>
    </dgm:pt>
    <dgm:pt modelId="{0F19E242-C726-44C5-BDF2-44255347CCED}" type="sibTrans" cxnId="{5AE14378-9FDC-4A2B-8CEE-01763AEDB9DD}">
      <dgm:prSet/>
      <dgm:spPr/>
      <dgm:t>
        <a:bodyPr/>
        <a:lstStyle/>
        <a:p>
          <a:endParaRPr lang="en-US"/>
        </a:p>
      </dgm:t>
    </dgm:pt>
    <dgm:pt modelId="{4091B8BE-8B5B-4EBA-97D9-CC5E3171A2D9}">
      <dgm:prSet/>
      <dgm:spPr/>
      <dgm:t>
        <a:bodyPr/>
        <a:lstStyle/>
        <a:p>
          <a:r>
            <a:rPr lang="en-US" dirty="0"/>
            <a:t>Differential expression tutorial using Deseq2</a:t>
          </a:r>
        </a:p>
      </dgm:t>
    </dgm:pt>
    <dgm:pt modelId="{4F5BCEAC-286A-4041-A491-11805646FC31}" type="parTrans" cxnId="{8BA2A4A0-0879-4B35-AF49-D94D11691133}">
      <dgm:prSet/>
      <dgm:spPr/>
      <dgm:t>
        <a:bodyPr/>
        <a:lstStyle/>
        <a:p>
          <a:endParaRPr lang="en-US"/>
        </a:p>
      </dgm:t>
    </dgm:pt>
    <dgm:pt modelId="{4594CF52-76B4-4264-827E-03D644C7D78A}" type="sibTrans" cxnId="{8BA2A4A0-0879-4B35-AF49-D94D11691133}">
      <dgm:prSet/>
      <dgm:spPr/>
      <dgm:t>
        <a:bodyPr/>
        <a:lstStyle/>
        <a:p>
          <a:endParaRPr lang="en-US"/>
        </a:p>
      </dgm:t>
    </dgm:pt>
    <dgm:pt modelId="{715D764B-E97D-4C4F-B670-92CCA114D84B}" type="pres">
      <dgm:prSet presAssocID="{594AE252-D3D5-43C9-A25C-C1F586496866}" presName="root" presStyleCnt="0">
        <dgm:presLayoutVars>
          <dgm:dir/>
          <dgm:resizeHandles val="exact"/>
        </dgm:presLayoutVars>
      </dgm:prSet>
      <dgm:spPr/>
    </dgm:pt>
    <dgm:pt modelId="{69F61C17-A569-4DAC-9FA2-D370C11C3BCB}" type="pres">
      <dgm:prSet presAssocID="{FA180ABF-48F7-4E6A-BF98-40DD418DBF97}" presName="compNode" presStyleCnt="0"/>
      <dgm:spPr/>
    </dgm:pt>
    <dgm:pt modelId="{C0EABEE6-01BF-4018-92D3-F6249C30D36A}" type="pres">
      <dgm:prSet presAssocID="{FA180ABF-48F7-4E6A-BF98-40DD418DBF9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76D19316-E80A-472C-B744-178D2EE50987}" type="pres">
      <dgm:prSet presAssocID="{FA180ABF-48F7-4E6A-BF98-40DD418DBF97}" presName="spaceRect" presStyleCnt="0"/>
      <dgm:spPr/>
    </dgm:pt>
    <dgm:pt modelId="{A1A85CBA-7E97-4C45-89EA-01A5153000F9}" type="pres">
      <dgm:prSet presAssocID="{FA180ABF-48F7-4E6A-BF98-40DD418DBF97}" presName="textRect" presStyleLbl="revTx" presStyleIdx="0" presStyleCnt="5">
        <dgm:presLayoutVars>
          <dgm:chMax val="1"/>
          <dgm:chPref val="1"/>
        </dgm:presLayoutVars>
      </dgm:prSet>
      <dgm:spPr/>
    </dgm:pt>
    <dgm:pt modelId="{451F76D3-FD89-456C-A180-5BB420541E49}" type="pres">
      <dgm:prSet presAssocID="{47FB4789-E7F6-48B2-8956-389ADB29FC8A}" presName="sibTrans" presStyleCnt="0"/>
      <dgm:spPr/>
    </dgm:pt>
    <dgm:pt modelId="{D24352E9-F018-4C50-91F4-2536DB66A9B3}" type="pres">
      <dgm:prSet presAssocID="{8C8822D2-4183-49B3-894A-D6090B6B72E8}" presName="compNode" presStyleCnt="0"/>
      <dgm:spPr/>
    </dgm:pt>
    <dgm:pt modelId="{0457F260-6104-4EA0-8E65-AFA35EBA47F0}" type="pres">
      <dgm:prSet presAssocID="{8C8822D2-4183-49B3-894A-D6090B6B72E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4B3ED5DC-9826-4A81-AEB8-0E6B9B93F8E9}" type="pres">
      <dgm:prSet presAssocID="{8C8822D2-4183-49B3-894A-D6090B6B72E8}" presName="spaceRect" presStyleCnt="0"/>
      <dgm:spPr/>
    </dgm:pt>
    <dgm:pt modelId="{B8B1AE7B-BF49-41CB-9479-88EA40B06AF3}" type="pres">
      <dgm:prSet presAssocID="{8C8822D2-4183-49B3-894A-D6090B6B72E8}" presName="textRect" presStyleLbl="revTx" presStyleIdx="1" presStyleCnt="5">
        <dgm:presLayoutVars>
          <dgm:chMax val="1"/>
          <dgm:chPref val="1"/>
        </dgm:presLayoutVars>
      </dgm:prSet>
      <dgm:spPr/>
    </dgm:pt>
    <dgm:pt modelId="{A9EE6D94-515B-4ADB-8AE3-8F7449CD5AAB}" type="pres">
      <dgm:prSet presAssocID="{9D0301CC-7F60-4DEF-8676-BE1FE42E06FE}" presName="sibTrans" presStyleCnt="0"/>
      <dgm:spPr/>
    </dgm:pt>
    <dgm:pt modelId="{D5D51718-B4CA-4457-95A7-E6F3FB8CBFDF}" type="pres">
      <dgm:prSet presAssocID="{EDD9D59B-3A03-4B38-B1A5-09DEA8AD2DF4}" presName="compNode" presStyleCnt="0"/>
      <dgm:spPr/>
    </dgm:pt>
    <dgm:pt modelId="{C8741B57-EFF2-48D4-AC22-6B386654F800}" type="pres">
      <dgm:prSet presAssocID="{EDD9D59B-3A03-4B38-B1A5-09DEA8AD2DF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E63C84FD-9F45-425A-A7EA-0F840C579452}" type="pres">
      <dgm:prSet presAssocID="{EDD9D59B-3A03-4B38-B1A5-09DEA8AD2DF4}" presName="spaceRect" presStyleCnt="0"/>
      <dgm:spPr/>
    </dgm:pt>
    <dgm:pt modelId="{F38C57F6-B3C0-4B5F-8D9F-E2480A1F89AC}" type="pres">
      <dgm:prSet presAssocID="{EDD9D59B-3A03-4B38-B1A5-09DEA8AD2DF4}" presName="textRect" presStyleLbl="revTx" presStyleIdx="2" presStyleCnt="5">
        <dgm:presLayoutVars>
          <dgm:chMax val="1"/>
          <dgm:chPref val="1"/>
        </dgm:presLayoutVars>
      </dgm:prSet>
      <dgm:spPr/>
    </dgm:pt>
    <dgm:pt modelId="{D924F09C-F843-47C1-9DAD-3A4DE43C0ED8}" type="pres">
      <dgm:prSet presAssocID="{E5CBF04F-5ED9-4A4A-8D05-733378A7713E}" presName="sibTrans" presStyleCnt="0"/>
      <dgm:spPr/>
    </dgm:pt>
    <dgm:pt modelId="{2F97E416-F66B-4BDC-8CB7-DDD135D5DB37}" type="pres">
      <dgm:prSet presAssocID="{55520E28-2E7D-46FE-8ECF-D0D98C0107AE}" presName="compNode" presStyleCnt="0"/>
      <dgm:spPr/>
    </dgm:pt>
    <dgm:pt modelId="{C6DA8B5D-AFB2-4134-85C0-388C00FBE92A}" type="pres">
      <dgm:prSet presAssocID="{55520E28-2E7D-46FE-8ECF-D0D98C0107AE}" presName="iconRect" presStyleLbl="node1" presStyleIdx="3" presStyleCnt="5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D53A7683-E95B-4249-AD7B-F2284C5A6D4F}" type="pres">
      <dgm:prSet presAssocID="{55520E28-2E7D-46FE-8ECF-D0D98C0107AE}" presName="spaceRect" presStyleCnt="0"/>
      <dgm:spPr/>
    </dgm:pt>
    <dgm:pt modelId="{020D652A-9A3D-453E-8BA9-11EEC3C65E92}" type="pres">
      <dgm:prSet presAssocID="{55520E28-2E7D-46FE-8ECF-D0D98C0107AE}" presName="textRect" presStyleLbl="revTx" presStyleIdx="3" presStyleCnt="5">
        <dgm:presLayoutVars>
          <dgm:chMax val="1"/>
          <dgm:chPref val="1"/>
        </dgm:presLayoutVars>
      </dgm:prSet>
      <dgm:spPr/>
    </dgm:pt>
    <dgm:pt modelId="{92272FA2-A697-42BE-ABA0-BCE3AF35F3D2}" type="pres">
      <dgm:prSet presAssocID="{0F19E242-C726-44C5-BDF2-44255347CCED}" presName="sibTrans" presStyleCnt="0"/>
      <dgm:spPr/>
    </dgm:pt>
    <dgm:pt modelId="{DEDB8FAC-7191-478A-BF8C-C6D7F4322C3C}" type="pres">
      <dgm:prSet presAssocID="{4091B8BE-8B5B-4EBA-97D9-CC5E3171A2D9}" presName="compNode" presStyleCnt="0"/>
      <dgm:spPr/>
    </dgm:pt>
    <dgm:pt modelId="{354E43D6-477F-472E-9D13-EDB3B9897CD6}" type="pres">
      <dgm:prSet presAssocID="{4091B8BE-8B5B-4EBA-97D9-CC5E3171A2D9}" presName="iconRect" presStyleLbl="node1" presStyleIdx="4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B6AD945A-7F2A-43A0-B716-D208CD117CBB}" type="pres">
      <dgm:prSet presAssocID="{4091B8BE-8B5B-4EBA-97D9-CC5E3171A2D9}" presName="spaceRect" presStyleCnt="0"/>
      <dgm:spPr/>
    </dgm:pt>
    <dgm:pt modelId="{9DDAA839-873A-41B5-BC76-2178BC523C6C}" type="pres">
      <dgm:prSet presAssocID="{4091B8BE-8B5B-4EBA-97D9-CC5E3171A2D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E02550B-F010-4817-B98E-C9272CC5A0D4}" type="presOf" srcId="{4091B8BE-8B5B-4EBA-97D9-CC5E3171A2D9}" destId="{9DDAA839-873A-41B5-BC76-2178BC523C6C}" srcOrd="0" destOrd="0" presId="urn:microsoft.com/office/officeart/2018/2/layout/IconLabelList"/>
    <dgm:cxn modelId="{B337A316-A388-4AEE-8241-42820259AE73}" type="presOf" srcId="{55520E28-2E7D-46FE-8ECF-D0D98C0107AE}" destId="{020D652A-9A3D-453E-8BA9-11EEC3C65E92}" srcOrd="0" destOrd="0" presId="urn:microsoft.com/office/officeart/2018/2/layout/IconLabelList"/>
    <dgm:cxn modelId="{11F18F1F-D26A-4B90-ADB7-446C64D76528}" srcId="{594AE252-D3D5-43C9-A25C-C1F586496866}" destId="{EDD9D59B-3A03-4B38-B1A5-09DEA8AD2DF4}" srcOrd="2" destOrd="0" parTransId="{F6F55B66-563A-4F96-A448-5A623F342F50}" sibTransId="{E5CBF04F-5ED9-4A4A-8D05-733378A7713E}"/>
    <dgm:cxn modelId="{D97F2920-459D-4BC4-8192-E867A6147A13}" type="presOf" srcId="{8C8822D2-4183-49B3-894A-D6090B6B72E8}" destId="{B8B1AE7B-BF49-41CB-9479-88EA40B06AF3}" srcOrd="0" destOrd="0" presId="urn:microsoft.com/office/officeart/2018/2/layout/IconLabelList"/>
    <dgm:cxn modelId="{93A56874-98B7-477D-9855-4C30C8B897DB}" srcId="{594AE252-D3D5-43C9-A25C-C1F586496866}" destId="{8C8822D2-4183-49B3-894A-D6090B6B72E8}" srcOrd="1" destOrd="0" parTransId="{6A838A12-6121-4C8D-AFB0-9F51E66FB657}" sibTransId="{9D0301CC-7F60-4DEF-8676-BE1FE42E06FE}"/>
    <dgm:cxn modelId="{5AE14378-9FDC-4A2B-8CEE-01763AEDB9DD}" srcId="{594AE252-D3D5-43C9-A25C-C1F586496866}" destId="{55520E28-2E7D-46FE-8ECF-D0D98C0107AE}" srcOrd="3" destOrd="0" parTransId="{0F6007D5-C9E5-42C4-B147-8342E9A876EA}" sibTransId="{0F19E242-C726-44C5-BDF2-44255347CCED}"/>
    <dgm:cxn modelId="{6B559B9A-B23D-45C6-B7FA-F4F5F2C8954E}" srcId="{594AE252-D3D5-43C9-A25C-C1F586496866}" destId="{FA180ABF-48F7-4E6A-BF98-40DD418DBF97}" srcOrd="0" destOrd="0" parTransId="{D6A527C1-8DA7-466B-A06F-8B3DE9007B3D}" sibTransId="{47FB4789-E7F6-48B2-8956-389ADB29FC8A}"/>
    <dgm:cxn modelId="{8BA2A4A0-0879-4B35-AF49-D94D11691133}" srcId="{594AE252-D3D5-43C9-A25C-C1F586496866}" destId="{4091B8BE-8B5B-4EBA-97D9-CC5E3171A2D9}" srcOrd="4" destOrd="0" parTransId="{4F5BCEAC-286A-4041-A491-11805646FC31}" sibTransId="{4594CF52-76B4-4264-827E-03D644C7D78A}"/>
    <dgm:cxn modelId="{67882FA1-DEDD-4E79-B586-02F47D77FEA6}" type="presOf" srcId="{594AE252-D3D5-43C9-A25C-C1F586496866}" destId="{715D764B-E97D-4C4F-B670-92CCA114D84B}" srcOrd="0" destOrd="0" presId="urn:microsoft.com/office/officeart/2018/2/layout/IconLabelList"/>
    <dgm:cxn modelId="{BD194DD6-E729-4274-B2AE-08FC30B2BE96}" type="presOf" srcId="{EDD9D59B-3A03-4B38-B1A5-09DEA8AD2DF4}" destId="{F38C57F6-B3C0-4B5F-8D9F-E2480A1F89AC}" srcOrd="0" destOrd="0" presId="urn:microsoft.com/office/officeart/2018/2/layout/IconLabelList"/>
    <dgm:cxn modelId="{24CA95DA-D7C6-4727-8208-CCCD8E2821B2}" type="presOf" srcId="{FA180ABF-48F7-4E6A-BF98-40DD418DBF97}" destId="{A1A85CBA-7E97-4C45-89EA-01A5153000F9}" srcOrd="0" destOrd="0" presId="urn:microsoft.com/office/officeart/2018/2/layout/IconLabelList"/>
    <dgm:cxn modelId="{E225CE5C-20FC-46AD-B178-7E148E88E4CB}" type="presParOf" srcId="{715D764B-E97D-4C4F-B670-92CCA114D84B}" destId="{69F61C17-A569-4DAC-9FA2-D370C11C3BCB}" srcOrd="0" destOrd="0" presId="urn:microsoft.com/office/officeart/2018/2/layout/IconLabelList"/>
    <dgm:cxn modelId="{9162B98A-267E-4B99-9FC9-3A8AC1007D0A}" type="presParOf" srcId="{69F61C17-A569-4DAC-9FA2-D370C11C3BCB}" destId="{C0EABEE6-01BF-4018-92D3-F6249C30D36A}" srcOrd="0" destOrd="0" presId="urn:microsoft.com/office/officeart/2018/2/layout/IconLabelList"/>
    <dgm:cxn modelId="{F8B85485-E036-424E-8E9F-A8B342C902D5}" type="presParOf" srcId="{69F61C17-A569-4DAC-9FA2-D370C11C3BCB}" destId="{76D19316-E80A-472C-B744-178D2EE50987}" srcOrd="1" destOrd="0" presId="urn:microsoft.com/office/officeart/2018/2/layout/IconLabelList"/>
    <dgm:cxn modelId="{6DA439EF-07E3-4128-8F21-47D000D0B244}" type="presParOf" srcId="{69F61C17-A569-4DAC-9FA2-D370C11C3BCB}" destId="{A1A85CBA-7E97-4C45-89EA-01A5153000F9}" srcOrd="2" destOrd="0" presId="urn:microsoft.com/office/officeart/2018/2/layout/IconLabelList"/>
    <dgm:cxn modelId="{8DFA1B21-CCD0-4143-806B-68BCA5F5C20E}" type="presParOf" srcId="{715D764B-E97D-4C4F-B670-92CCA114D84B}" destId="{451F76D3-FD89-456C-A180-5BB420541E49}" srcOrd="1" destOrd="0" presId="urn:microsoft.com/office/officeart/2018/2/layout/IconLabelList"/>
    <dgm:cxn modelId="{3F9FDC7D-5E2E-4EE6-854A-03825C99C590}" type="presParOf" srcId="{715D764B-E97D-4C4F-B670-92CCA114D84B}" destId="{D24352E9-F018-4C50-91F4-2536DB66A9B3}" srcOrd="2" destOrd="0" presId="urn:microsoft.com/office/officeart/2018/2/layout/IconLabelList"/>
    <dgm:cxn modelId="{E1867E43-6EE5-4570-BE16-014BC6B41877}" type="presParOf" srcId="{D24352E9-F018-4C50-91F4-2536DB66A9B3}" destId="{0457F260-6104-4EA0-8E65-AFA35EBA47F0}" srcOrd="0" destOrd="0" presId="urn:microsoft.com/office/officeart/2018/2/layout/IconLabelList"/>
    <dgm:cxn modelId="{1EA11AAB-9E0C-46EA-BE6B-3BCC01AEF600}" type="presParOf" srcId="{D24352E9-F018-4C50-91F4-2536DB66A9B3}" destId="{4B3ED5DC-9826-4A81-AEB8-0E6B9B93F8E9}" srcOrd="1" destOrd="0" presId="urn:microsoft.com/office/officeart/2018/2/layout/IconLabelList"/>
    <dgm:cxn modelId="{4727A86B-841C-4CDC-A70E-52323B0A5425}" type="presParOf" srcId="{D24352E9-F018-4C50-91F4-2536DB66A9B3}" destId="{B8B1AE7B-BF49-41CB-9479-88EA40B06AF3}" srcOrd="2" destOrd="0" presId="urn:microsoft.com/office/officeart/2018/2/layout/IconLabelList"/>
    <dgm:cxn modelId="{FEFB0484-DD7C-4301-9B62-CB779287D9E1}" type="presParOf" srcId="{715D764B-E97D-4C4F-B670-92CCA114D84B}" destId="{A9EE6D94-515B-4ADB-8AE3-8F7449CD5AAB}" srcOrd="3" destOrd="0" presId="urn:microsoft.com/office/officeart/2018/2/layout/IconLabelList"/>
    <dgm:cxn modelId="{BEE2B849-2974-4395-AFBF-9FF50207CEE6}" type="presParOf" srcId="{715D764B-E97D-4C4F-B670-92CCA114D84B}" destId="{D5D51718-B4CA-4457-95A7-E6F3FB8CBFDF}" srcOrd="4" destOrd="0" presId="urn:microsoft.com/office/officeart/2018/2/layout/IconLabelList"/>
    <dgm:cxn modelId="{58FE27B7-9318-4C37-96FD-BA485E1D9EDC}" type="presParOf" srcId="{D5D51718-B4CA-4457-95A7-E6F3FB8CBFDF}" destId="{C8741B57-EFF2-48D4-AC22-6B386654F800}" srcOrd="0" destOrd="0" presId="urn:microsoft.com/office/officeart/2018/2/layout/IconLabelList"/>
    <dgm:cxn modelId="{8C915A35-268F-47D3-BF8A-7E0EA6E8EC24}" type="presParOf" srcId="{D5D51718-B4CA-4457-95A7-E6F3FB8CBFDF}" destId="{E63C84FD-9F45-425A-A7EA-0F840C579452}" srcOrd="1" destOrd="0" presId="urn:microsoft.com/office/officeart/2018/2/layout/IconLabelList"/>
    <dgm:cxn modelId="{E4C4F14A-57BC-4761-B1FC-825472AF2479}" type="presParOf" srcId="{D5D51718-B4CA-4457-95A7-E6F3FB8CBFDF}" destId="{F38C57F6-B3C0-4B5F-8D9F-E2480A1F89AC}" srcOrd="2" destOrd="0" presId="urn:microsoft.com/office/officeart/2018/2/layout/IconLabelList"/>
    <dgm:cxn modelId="{280443D8-5CDB-416E-ACD8-2C1BE64F9722}" type="presParOf" srcId="{715D764B-E97D-4C4F-B670-92CCA114D84B}" destId="{D924F09C-F843-47C1-9DAD-3A4DE43C0ED8}" srcOrd="5" destOrd="0" presId="urn:microsoft.com/office/officeart/2018/2/layout/IconLabelList"/>
    <dgm:cxn modelId="{6A1E93D0-B65B-4A4E-9989-39424E940D09}" type="presParOf" srcId="{715D764B-E97D-4C4F-B670-92CCA114D84B}" destId="{2F97E416-F66B-4BDC-8CB7-DDD135D5DB37}" srcOrd="6" destOrd="0" presId="urn:microsoft.com/office/officeart/2018/2/layout/IconLabelList"/>
    <dgm:cxn modelId="{B834389D-F7CB-4168-BE97-BFE31044E549}" type="presParOf" srcId="{2F97E416-F66B-4BDC-8CB7-DDD135D5DB37}" destId="{C6DA8B5D-AFB2-4134-85C0-388C00FBE92A}" srcOrd="0" destOrd="0" presId="urn:microsoft.com/office/officeart/2018/2/layout/IconLabelList"/>
    <dgm:cxn modelId="{C56AEC3E-8396-4EE0-84A3-51239DE911A0}" type="presParOf" srcId="{2F97E416-F66B-4BDC-8CB7-DDD135D5DB37}" destId="{D53A7683-E95B-4249-AD7B-F2284C5A6D4F}" srcOrd="1" destOrd="0" presId="urn:microsoft.com/office/officeart/2018/2/layout/IconLabelList"/>
    <dgm:cxn modelId="{7EB9A9BC-0A82-4DA5-BDED-36CA21595CA2}" type="presParOf" srcId="{2F97E416-F66B-4BDC-8CB7-DDD135D5DB37}" destId="{020D652A-9A3D-453E-8BA9-11EEC3C65E92}" srcOrd="2" destOrd="0" presId="urn:microsoft.com/office/officeart/2018/2/layout/IconLabelList"/>
    <dgm:cxn modelId="{907D6D5A-7388-451A-9BEA-549AEFD2AEFF}" type="presParOf" srcId="{715D764B-E97D-4C4F-B670-92CCA114D84B}" destId="{92272FA2-A697-42BE-ABA0-BCE3AF35F3D2}" srcOrd="7" destOrd="0" presId="urn:microsoft.com/office/officeart/2018/2/layout/IconLabelList"/>
    <dgm:cxn modelId="{F08E0D59-CD62-481B-8C54-E9BAF04D7AFD}" type="presParOf" srcId="{715D764B-E97D-4C4F-B670-92CCA114D84B}" destId="{DEDB8FAC-7191-478A-BF8C-C6D7F4322C3C}" srcOrd="8" destOrd="0" presId="urn:microsoft.com/office/officeart/2018/2/layout/IconLabelList"/>
    <dgm:cxn modelId="{CF1B3C0B-A7B8-4262-ADB4-27B96BDFDF0A}" type="presParOf" srcId="{DEDB8FAC-7191-478A-BF8C-C6D7F4322C3C}" destId="{354E43D6-477F-472E-9D13-EDB3B9897CD6}" srcOrd="0" destOrd="0" presId="urn:microsoft.com/office/officeart/2018/2/layout/IconLabelList"/>
    <dgm:cxn modelId="{1E1C5AFA-D0BE-46EB-8CF2-15408234FC16}" type="presParOf" srcId="{DEDB8FAC-7191-478A-BF8C-C6D7F4322C3C}" destId="{B6AD945A-7F2A-43A0-B716-D208CD117CBB}" srcOrd="1" destOrd="0" presId="urn:microsoft.com/office/officeart/2018/2/layout/IconLabelList"/>
    <dgm:cxn modelId="{2906D1DE-684D-4DBB-A50D-78EB424007F2}" type="presParOf" srcId="{DEDB8FAC-7191-478A-BF8C-C6D7F4322C3C}" destId="{9DDAA839-873A-41B5-BC76-2178BC523C6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EABEE6-01BF-4018-92D3-F6249C30D36A}">
      <dsp:nvSpPr>
        <dsp:cNvPr id="0" name=""/>
        <dsp:cNvSpPr/>
      </dsp:nvSpPr>
      <dsp:spPr>
        <a:xfrm>
          <a:off x="919837" y="835971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A85CBA-7E97-4C45-89EA-01A5153000F9}">
      <dsp:nvSpPr>
        <dsp:cNvPr id="0" name=""/>
        <dsp:cNvSpPr/>
      </dsp:nvSpPr>
      <dsp:spPr>
        <a:xfrm>
          <a:off x="424837" y="191614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Overview of GitHub</a:t>
          </a:r>
        </a:p>
      </dsp:txBody>
      <dsp:txXfrm>
        <a:off x="424837" y="1916146"/>
        <a:ext cx="1800000" cy="720000"/>
      </dsp:txXfrm>
    </dsp:sp>
    <dsp:sp modelId="{0457F260-6104-4EA0-8E65-AFA35EBA47F0}">
      <dsp:nvSpPr>
        <dsp:cNvPr id="0" name=""/>
        <dsp:cNvSpPr/>
      </dsp:nvSpPr>
      <dsp:spPr>
        <a:xfrm>
          <a:off x="3034837" y="835971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B1AE7B-BF49-41CB-9479-88EA40B06AF3}">
      <dsp:nvSpPr>
        <dsp:cNvPr id="0" name=""/>
        <dsp:cNvSpPr/>
      </dsp:nvSpPr>
      <dsp:spPr>
        <a:xfrm>
          <a:off x="2539837" y="191614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Making your own account</a:t>
          </a:r>
        </a:p>
      </dsp:txBody>
      <dsp:txXfrm>
        <a:off x="2539837" y="1916146"/>
        <a:ext cx="1800000" cy="720000"/>
      </dsp:txXfrm>
    </dsp:sp>
    <dsp:sp modelId="{C8741B57-EFF2-48D4-AC22-6B386654F800}">
      <dsp:nvSpPr>
        <dsp:cNvPr id="0" name=""/>
        <dsp:cNvSpPr/>
      </dsp:nvSpPr>
      <dsp:spPr>
        <a:xfrm>
          <a:off x="5149837" y="835971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8C57F6-B3C0-4B5F-8D9F-E2480A1F89AC}">
      <dsp:nvSpPr>
        <dsp:cNvPr id="0" name=""/>
        <dsp:cNvSpPr/>
      </dsp:nvSpPr>
      <dsp:spPr>
        <a:xfrm>
          <a:off x="4654837" y="191614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Downloading and uploading files through GitHub</a:t>
          </a:r>
        </a:p>
      </dsp:txBody>
      <dsp:txXfrm>
        <a:off x="4654837" y="1916146"/>
        <a:ext cx="1800000" cy="720000"/>
      </dsp:txXfrm>
    </dsp:sp>
    <dsp:sp modelId="{C6DA8B5D-AFB2-4134-85C0-388C00FBE92A}">
      <dsp:nvSpPr>
        <dsp:cNvPr id="0" name=""/>
        <dsp:cNvSpPr/>
      </dsp:nvSpPr>
      <dsp:spPr>
        <a:xfrm>
          <a:off x="7264837" y="835971"/>
          <a:ext cx="810000" cy="810000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0D652A-9A3D-453E-8BA9-11EEC3C65E92}">
      <dsp:nvSpPr>
        <dsp:cNvPr id="0" name=""/>
        <dsp:cNvSpPr/>
      </dsp:nvSpPr>
      <dsp:spPr>
        <a:xfrm>
          <a:off x="6769837" y="191614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Overview of </a:t>
          </a:r>
          <a:r>
            <a:rPr lang="en-US" sz="1700" kern="1200" dirty="0" err="1"/>
            <a:t>RNAseq</a:t>
          </a:r>
          <a:r>
            <a:rPr lang="en-US" sz="1700" kern="1200" dirty="0"/>
            <a:t> workflow</a:t>
          </a:r>
        </a:p>
      </dsp:txBody>
      <dsp:txXfrm>
        <a:off x="6769837" y="1916146"/>
        <a:ext cx="1800000" cy="720000"/>
      </dsp:txXfrm>
    </dsp:sp>
    <dsp:sp modelId="{354E43D6-477F-472E-9D13-EDB3B9897CD6}">
      <dsp:nvSpPr>
        <dsp:cNvPr id="0" name=""/>
        <dsp:cNvSpPr/>
      </dsp:nvSpPr>
      <dsp:spPr>
        <a:xfrm>
          <a:off x="9379837" y="835971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DAA839-873A-41B5-BC76-2178BC523C6C}">
      <dsp:nvSpPr>
        <dsp:cNvPr id="0" name=""/>
        <dsp:cNvSpPr/>
      </dsp:nvSpPr>
      <dsp:spPr>
        <a:xfrm>
          <a:off x="8884837" y="191614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Differential expression tutorial using Deseq2</a:t>
          </a:r>
        </a:p>
      </dsp:txBody>
      <dsp:txXfrm>
        <a:off x="8884837" y="1916146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EABEE6-01BF-4018-92D3-F6249C30D36A}">
      <dsp:nvSpPr>
        <dsp:cNvPr id="0" name=""/>
        <dsp:cNvSpPr/>
      </dsp:nvSpPr>
      <dsp:spPr>
        <a:xfrm>
          <a:off x="919837" y="835971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A85CBA-7E97-4C45-89EA-01A5153000F9}">
      <dsp:nvSpPr>
        <dsp:cNvPr id="0" name=""/>
        <dsp:cNvSpPr/>
      </dsp:nvSpPr>
      <dsp:spPr>
        <a:xfrm>
          <a:off x="424837" y="191614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Overview of GitHub</a:t>
          </a:r>
        </a:p>
      </dsp:txBody>
      <dsp:txXfrm>
        <a:off x="424837" y="1916146"/>
        <a:ext cx="1800000" cy="720000"/>
      </dsp:txXfrm>
    </dsp:sp>
    <dsp:sp modelId="{0457F260-6104-4EA0-8E65-AFA35EBA47F0}">
      <dsp:nvSpPr>
        <dsp:cNvPr id="0" name=""/>
        <dsp:cNvSpPr/>
      </dsp:nvSpPr>
      <dsp:spPr>
        <a:xfrm>
          <a:off x="3034837" y="835971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B1AE7B-BF49-41CB-9479-88EA40B06AF3}">
      <dsp:nvSpPr>
        <dsp:cNvPr id="0" name=""/>
        <dsp:cNvSpPr/>
      </dsp:nvSpPr>
      <dsp:spPr>
        <a:xfrm>
          <a:off x="2539837" y="191614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Making your own account</a:t>
          </a:r>
        </a:p>
      </dsp:txBody>
      <dsp:txXfrm>
        <a:off x="2539837" y="1916146"/>
        <a:ext cx="1800000" cy="720000"/>
      </dsp:txXfrm>
    </dsp:sp>
    <dsp:sp modelId="{C8741B57-EFF2-48D4-AC22-6B386654F800}">
      <dsp:nvSpPr>
        <dsp:cNvPr id="0" name=""/>
        <dsp:cNvSpPr/>
      </dsp:nvSpPr>
      <dsp:spPr>
        <a:xfrm>
          <a:off x="5149837" y="835971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8C57F6-B3C0-4B5F-8D9F-E2480A1F89AC}">
      <dsp:nvSpPr>
        <dsp:cNvPr id="0" name=""/>
        <dsp:cNvSpPr/>
      </dsp:nvSpPr>
      <dsp:spPr>
        <a:xfrm>
          <a:off x="4654837" y="191614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Downloading and uploading files through GitHub</a:t>
          </a:r>
        </a:p>
      </dsp:txBody>
      <dsp:txXfrm>
        <a:off x="4654837" y="1916146"/>
        <a:ext cx="1800000" cy="720000"/>
      </dsp:txXfrm>
    </dsp:sp>
    <dsp:sp modelId="{C6DA8B5D-AFB2-4134-85C0-388C00FBE92A}">
      <dsp:nvSpPr>
        <dsp:cNvPr id="0" name=""/>
        <dsp:cNvSpPr/>
      </dsp:nvSpPr>
      <dsp:spPr>
        <a:xfrm>
          <a:off x="7264837" y="835971"/>
          <a:ext cx="810000" cy="810000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0D652A-9A3D-453E-8BA9-11EEC3C65E92}">
      <dsp:nvSpPr>
        <dsp:cNvPr id="0" name=""/>
        <dsp:cNvSpPr/>
      </dsp:nvSpPr>
      <dsp:spPr>
        <a:xfrm>
          <a:off x="6769837" y="191614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Overview of </a:t>
          </a:r>
          <a:r>
            <a:rPr lang="en-US" sz="1700" kern="1200" dirty="0" err="1"/>
            <a:t>RNAseq</a:t>
          </a:r>
          <a:r>
            <a:rPr lang="en-US" sz="1700" kern="1200" dirty="0"/>
            <a:t> workflow</a:t>
          </a:r>
        </a:p>
      </dsp:txBody>
      <dsp:txXfrm>
        <a:off x="6769837" y="1916146"/>
        <a:ext cx="1800000" cy="720000"/>
      </dsp:txXfrm>
    </dsp:sp>
    <dsp:sp modelId="{354E43D6-477F-472E-9D13-EDB3B9897CD6}">
      <dsp:nvSpPr>
        <dsp:cNvPr id="0" name=""/>
        <dsp:cNvSpPr/>
      </dsp:nvSpPr>
      <dsp:spPr>
        <a:xfrm>
          <a:off x="9379837" y="835971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DAA839-873A-41B5-BC76-2178BC523C6C}">
      <dsp:nvSpPr>
        <dsp:cNvPr id="0" name=""/>
        <dsp:cNvSpPr/>
      </dsp:nvSpPr>
      <dsp:spPr>
        <a:xfrm>
          <a:off x="8884837" y="191614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Differential expression tutorial using Deseq2</a:t>
          </a:r>
        </a:p>
      </dsp:txBody>
      <dsp:txXfrm>
        <a:off x="8884837" y="1916146"/>
        <a:ext cx="18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EABEE6-01BF-4018-92D3-F6249C30D36A}">
      <dsp:nvSpPr>
        <dsp:cNvPr id="0" name=""/>
        <dsp:cNvSpPr/>
      </dsp:nvSpPr>
      <dsp:spPr>
        <a:xfrm>
          <a:off x="919837" y="835971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A85CBA-7E97-4C45-89EA-01A5153000F9}">
      <dsp:nvSpPr>
        <dsp:cNvPr id="0" name=""/>
        <dsp:cNvSpPr/>
      </dsp:nvSpPr>
      <dsp:spPr>
        <a:xfrm>
          <a:off x="424837" y="191614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Overview of GitHub</a:t>
          </a:r>
        </a:p>
      </dsp:txBody>
      <dsp:txXfrm>
        <a:off x="424837" y="1916146"/>
        <a:ext cx="1800000" cy="720000"/>
      </dsp:txXfrm>
    </dsp:sp>
    <dsp:sp modelId="{0457F260-6104-4EA0-8E65-AFA35EBA47F0}">
      <dsp:nvSpPr>
        <dsp:cNvPr id="0" name=""/>
        <dsp:cNvSpPr/>
      </dsp:nvSpPr>
      <dsp:spPr>
        <a:xfrm>
          <a:off x="3034837" y="835971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B1AE7B-BF49-41CB-9479-88EA40B06AF3}">
      <dsp:nvSpPr>
        <dsp:cNvPr id="0" name=""/>
        <dsp:cNvSpPr/>
      </dsp:nvSpPr>
      <dsp:spPr>
        <a:xfrm>
          <a:off x="2539837" y="191614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Making your own account</a:t>
          </a:r>
        </a:p>
      </dsp:txBody>
      <dsp:txXfrm>
        <a:off x="2539837" y="1916146"/>
        <a:ext cx="1800000" cy="720000"/>
      </dsp:txXfrm>
    </dsp:sp>
    <dsp:sp modelId="{C8741B57-EFF2-48D4-AC22-6B386654F800}">
      <dsp:nvSpPr>
        <dsp:cNvPr id="0" name=""/>
        <dsp:cNvSpPr/>
      </dsp:nvSpPr>
      <dsp:spPr>
        <a:xfrm>
          <a:off x="5149837" y="835971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8C57F6-B3C0-4B5F-8D9F-E2480A1F89AC}">
      <dsp:nvSpPr>
        <dsp:cNvPr id="0" name=""/>
        <dsp:cNvSpPr/>
      </dsp:nvSpPr>
      <dsp:spPr>
        <a:xfrm>
          <a:off x="4654837" y="191614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Downloading and uploading files through GitHub</a:t>
          </a:r>
        </a:p>
      </dsp:txBody>
      <dsp:txXfrm>
        <a:off x="4654837" y="1916146"/>
        <a:ext cx="1800000" cy="720000"/>
      </dsp:txXfrm>
    </dsp:sp>
    <dsp:sp modelId="{C6DA8B5D-AFB2-4134-85C0-388C00FBE92A}">
      <dsp:nvSpPr>
        <dsp:cNvPr id="0" name=""/>
        <dsp:cNvSpPr/>
      </dsp:nvSpPr>
      <dsp:spPr>
        <a:xfrm>
          <a:off x="7264837" y="835971"/>
          <a:ext cx="810000" cy="810000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0D652A-9A3D-453E-8BA9-11EEC3C65E92}">
      <dsp:nvSpPr>
        <dsp:cNvPr id="0" name=""/>
        <dsp:cNvSpPr/>
      </dsp:nvSpPr>
      <dsp:spPr>
        <a:xfrm>
          <a:off x="6769837" y="191614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Overview of </a:t>
          </a:r>
          <a:r>
            <a:rPr lang="en-US" sz="1700" kern="1200" dirty="0" err="1"/>
            <a:t>RNAseq</a:t>
          </a:r>
          <a:r>
            <a:rPr lang="en-US" sz="1700" kern="1200" dirty="0"/>
            <a:t> workflow</a:t>
          </a:r>
        </a:p>
      </dsp:txBody>
      <dsp:txXfrm>
        <a:off x="6769837" y="1916146"/>
        <a:ext cx="1800000" cy="720000"/>
      </dsp:txXfrm>
    </dsp:sp>
    <dsp:sp modelId="{354E43D6-477F-472E-9D13-EDB3B9897CD6}">
      <dsp:nvSpPr>
        <dsp:cNvPr id="0" name=""/>
        <dsp:cNvSpPr/>
      </dsp:nvSpPr>
      <dsp:spPr>
        <a:xfrm>
          <a:off x="9379837" y="835971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DAA839-873A-41B5-BC76-2178BC523C6C}">
      <dsp:nvSpPr>
        <dsp:cNvPr id="0" name=""/>
        <dsp:cNvSpPr/>
      </dsp:nvSpPr>
      <dsp:spPr>
        <a:xfrm>
          <a:off x="8884837" y="191614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Differential expression tutorial using Deseq2</a:t>
          </a:r>
        </a:p>
      </dsp:txBody>
      <dsp:txXfrm>
        <a:off x="8884837" y="1916146"/>
        <a:ext cx="18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EABEE6-01BF-4018-92D3-F6249C30D36A}">
      <dsp:nvSpPr>
        <dsp:cNvPr id="0" name=""/>
        <dsp:cNvSpPr/>
      </dsp:nvSpPr>
      <dsp:spPr>
        <a:xfrm>
          <a:off x="919837" y="835971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A85CBA-7E97-4C45-89EA-01A5153000F9}">
      <dsp:nvSpPr>
        <dsp:cNvPr id="0" name=""/>
        <dsp:cNvSpPr/>
      </dsp:nvSpPr>
      <dsp:spPr>
        <a:xfrm>
          <a:off x="424837" y="191614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Overview of GitHub</a:t>
          </a:r>
        </a:p>
      </dsp:txBody>
      <dsp:txXfrm>
        <a:off x="424837" y="1916146"/>
        <a:ext cx="1800000" cy="720000"/>
      </dsp:txXfrm>
    </dsp:sp>
    <dsp:sp modelId="{0457F260-6104-4EA0-8E65-AFA35EBA47F0}">
      <dsp:nvSpPr>
        <dsp:cNvPr id="0" name=""/>
        <dsp:cNvSpPr/>
      </dsp:nvSpPr>
      <dsp:spPr>
        <a:xfrm>
          <a:off x="3034837" y="835971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B1AE7B-BF49-41CB-9479-88EA40B06AF3}">
      <dsp:nvSpPr>
        <dsp:cNvPr id="0" name=""/>
        <dsp:cNvSpPr/>
      </dsp:nvSpPr>
      <dsp:spPr>
        <a:xfrm>
          <a:off x="2539837" y="191614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Making your own account</a:t>
          </a:r>
        </a:p>
      </dsp:txBody>
      <dsp:txXfrm>
        <a:off x="2539837" y="1916146"/>
        <a:ext cx="1800000" cy="720000"/>
      </dsp:txXfrm>
    </dsp:sp>
    <dsp:sp modelId="{C8741B57-EFF2-48D4-AC22-6B386654F800}">
      <dsp:nvSpPr>
        <dsp:cNvPr id="0" name=""/>
        <dsp:cNvSpPr/>
      </dsp:nvSpPr>
      <dsp:spPr>
        <a:xfrm>
          <a:off x="5149837" y="835971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8C57F6-B3C0-4B5F-8D9F-E2480A1F89AC}">
      <dsp:nvSpPr>
        <dsp:cNvPr id="0" name=""/>
        <dsp:cNvSpPr/>
      </dsp:nvSpPr>
      <dsp:spPr>
        <a:xfrm>
          <a:off x="4654837" y="191614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Downloading and uploading files through GitHub</a:t>
          </a:r>
        </a:p>
      </dsp:txBody>
      <dsp:txXfrm>
        <a:off x="4654837" y="1916146"/>
        <a:ext cx="1800000" cy="720000"/>
      </dsp:txXfrm>
    </dsp:sp>
    <dsp:sp modelId="{C6DA8B5D-AFB2-4134-85C0-388C00FBE92A}">
      <dsp:nvSpPr>
        <dsp:cNvPr id="0" name=""/>
        <dsp:cNvSpPr/>
      </dsp:nvSpPr>
      <dsp:spPr>
        <a:xfrm>
          <a:off x="7264837" y="835971"/>
          <a:ext cx="810000" cy="810000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0D652A-9A3D-453E-8BA9-11EEC3C65E92}">
      <dsp:nvSpPr>
        <dsp:cNvPr id="0" name=""/>
        <dsp:cNvSpPr/>
      </dsp:nvSpPr>
      <dsp:spPr>
        <a:xfrm>
          <a:off x="6769837" y="191614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Overview of </a:t>
          </a:r>
          <a:r>
            <a:rPr lang="en-US" sz="1700" kern="1200" dirty="0" err="1"/>
            <a:t>RNAseq</a:t>
          </a:r>
          <a:r>
            <a:rPr lang="en-US" sz="1700" kern="1200" dirty="0"/>
            <a:t> workflow</a:t>
          </a:r>
        </a:p>
      </dsp:txBody>
      <dsp:txXfrm>
        <a:off x="6769837" y="1916146"/>
        <a:ext cx="1800000" cy="720000"/>
      </dsp:txXfrm>
    </dsp:sp>
    <dsp:sp modelId="{354E43D6-477F-472E-9D13-EDB3B9897CD6}">
      <dsp:nvSpPr>
        <dsp:cNvPr id="0" name=""/>
        <dsp:cNvSpPr/>
      </dsp:nvSpPr>
      <dsp:spPr>
        <a:xfrm>
          <a:off x="9379837" y="835971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DAA839-873A-41B5-BC76-2178BC523C6C}">
      <dsp:nvSpPr>
        <dsp:cNvPr id="0" name=""/>
        <dsp:cNvSpPr/>
      </dsp:nvSpPr>
      <dsp:spPr>
        <a:xfrm>
          <a:off x="8884837" y="191614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Differential expression tutorial using Deseq2</a:t>
          </a:r>
        </a:p>
      </dsp:txBody>
      <dsp:txXfrm>
        <a:off x="8884837" y="1916146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65252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585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96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7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148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36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932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70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910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827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8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11/8/23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5489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72C53-6CE3-6A4F-B5F8-C1F9514385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510" y="4602162"/>
            <a:ext cx="4457690" cy="1720850"/>
          </a:xfrm>
        </p:spPr>
        <p:txBody>
          <a:bodyPr anchor="ctr">
            <a:normAutofit/>
          </a:bodyPr>
          <a:lstStyle/>
          <a:p>
            <a:r>
              <a:rPr lang="en-US" dirty="0"/>
              <a:t>Bioinformatics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8CC640-78A1-2081-C972-074188139D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4801" y="4602163"/>
            <a:ext cx="4451347" cy="1720850"/>
          </a:xfrm>
        </p:spPr>
        <p:txBody>
          <a:bodyPr anchor="ctr">
            <a:normAutofit/>
          </a:bodyPr>
          <a:lstStyle/>
          <a:p>
            <a:r>
              <a:rPr lang="en-US" dirty="0"/>
              <a:t>Wednesday November 8, 2023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BBD431-32BC-0233-8CAC-7A3357F7B7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003" b="11835"/>
          <a:stretch/>
        </p:blipFill>
        <p:spPr>
          <a:xfrm>
            <a:off x="20" y="10"/>
            <a:ext cx="12191977" cy="401477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6258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862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BBCE5-C356-38F5-8844-66E7EAD45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761206"/>
            <a:ext cx="10026650" cy="655637"/>
          </a:xfrm>
        </p:spPr>
        <p:txBody>
          <a:bodyPr>
            <a:normAutofit fontScale="90000"/>
          </a:bodyPr>
          <a:lstStyle/>
          <a:p>
            <a:r>
              <a:rPr lang="en-US" dirty="0"/>
              <a:t>R Script for differential expression analysis 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4020FA00-3448-CD03-D230-89978AB32A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6322" y="1790700"/>
            <a:ext cx="8951118" cy="3978275"/>
          </a:xfr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467DCA5-A114-AE26-C9F5-EF5CE4489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500" y="1790700"/>
            <a:ext cx="8917940" cy="398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907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C7F8B5-190B-2C85-024A-DE86109A3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100" y="542671"/>
            <a:ext cx="10026650" cy="1124202"/>
          </a:xfrm>
        </p:spPr>
        <p:txBody>
          <a:bodyPr wrap="square" anchor="ctr">
            <a:normAutofit/>
          </a:bodyPr>
          <a:lstStyle/>
          <a:p>
            <a:pPr algn="ctr"/>
            <a:r>
              <a:rPr lang="en-US" dirty="0"/>
              <a:t>Class Overview</a:t>
            </a:r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883A8D1-ED1B-47A1-AA44-289C080ED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2664"/>
            <a:ext cx="12192000" cy="4605336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2CEE6AD-E1FB-A1C3-9A42-7DC0DE0F92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8543983"/>
              </p:ext>
            </p:extLst>
          </p:nvPr>
        </p:nvGraphicFramePr>
        <p:xfrm>
          <a:off x="541338" y="2843212"/>
          <a:ext cx="11109674" cy="3472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F1C4E217-95BE-14FB-C8C7-89947C6BD740}"/>
              </a:ext>
            </a:extLst>
          </p:cNvPr>
          <p:cNvSpPr/>
          <p:nvPr/>
        </p:nvSpPr>
        <p:spPr>
          <a:xfrm>
            <a:off x="3055446" y="3482335"/>
            <a:ext cx="8944487" cy="2445707"/>
          </a:xfrm>
          <a:prstGeom prst="rect">
            <a:avLst/>
          </a:prstGeom>
          <a:solidFill>
            <a:srgbClr val="192D1C">
              <a:alpha val="8375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802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F8AA2-57BC-1243-026E-3F06B748D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92C5E-5E90-C304-063E-FEBD61ABA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err="1">
                <a:solidFill>
                  <a:schemeClr val="tx1"/>
                </a:solidFill>
                <a:latin typeface="Roboto" panose="020F0502020204030204" pitchFamily="34" charset="0"/>
              </a:rPr>
              <a:t>Github</a:t>
            </a:r>
            <a:r>
              <a:rPr lang="en-CA" dirty="0">
                <a:solidFill>
                  <a:schemeClr val="tx1"/>
                </a:solidFill>
                <a:latin typeface="Roboto" panose="020F0502020204030204" pitchFamily="34" charset="0"/>
              </a:rPr>
              <a:t> is a tool that helps users </a:t>
            </a:r>
            <a:r>
              <a:rPr lang="en-CA" b="0" i="0" dirty="0">
                <a:solidFill>
                  <a:schemeClr val="tx1"/>
                </a:solidFill>
                <a:effectLst/>
                <a:latin typeface="Roboto" panose="020F0502020204030204" pitchFamily="34" charset="0"/>
              </a:rPr>
              <a:t>store and manage their code</a:t>
            </a:r>
          </a:p>
          <a:p>
            <a:r>
              <a:rPr lang="en-CA" b="0" i="0" dirty="0">
                <a:solidFill>
                  <a:schemeClr val="tx1"/>
                </a:solidFill>
                <a:effectLst/>
                <a:latin typeface="Roboto" panose="020F0502020204030204" pitchFamily="34" charset="0"/>
              </a:rPr>
              <a:t>It also </a:t>
            </a:r>
            <a:r>
              <a:rPr lang="en-CA" dirty="0">
                <a:solidFill>
                  <a:schemeClr val="tx1"/>
                </a:solidFill>
                <a:latin typeface="Roboto" panose="020F0502020204030204" pitchFamily="34" charset="0"/>
              </a:rPr>
              <a:t>allows users to </a:t>
            </a:r>
            <a:r>
              <a:rPr lang="en-CA" b="0" i="0" dirty="0">
                <a:solidFill>
                  <a:schemeClr val="tx1"/>
                </a:solidFill>
                <a:effectLst/>
                <a:latin typeface="Roboto" panose="020F0502020204030204" pitchFamily="34" charset="0"/>
              </a:rPr>
              <a:t>track and control changes to their code. </a:t>
            </a:r>
          </a:p>
          <a:p>
            <a:r>
              <a:rPr lang="en-CA" dirty="0">
                <a:solidFill>
                  <a:schemeClr val="tx1"/>
                </a:solidFill>
                <a:latin typeface="Roboto" panose="02000000000000000000" pitchFamily="2" charset="0"/>
              </a:rPr>
              <a:t>A</a:t>
            </a:r>
            <a:r>
              <a:rPr lang="en-CA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nyone can sign up and host a public code repository for free, which makes GitHub especially popular with open-source projects. </a:t>
            </a:r>
          </a:p>
          <a:p>
            <a:r>
              <a:rPr lang="en-CA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GitHub also serves as a social networking site where developers can openly network and collaborate.</a:t>
            </a:r>
          </a:p>
          <a:p>
            <a:r>
              <a:rPr lang="en-CA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Overall GitHub allows users create accounts, upload files, and create coding projects. </a:t>
            </a:r>
          </a:p>
          <a:p>
            <a:pPr lvl="1"/>
            <a:r>
              <a:rPr lang="en-CA" i="0" dirty="0">
                <a:solidFill>
                  <a:schemeClr val="tx1"/>
                </a:solidFill>
                <a:latin typeface="Roboto" panose="02000000000000000000" pitchFamily="2" charset="0"/>
              </a:rPr>
              <a:t>	</a:t>
            </a:r>
            <a:r>
              <a:rPr lang="en-CA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GitHub becomes very useful when users begin to collaborate.</a:t>
            </a:r>
          </a:p>
        </p:txBody>
      </p:sp>
    </p:spTree>
    <p:extLst>
      <p:ext uri="{BB962C8B-B14F-4D97-AF65-F5344CB8AC3E}">
        <p14:creationId xmlns:p14="http://schemas.microsoft.com/office/powerpoint/2010/main" val="292298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33AAD-19C9-D63C-528B-3A1703199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Page overview</a:t>
            </a:r>
          </a:p>
        </p:txBody>
      </p:sp>
      <p:pic>
        <p:nvPicPr>
          <p:cNvPr id="4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444CA67-39CB-F2A7-471E-8DF882AEB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0" y="1701561"/>
            <a:ext cx="8653223" cy="40667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B9CA19-2792-6941-0033-47B9D10CBD2D}"/>
              </a:ext>
            </a:extLst>
          </p:cNvPr>
          <p:cNvSpPr txBox="1"/>
          <p:nvPr/>
        </p:nvSpPr>
        <p:spPr>
          <a:xfrm>
            <a:off x="945715" y="5892160"/>
            <a:ext cx="61001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/mikal16/deseq2_tutorial</a:t>
            </a:r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B8F7D22F-0582-A86C-7A9F-7FA43D13D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0" y="1756014"/>
            <a:ext cx="8250238" cy="4028285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8551CD3-03ED-5D30-3D26-B2C4F212C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924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C7F8B5-190B-2C85-024A-DE86109A3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100" y="542671"/>
            <a:ext cx="10026650" cy="1124202"/>
          </a:xfrm>
        </p:spPr>
        <p:txBody>
          <a:bodyPr wrap="square" anchor="ctr">
            <a:normAutofit/>
          </a:bodyPr>
          <a:lstStyle/>
          <a:p>
            <a:pPr algn="ctr"/>
            <a:r>
              <a:rPr lang="en-US" dirty="0"/>
              <a:t>Class Overview</a:t>
            </a:r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883A8D1-ED1B-47A1-AA44-289C080ED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2664"/>
            <a:ext cx="12192000" cy="4605336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2CEE6AD-E1FB-A1C3-9A42-7DC0DE0F92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353466"/>
              </p:ext>
            </p:extLst>
          </p:nvPr>
        </p:nvGraphicFramePr>
        <p:xfrm>
          <a:off x="541338" y="2843212"/>
          <a:ext cx="11109674" cy="3472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248253C8-DCE1-269C-E43F-C94D2AA1A621}"/>
              </a:ext>
            </a:extLst>
          </p:cNvPr>
          <p:cNvSpPr/>
          <p:nvPr/>
        </p:nvSpPr>
        <p:spPr>
          <a:xfrm>
            <a:off x="-4225" y="3429000"/>
            <a:ext cx="5043916" cy="2445707"/>
          </a:xfrm>
          <a:prstGeom prst="rect">
            <a:avLst/>
          </a:prstGeom>
          <a:solidFill>
            <a:srgbClr val="192D1C">
              <a:alpha val="8375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11F3B1-5CE1-981C-5089-A06B07B14C65}"/>
              </a:ext>
            </a:extLst>
          </p:cNvPr>
          <p:cNvSpPr/>
          <p:nvPr/>
        </p:nvSpPr>
        <p:spPr>
          <a:xfrm>
            <a:off x="7156537" y="3428999"/>
            <a:ext cx="5035463" cy="2445707"/>
          </a:xfrm>
          <a:prstGeom prst="rect">
            <a:avLst/>
          </a:prstGeom>
          <a:solidFill>
            <a:srgbClr val="192D1C">
              <a:alpha val="8375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414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C2AAA-0F91-AAE9-FD90-DC1CA97B5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Cloning a git repository using terminal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D6FE905-6A89-D087-FC5F-3E485280C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" name="Content Placeholder 10">
            <a:extLst>
              <a:ext uri="{FF2B5EF4-FFF2-40B4-BE49-F238E27FC236}">
                <a16:creationId xmlns:a16="http://schemas.microsoft.com/office/drawing/2014/main" id="{B7924CDA-AA72-A4C3-2E87-F4476E034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919" y="2172493"/>
            <a:ext cx="10016581" cy="321468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06A278F-E4A6-3B0A-9BB7-7338E53671B0}"/>
              </a:ext>
            </a:extLst>
          </p:cNvPr>
          <p:cNvSpPr/>
          <p:nvPr/>
        </p:nvSpPr>
        <p:spPr>
          <a:xfrm>
            <a:off x="1095919" y="2926080"/>
            <a:ext cx="10026650" cy="2461101"/>
          </a:xfrm>
          <a:prstGeom prst="rect">
            <a:avLst/>
          </a:prstGeom>
          <a:solidFill>
            <a:srgbClr val="2039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263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C7F8B5-190B-2C85-024A-DE86109A3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100" y="542671"/>
            <a:ext cx="10026650" cy="1124202"/>
          </a:xfrm>
        </p:spPr>
        <p:txBody>
          <a:bodyPr wrap="square" anchor="ctr">
            <a:normAutofit/>
          </a:bodyPr>
          <a:lstStyle/>
          <a:p>
            <a:pPr algn="ctr"/>
            <a:r>
              <a:rPr lang="en-US" dirty="0"/>
              <a:t>Class Overview</a:t>
            </a:r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883A8D1-ED1B-47A1-AA44-289C080ED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2664"/>
            <a:ext cx="12192000" cy="4605336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2CEE6AD-E1FB-A1C3-9A42-7DC0DE0F920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41338" y="2843212"/>
          <a:ext cx="11109674" cy="3472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248253C8-DCE1-269C-E43F-C94D2AA1A621}"/>
              </a:ext>
            </a:extLst>
          </p:cNvPr>
          <p:cNvSpPr/>
          <p:nvPr/>
        </p:nvSpPr>
        <p:spPr>
          <a:xfrm>
            <a:off x="-4225" y="3429000"/>
            <a:ext cx="7006274" cy="2445707"/>
          </a:xfrm>
          <a:prstGeom prst="rect">
            <a:avLst/>
          </a:prstGeom>
          <a:solidFill>
            <a:srgbClr val="192D1C">
              <a:alpha val="8375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11F3B1-5CE1-981C-5089-A06B07B14C65}"/>
              </a:ext>
            </a:extLst>
          </p:cNvPr>
          <p:cNvSpPr/>
          <p:nvPr/>
        </p:nvSpPr>
        <p:spPr>
          <a:xfrm>
            <a:off x="9194104" y="3428999"/>
            <a:ext cx="2997896" cy="2445707"/>
          </a:xfrm>
          <a:prstGeom prst="rect">
            <a:avLst/>
          </a:prstGeom>
          <a:solidFill>
            <a:srgbClr val="192D1C">
              <a:alpha val="8375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866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1AEB7F98-32EC-40D3-89EE-C84330231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FD83AE-09BF-5BA7-4C59-7F87CC6AC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988" y="540033"/>
            <a:ext cx="3884962" cy="1331604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Overview of RNA-Seq workflow</a:t>
            </a:r>
            <a:endParaRPr lang="en-US"/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13469" y="2310207"/>
            <a:ext cx="540000" cy="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9ED77-BA94-FD02-D8CB-D45D31E65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988" y="2759076"/>
            <a:ext cx="3884962" cy="3009899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1026" name="Picture 2" descr="Set up and overview for gene-level differential expression analysis | Introduction  to DGE - ARCHIVED">
            <a:extLst>
              <a:ext uri="{FF2B5EF4-FFF2-40B4-BE49-F238E27FC236}">
                <a16:creationId xmlns:a16="http://schemas.microsoft.com/office/drawing/2014/main" id="{002E0669-9D5A-18F5-6634-9E0E84BE35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85" r="-1" b="5523"/>
          <a:stretch/>
        </p:blipFill>
        <p:spPr bwMode="auto">
          <a:xfrm>
            <a:off x="4979987" y="540033"/>
            <a:ext cx="6671025" cy="577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B40D9A-F063-1F13-5F9E-902DFFEA7333}"/>
              </a:ext>
            </a:extLst>
          </p:cNvPr>
          <p:cNvSpPr txBox="1"/>
          <p:nvPr/>
        </p:nvSpPr>
        <p:spPr>
          <a:xfrm>
            <a:off x="5259394" y="6563072"/>
            <a:ext cx="6345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hbctraining.github.io</a:t>
            </a:r>
            <a:r>
              <a:rPr lang="en-US" sz="1200" dirty="0"/>
              <a:t>/</a:t>
            </a:r>
            <a:r>
              <a:rPr lang="en-US" sz="1200" dirty="0" err="1"/>
              <a:t>DGE_workshop</a:t>
            </a:r>
            <a:r>
              <a:rPr lang="en-US" sz="1200" dirty="0"/>
              <a:t>/lessons/01_DGE_setup_and_overview.html</a:t>
            </a:r>
          </a:p>
        </p:txBody>
      </p:sp>
    </p:spTree>
    <p:extLst>
      <p:ext uri="{BB962C8B-B14F-4D97-AF65-F5344CB8AC3E}">
        <p14:creationId xmlns:p14="http://schemas.microsoft.com/office/powerpoint/2010/main" val="457880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C7F8B5-190B-2C85-024A-DE86109A3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100" y="542671"/>
            <a:ext cx="10026650" cy="1124202"/>
          </a:xfrm>
        </p:spPr>
        <p:txBody>
          <a:bodyPr wrap="square" anchor="ctr">
            <a:normAutofit/>
          </a:bodyPr>
          <a:lstStyle/>
          <a:p>
            <a:pPr algn="ctr"/>
            <a:r>
              <a:rPr lang="en-US" dirty="0"/>
              <a:t>Class Overview</a:t>
            </a:r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883A8D1-ED1B-47A1-AA44-289C080ED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2664"/>
            <a:ext cx="12192000" cy="4605336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2CEE6AD-E1FB-A1C3-9A42-7DC0DE0F920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41338" y="2843212"/>
          <a:ext cx="11109674" cy="3472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248253C8-DCE1-269C-E43F-C94D2AA1A621}"/>
              </a:ext>
            </a:extLst>
          </p:cNvPr>
          <p:cNvSpPr/>
          <p:nvPr/>
        </p:nvSpPr>
        <p:spPr>
          <a:xfrm>
            <a:off x="-4226" y="3429000"/>
            <a:ext cx="9198329" cy="2445707"/>
          </a:xfrm>
          <a:prstGeom prst="rect">
            <a:avLst/>
          </a:prstGeom>
          <a:solidFill>
            <a:srgbClr val="192D1C">
              <a:alpha val="8375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968181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RegularSeedLeftStep">
      <a:dk1>
        <a:srgbClr val="000000"/>
      </a:dk1>
      <a:lt1>
        <a:srgbClr val="FFFFFF"/>
      </a:lt1>
      <a:dk2>
        <a:srgbClr val="203923"/>
      </a:dk2>
      <a:lt2>
        <a:srgbClr val="E8E4E2"/>
      </a:lt2>
      <a:accent1>
        <a:srgbClr val="4499CC"/>
      </a:accent1>
      <a:accent2>
        <a:srgbClr val="30B2AC"/>
      </a:accent2>
      <a:accent3>
        <a:srgbClr val="3CB77E"/>
      </a:accent3>
      <a:accent4>
        <a:srgbClr val="32BA43"/>
      </a:accent4>
      <a:accent5>
        <a:srgbClr val="60B63C"/>
      </a:accent5>
      <a:accent6>
        <a:srgbClr val="8AAF2F"/>
      </a:accent6>
      <a:hlink>
        <a:srgbClr val="BE6C3C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249</Words>
  <Application>Microsoft Macintosh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Avenir Next LT Pro Light</vt:lpstr>
      <vt:lpstr>Roboto</vt:lpstr>
      <vt:lpstr>Rockwell Nova Light</vt:lpstr>
      <vt:lpstr>Wingdings</vt:lpstr>
      <vt:lpstr>LeafVTI</vt:lpstr>
      <vt:lpstr>Bioinformatics Tutorial</vt:lpstr>
      <vt:lpstr>Class Overview</vt:lpstr>
      <vt:lpstr>Github overview</vt:lpstr>
      <vt:lpstr>Github Page overview</vt:lpstr>
      <vt:lpstr>Class Overview</vt:lpstr>
      <vt:lpstr>Cloning a git repository using terminal</vt:lpstr>
      <vt:lpstr>Class Overview</vt:lpstr>
      <vt:lpstr>Overview of RNA-Seq workflow</vt:lpstr>
      <vt:lpstr>Class Overview</vt:lpstr>
      <vt:lpstr>R Script for differential expression analysis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Bioinformatics Tutorial</dc:title>
  <dc:creator>Mikal El-Hajjar</dc:creator>
  <cp:lastModifiedBy>Mikal El-Hajjar</cp:lastModifiedBy>
  <cp:revision>9</cp:revision>
  <dcterms:created xsi:type="dcterms:W3CDTF">2023-11-08T15:16:16Z</dcterms:created>
  <dcterms:modified xsi:type="dcterms:W3CDTF">2023-11-08T17:53:11Z</dcterms:modified>
</cp:coreProperties>
</file>