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27AE4-8E51-081E-1542-451AD13F1D87}" v="780" dt="2024-08-24T12:33:26.648"/>
    <p1510:client id="{C4EA47B8-B831-6876-BCAC-EAA7AB8EF846}" v="97" dt="2024-08-24T14:01:4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strong, Michael" userId="S::michael.armstrong8@snhu.edu::ccff143d-f836-4756-997d-0894f3e83442" providerId="AD" clId="Web-{14327AE4-8E51-081E-1542-451AD13F1D87}"/>
    <pc:docChg chg="addSld modSld sldOrd addMainMaster delMainMaster">
      <pc:chgData name="Armstrong, Michael" userId="S::michael.armstrong8@snhu.edu::ccff143d-f836-4756-997d-0894f3e83442" providerId="AD" clId="Web-{14327AE4-8E51-081E-1542-451AD13F1D87}" dt="2024-08-24T12:33:26.648" v="767" actId="20577"/>
      <pc:docMkLst>
        <pc:docMk/>
      </pc:docMkLst>
      <pc:sldChg chg="modSp mod modClrScheme chgLayout">
        <pc:chgData name="Armstrong, Michael" userId="S::michael.armstrong8@snhu.edu::ccff143d-f836-4756-997d-0894f3e83442" providerId="AD" clId="Web-{14327AE4-8E51-081E-1542-451AD13F1D87}" dt="2024-08-24T03:43:06.976" v="30"/>
        <pc:sldMkLst>
          <pc:docMk/>
          <pc:sldMk cId="109857222" sldId="256"/>
        </pc:sldMkLst>
        <pc:spChg chg="mod ord">
          <ac:chgData name="Armstrong, Michael" userId="S::michael.armstrong8@snhu.edu::ccff143d-f836-4756-997d-0894f3e83442" providerId="AD" clId="Web-{14327AE4-8E51-081E-1542-451AD13F1D87}" dt="2024-08-24T03:43:06.976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mstrong, Michael" userId="S::michael.armstrong8@snhu.edu::ccff143d-f836-4756-997d-0894f3e83442" providerId="AD" clId="Web-{14327AE4-8E51-081E-1542-451AD13F1D87}" dt="2024-08-24T03:43:06.976" v="3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3:44:19.056" v="64" actId="20577"/>
        <pc:sldMkLst>
          <pc:docMk/>
          <pc:sldMk cId="99912930" sldId="257"/>
        </pc:sldMkLst>
        <pc:spChg chg="mod">
          <ac:chgData name="Armstrong, Michael" userId="S::michael.armstrong8@snhu.edu::ccff143d-f836-4756-997d-0894f3e83442" providerId="AD" clId="Web-{14327AE4-8E51-081E-1542-451AD13F1D87}" dt="2024-08-24T03:43:53.102" v="39" actId="20577"/>
          <ac:spMkLst>
            <pc:docMk/>
            <pc:sldMk cId="99912930" sldId="257"/>
            <ac:spMk id="2" creationId="{6557552D-C470-E884-D401-83584C4D3C3B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3:44:19.056" v="64" actId="20577"/>
          <ac:spMkLst>
            <pc:docMk/>
            <pc:sldMk cId="99912930" sldId="257"/>
            <ac:spMk id="3" creationId="{8BC82AEE-71BC-660A-FCE8-5EBD6C72368F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3:49:21.158" v="155" actId="20577"/>
        <pc:sldMkLst>
          <pc:docMk/>
          <pc:sldMk cId="4101140780" sldId="258"/>
        </pc:sldMkLst>
        <pc:spChg chg="mod">
          <ac:chgData name="Armstrong, Michael" userId="S::michael.armstrong8@snhu.edu::ccff143d-f836-4756-997d-0894f3e83442" providerId="AD" clId="Web-{14327AE4-8E51-081E-1542-451AD13F1D87}" dt="2024-08-24T03:44:26.478" v="72" actId="20577"/>
          <ac:spMkLst>
            <pc:docMk/>
            <pc:sldMk cId="4101140780" sldId="258"/>
            <ac:spMk id="2" creationId="{EF6FD4B7-B9FA-D6A9-F154-8E1D2655247A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3:49:21.158" v="155" actId="20577"/>
          <ac:spMkLst>
            <pc:docMk/>
            <pc:sldMk cId="4101140780" sldId="258"/>
            <ac:spMk id="3" creationId="{B4ABFAEF-CFF3-5CAD-E1C7-D4F88378C388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4:00:09.288" v="270" actId="20577"/>
        <pc:sldMkLst>
          <pc:docMk/>
          <pc:sldMk cId="1428520256" sldId="259"/>
        </pc:sldMkLst>
        <pc:spChg chg="mod">
          <ac:chgData name="Armstrong, Michael" userId="S::michael.armstrong8@snhu.edu::ccff143d-f836-4756-997d-0894f3e83442" providerId="AD" clId="Web-{14327AE4-8E51-081E-1542-451AD13F1D87}" dt="2024-08-24T03:54:26.528" v="163" actId="20577"/>
          <ac:spMkLst>
            <pc:docMk/>
            <pc:sldMk cId="1428520256" sldId="259"/>
            <ac:spMk id="2" creationId="{1D853E0A-2EFA-C693-6BCC-8C61839B866F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4:00:09.288" v="270" actId="20577"/>
          <ac:spMkLst>
            <pc:docMk/>
            <pc:sldMk cId="1428520256" sldId="259"/>
            <ac:spMk id="3" creationId="{4E4BA356-FF28-87B2-B7F9-468218D2E01D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4:04:04.372" v="346" actId="20577"/>
        <pc:sldMkLst>
          <pc:docMk/>
          <pc:sldMk cId="39486890" sldId="260"/>
        </pc:sldMkLst>
        <pc:spChg chg="mod">
          <ac:chgData name="Armstrong, Michael" userId="S::michael.armstrong8@snhu.edu::ccff143d-f836-4756-997d-0894f3e83442" providerId="AD" clId="Web-{14327AE4-8E51-081E-1542-451AD13F1D87}" dt="2024-08-24T04:02:48.214" v="280" actId="20577"/>
          <ac:spMkLst>
            <pc:docMk/>
            <pc:sldMk cId="39486890" sldId="260"/>
            <ac:spMk id="2" creationId="{9CBBDEB4-2CFA-6410-A692-2321D1A17CD9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4:04:04.372" v="346" actId="20577"/>
          <ac:spMkLst>
            <pc:docMk/>
            <pc:sldMk cId="39486890" sldId="260"/>
            <ac:spMk id="3" creationId="{0B868D45-FD76-06B8-9FF4-7D559C6B6C35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4:04:43.498" v="390" actId="20577"/>
        <pc:sldMkLst>
          <pc:docMk/>
          <pc:sldMk cId="14049293" sldId="261"/>
        </pc:sldMkLst>
        <pc:spChg chg="mod">
          <ac:chgData name="Armstrong, Michael" userId="S::michael.armstrong8@snhu.edu::ccff143d-f836-4756-997d-0894f3e83442" providerId="AD" clId="Web-{14327AE4-8E51-081E-1542-451AD13F1D87}" dt="2024-08-24T04:04:07.700" v="349" actId="20577"/>
          <ac:spMkLst>
            <pc:docMk/>
            <pc:sldMk cId="14049293" sldId="261"/>
            <ac:spMk id="2" creationId="{DAF649DD-9E07-5E2A-B417-3C4CC941E918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4:04:43.498" v="390" actId="20577"/>
          <ac:spMkLst>
            <pc:docMk/>
            <pc:sldMk cId="14049293" sldId="261"/>
            <ac:spMk id="3" creationId="{CA519E03-6A86-1883-526E-F29A205A8517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4:29:28.988" v="435" actId="20577"/>
        <pc:sldMkLst>
          <pc:docMk/>
          <pc:sldMk cId="52786579" sldId="262"/>
        </pc:sldMkLst>
        <pc:spChg chg="mod">
          <ac:chgData name="Armstrong, Michael" userId="S::michael.armstrong8@snhu.edu::ccff143d-f836-4756-997d-0894f3e83442" providerId="AD" clId="Web-{14327AE4-8E51-081E-1542-451AD13F1D87}" dt="2024-08-24T04:28:36.721" v="403" actId="20577"/>
          <ac:spMkLst>
            <pc:docMk/>
            <pc:sldMk cId="52786579" sldId="262"/>
            <ac:spMk id="2" creationId="{EBA56FEA-D18D-9909-B82C-CBF06E52E55C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4:29:28.988" v="435" actId="20577"/>
          <ac:spMkLst>
            <pc:docMk/>
            <pc:sldMk cId="52786579" sldId="262"/>
            <ac:spMk id="3" creationId="{785D311C-0CD0-9A4B-E13D-B1997D359B76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4:30:45.818" v="520" actId="20577"/>
        <pc:sldMkLst>
          <pc:docMk/>
          <pc:sldMk cId="1698343841" sldId="263"/>
        </pc:sldMkLst>
        <pc:spChg chg="mod">
          <ac:chgData name="Armstrong, Michael" userId="S::michael.armstrong8@snhu.edu::ccff143d-f836-4756-997d-0894f3e83442" providerId="AD" clId="Web-{14327AE4-8E51-081E-1542-451AD13F1D87}" dt="2024-08-24T04:29:33.988" v="439" actId="20577"/>
          <ac:spMkLst>
            <pc:docMk/>
            <pc:sldMk cId="1698343841" sldId="263"/>
            <ac:spMk id="2" creationId="{F6962A2B-DEAF-3ED6-F73F-883793867E15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4:30:45.818" v="520" actId="20577"/>
          <ac:spMkLst>
            <pc:docMk/>
            <pc:sldMk cId="1698343841" sldId="263"/>
            <ac:spMk id="3" creationId="{ECAC1545-2CB5-E582-1185-EE843DE5AF36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04:32:06.586" v="637" actId="20577"/>
        <pc:sldMkLst>
          <pc:docMk/>
          <pc:sldMk cId="1303764234" sldId="264"/>
        </pc:sldMkLst>
        <pc:spChg chg="mod">
          <ac:chgData name="Armstrong, Michael" userId="S::michael.armstrong8@snhu.edu::ccff143d-f836-4756-997d-0894f3e83442" providerId="AD" clId="Web-{14327AE4-8E51-081E-1542-451AD13F1D87}" dt="2024-08-24T04:30:50.896" v="524" actId="20577"/>
          <ac:spMkLst>
            <pc:docMk/>
            <pc:sldMk cId="1303764234" sldId="264"/>
            <ac:spMk id="2" creationId="{F2C67587-C6C8-904C-D559-861DDF449FBC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4:32:06.586" v="637" actId="20577"/>
          <ac:spMkLst>
            <pc:docMk/>
            <pc:sldMk cId="1303764234" sldId="264"/>
            <ac:spMk id="3" creationId="{710D4FB8-7520-36BE-E6B5-3423CE40AFF8}"/>
          </ac:spMkLst>
        </pc:spChg>
      </pc:sldChg>
      <pc:sldChg chg="modSp new ord">
        <pc:chgData name="Armstrong, Michael" userId="S::michael.armstrong8@snhu.edu::ccff143d-f836-4756-997d-0894f3e83442" providerId="AD" clId="Web-{14327AE4-8E51-081E-1542-451AD13F1D87}" dt="2024-08-24T04:33:06.525" v="705" actId="20577"/>
        <pc:sldMkLst>
          <pc:docMk/>
          <pc:sldMk cId="62089081" sldId="265"/>
        </pc:sldMkLst>
        <pc:spChg chg="mod">
          <ac:chgData name="Armstrong, Michael" userId="S::michael.armstrong8@snhu.edu::ccff143d-f836-4756-997d-0894f3e83442" providerId="AD" clId="Web-{14327AE4-8E51-081E-1542-451AD13F1D87}" dt="2024-08-24T04:32:30.305" v="647" actId="20577"/>
          <ac:spMkLst>
            <pc:docMk/>
            <pc:sldMk cId="62089081" sldId="265"/>
            <ac:spMk id="2" creationId="{B35859AC-2D15-BB98-A464-7FE28C13DE9A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04:33:06.525" v="705" actId="20577"/>
          <ac:spMkLst>
            <pc:docMk/>
            <pc:sldMk cId="62089081" sldId="265"/>
            <ac:spMk id="3" creationId="{1B1810B4-2D0F-0257-8B56-6EEF360AE917}"/>
          </ac:spMkLst>
        </pc:spChg>
      </pc:sldChg>
      <pc:sldChg chg="modSp new">
        <pc:chgData name="Armstrong, Michael" userId="S::michael.armstrong8@snhu.edu::ccff143d-f836-4756-997d-0894f3e83442" providerId="AD" clId="Web-{14327AE4-8E51-081E-1542-451AD13F1D87}" dt="2024-08-24T12:33:26.648" v="767" actId="20577"/>
        <pc:sldMkLst>
          <pc:docMk/>
          <pc:sldMk cId="1045044782" sldId="266"/>
        </pc:sldMkLst>
        <pc:spChg chg="mod">
          <ac:chgData name="Armstrong, Michael" userId="S::michael.armstrong8@snhu.edu::ccff143d-f836-4756-997d-0894f3e83442" providerId="AD" clId="Web-{14327AE4-8E51-081E-1542-451AD13F1D87}" dt="2024-08-24T12:30:27.314" v="712" actId="20577"/>
          <ac:spMkLst>
            <pc:docMk/>
            <pc:sldMk cId="1045044782" sldId="266"/>
            <ac:spMk id="2" creationId="{46100336-A6FB-A261-F445-23E3AC15F14B}"/>
          </ac:spMkLst>
        </pc:spChg>
        <pc:spChg chg="mod">
          <ac:chgData name="Armstrong, Michael" userId="S::michael.armstrong8@snhu.edu::ccff143d-f836-4756-997d-0894f3e83442" providerId="AD" clId="Web-{14327AE4-8E51-081E-1542-451AD13F1D87}" dt="2024-08-24T12:33:26.648" v="767" actId="20577"/>
          <ac:spMkLst>
            <pc:docMk/>
            <pc:sldMk cId="1045044782" sldId="266"/>
            <ac:spMk id="3" creationId="{79A392A2-8025-E799-2672-1219D4A7B252}"/>
          </ac:spMkLst>
        </pc:spChg>
      </pc:sldChg>
      <pc:sldMasterChg chg="del delSldLayout">
        <pc:chgData name="Armstrong, Michael" userId="S::michael.armstrong8@snhu.edu::ccff143d-f836-4756-997d-0894f3e83442" providerId="AD" clId="Web-{14327AE4-8E51-081E-1542-451AD13F1D87}" dt="2024-08-24T03:42:51.475" v="27"/>
        <pc:sldMasterMkLst>
          <pc:docMk/>
          <pc:sldMasterMk cId="2460954070" sldId="2147483660"/>
        </pc:sldMasterMkLst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mstrong, Michael" userId="S::michael.armstrong8@snhu.edu::ccff143d-f836-4756-997d-0894f3e83442" providerId="AD" clId="Web-{14327AE4-8E51-081E-1542-451AD13F1D87}" dt="2024-08-24T03:42:51.475" v="2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rmstrong, Michael" userId="S::michael.armstrong8@snhu.edu::ccff143d-f836-4756-997d-0894f3e83442" providerId="AD" clId="Web-{14327AE4-8E51-081E-1542-451AD13F1D87}" dt="2024-08-24T03:42:53.678" v="28"/>
        <pc:sldMasterMkLst>
          <pc:docMk/>
          <pc:sldMasterMk cId="2987691232" sldId="2147483672"/>
        </pc:sldMasterMkLst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1422135610" sldId="2147483673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1819247060" sldId="2147483674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1916820395" sldId="2147483675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29283822" sldId="2147483676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2494477542" sldId="2147483677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2793756769" sldId="2147483678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1194896709" sldId="2147483679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826516522" sldId="2147483680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3953661552" sldId="2147483681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699076763" sldId="2147483682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3.678" v="28"/>
          <pc:sldLayoutMkLst>
            <pc:docMk/>
            <pc:sldMasterMk cId="2987691232" sldId="2147483672"/>
            <pc:sldLayoutMk cId="3638706633" sldId="2147483683"/>
          </pc:sldLayoutMkLst>
        </pc:sldLayoutChg>
      </pc:sldMasterChg>
      <pc:sldMasterChg chg="add del addSldLayout delSldLayout modSldLayout">
        <pc:chgData name="Armstrong, Michael" userId="S::michael.armstrong8@snhu.edu::ccff143d-f836-4756-997d-0894f3e83442" providerId="AD" clId="Web-{14327AE4-8E51-081E-1542-451AD13F1D87}" dt="2024-08-24T03:42:58.991" v="29"/>
        <pc:sldMasterMkLst>
          <pc:docMk/>
          <pc:sldMasterMk cId="1778815133" sldId="2147483684"/>
        </pc:sldMasterMkLst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3932234024" sldId="2147483685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854390549" sldId="2147483686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3388721092" sldId="2147483687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562275567" sldId="2147483688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716219029" sldId="2147483689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1729991587" sldId="2147483690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2982521032" sldId="2147483691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397844806" sldId="2147483692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4077252673" sldId="2147483693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2235955053" sldId="2147483694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2:58.991" v="29"/>
          <pc:sldLayoutMkLst>
            <pc:docMk/>
            <pc:sldMasterMk cId="1778815133" sldId="2147483684"/>
            <pc:sldLayoutMk cId="2968246802" sldId="2147483695"/>
          </pc:sldLayoutMkLst>
        </pc:sldLayoutChg>
      </pc:sldMasterChg>
      <pc:sldMasterChg chg="add del addSldLayout delSldLayout modSldLayout">
        <pc:chgData name="Armstrong, Michael" userId="S::michael.armstrong8@snhu.edu::ccff143d-f836-4756-997d-0894f3e83442" providerId="AD" clId="Web-{14327AE4-8E51-081E-1542-451AD13F1D87}" dt="2024-08-24T03:43:06.976" v="30"/>
        <pc:sldMasterMkLst>
          <pc:docMk/>
          <pc:sldMasterMk cId="1320504654" sldId="2147483696"/>
        </pc:sldMasterMkLst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3759360751" sldId="2147483697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2771858353" sldId="2147483698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2105513627" sldId="2147483699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1437006293" sldId="2147483700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3449732997" sldId="2147483701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1463273389" sldId="2147483702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2441953404" sldId="2147483703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2081908586" sldId="2147483704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2269074018" sldId="2147483705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4037081893" sldId="2147483706"/>
          </pc:sldLayoutMkLst>
        </pc:sldLayoutChg>
        <pc:sldLayoutChg chg="add del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1320504654" sldId="2147483696"/>
            <pc:sldLayoutMk cId="3022299355" sldId="2147483707"/>
          </pc:sldLayoutMkLst>
        </pc:sldLayoutChg>
      </pc:sldMasterChg>
      <pc:sldMasterChg chg="add addSldLayout modSldLayout">
        <pc:chgData name="Armstrong, Michael" userId="S::michael.armstrong8@snhu.edu::ccff143d-f836-4756-997d-0894f3e83442" providerId="AD" clId="Web-{14327AE4-8E51-081E-1542-451AD13F1D87}" dt="2024-08-24T03:43:06.976" v="30"/>
        <pc:sldMasterMkLst>
          <pc:docMk/>
          <pc:sldMasterMk cId="49148496" sldId="2147483708"/>
        </pc:sldMasterMkLst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1312905627" sldId="2147483709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1563042449" sldId="2147483710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755304072" sldId="2147483711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2665270919" sldId="2147483712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1481936280" sldId="2147483713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1976909704" sldId="2147483714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1099839161" sldId="2147483715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2706194972" sldId="2147483716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700552455" sldId="2147483717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404945001" sldId="2147483718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3554892219" sldId="2147483719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3560713135" sldId="2147483720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2069742430" sldId="2147483721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2923986790" sldId="2147483722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792089686" sldId="2147483723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1132119141" sldId="2147483724"/>
          </pc:sldLayoutMkLst>
        </pc:sldLayoutChg>
        <pc:sldLayoutChg chg="add mod replId">
          <pc:chgData name="Armstrong, Michael" userId="S::michael.armstrong8@snhu.edu::ccff143d-f836-4756-997d-0894f3e83442" providerId="AD" clId="Web-{14327AE4-8E51-081E-1542-451AD13F1D87}" dt="2024-08-24T03:43:06.976" v="30"/>
          <pc:sldLayoutMkLst>
            <pc:docMk/>
            <pc:sldMasterMk cId="49148496" sldId="2147483708"/>
            <pc:sldLayoutMk cId="2117874505" sldId="2147483725"/>
          </pc:sldLayoutMkLst>
        </pc:sldLayoutChg>
      </pc:sldMasterChg>
    </pc:docChg>
  </pc:docChgLst>
  <pc:docChgLst>
    <pc:chgData name="Armstrong, Michael" userId="S::michael.armstrong8@snhu.edu::ccff143d-f836-4756-997d-0894f3e83442" providerId="AD" clId="Web-{C4EA47B8-B831-6876-BCAC-EAA7AB8EF846}"/>
    <pc:docChg chg="addSld modSld">
      <pc:chgData name="Armstrong, Michael" userId="S::michael.armstrong8@snhu.edu::ccff143d-f836-4756-997d-0894f3e83442" providerId="AD" clId="Web-{C4EA47B8-B831-6876-BCAC-EAA7AB8EF846}" dt="2024-08-24T14:01:41.740" v="96" actId="20577"/>
      <pc:docMkLst>
        <pc:docMk/>
      </pc:docMkLst>
      <pc:sldChg chg="modSp new">
        <pc:chgData name="Armstrong, Michael" userId="S::michael.armstrong8@snhu.edu::ccff143d-f836-4756-997d-0894f3e83442" providerId="AD" clId="Web-{C4EA47B8-B831-6876-BCAC-EAA7AB8EF846}" dt="2024-08-24T14:01:41.740" v="96" actId="20577"/>
        <pc:sldMkLst>
          <pc:docMk/>
          <pc:sldMk cId="1949458985" sldId="267"/>
        </pc:sldMkLst>
        <pc:spChg chg="mod">
          <ac:chgData name="Armstrong, Michael" userId="S::michael.armstrong8@snhu.edu::ccff143d-f836-4756-997d-0894f3e83442" providerId="AD" clId="Web-{C4EA47B8-B831-6876-BCAC-EAA7AB8EF846}" dt="2024-08-24T14:00:35.848" v="10" actId="20577"/>
          <ac:spMkLst>
            <pc:docMk/>
            <pc:sldMk cId="1949458985" sldId="267"/>
            <ac:spMk id="2" creationId="{55F416CF-25B4-547B-8A85-9DBC29B7CEB2}"/>
          </ac:spMkLst>
        </pc:spChg>
        <pc:spChg chg="mod">
          <ac:chgData name="Armstrong, Michael" userId="S::michael.armstrong8@snhu.edu::ccff143d-f836-4756-997d-0894f3e83442" providerId="AD" clId="Web-{C4EA47B8-B831-6876-BCAC-EAA7AB8EF846}" dt="2024-08-24T14:01:41.740" v="96" actId="20577"/>
          <ac:spMkLst>
            <pc:docMk/>
            <pc:sldMk cId="1949458985" sldId="267"/>
            <ac:spMk id="3" creationId="{D6DD21B3-53B3-0E7F-F044-BDF23CCB57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3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Scrum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Michael Armstrong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9AC-2D15-BB98-A464-7FE28C13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10B4-2D0F-0257-8B56-6EEF360A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of the previous 2 weeks</a:t>
            </a:r>
          </a:p>
          <a:p>
            <a:pPr>
              <a:buClr>
                <a:srgbClr val="1287C3"/>
              </a:buClr>
            </a:pPr>
            <a:r>
              <a:rPr lang="en-US"/>
              <a:t>Product Owner check in with clients and stakeholders for biweekly updates</a:t>
            </a:r>
          </a:p>
        </p:txBody>
      </p:sp>
    </p:spTree>
    <p:extLst>
      <p:ext uri="{BB962C8B-B14F-4D97-AF65-F5344CB8AC3E}">
        <p14:creationId xmlns:p14="http://schemas.microsoft.com/office/powerpoint/2010/main" val="6208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0336-A6FB-A261-F445-23E3AC15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92A2-8025-E799-2672-1219D4A7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</a:t>
            </a:r>
          </a:p>
          <a:p>
            <a:pPr>
              <a:buClr>
                <a:srgbClr val="1287C3"/>
              </a:buClr>
            </a:pPr>
            <a:r>
              <a:rPr lang="en-US"/>
              <a:t>No going back to change methods</a:t>
            </a:r>
          </a:p>
          <a:p>
            <a:pPr>
              <a:buClr>
                <a:srgbClr val="1287C3"/>
              </a:buClr>
            </a:pPr>
            <a:r>
              <a:rPr lang="en-US"/>
              <a:t>No communication</a:t>
            </a:r>
          </a:p>
          <a:p>
            <a:pPr>
              <a:buClr>
                <a:srgbClr val="1287C3"/>
              </a:buClr>
            </a:pPr>
            <a:r>
              <a:rPr lang="en-US"/>
              <a:t>Changes could only happen at end of SDLC</a:t>
            </a:r>
          </a:p>
        </p:txBody>
      </p:sp>
    </p:spTree>
    <p:extLst>
      <p:ext uri="{BB962C8B-B14F-4D97-AF65-F5344CB8AC3E}">
        <p14:creationId xmlns:p14="http://schemas.microsoft.com/office/powerpoint/2010/main" val="104504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16CF-25B4-547B-8A85-9DBC29B7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21B3-53B3-0E7F-F044-BDF23CCB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Waterfall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/>
              <a:t>Slow, Linear, No changes till end, Lots of paperwork</a:t>
            </a:r>
          </a:p>
          <a:p>
            <a:pPr>
              <a:buClr>
                <a:srgbClr val="1287C3"/>
              </a:buClr>
            </a:pPr>
            <a:r>
              <a:rPr lang="en-US"/>
              <a:t>Agile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/>
              <a:t>Fast, Always changing, Not as much paperwork</a:t>
            </a:r>
          </a:p>
        </p:txBody>
      </p:sp>
    </p:spTree>
    <p:extLst>
      <p:ext uri="{BB962C8B-B14F-4D97-AF65-F5344CB8AC3E}">
        <p14:creationId xmlns:p14="http://schemas.microsoft.com/office/powerpoint/2010/main" val="194945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552D-C470-E884-D401-83584C4D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2AEE-71BC-660A-FCE8-5EBD6C72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 Owner</a:t>
            </a:r>
          </a:p>
          <a:p>
            <a:pPr>
              <a:buClr>
                <a:srgbClr val="1287C3"/>
              </a:buClr>
            </a:pPr>
            <a:r>
              <a:rPr lang="en-US"/>
              <a:t>Scrum Master</a:t>
            </a:r>
          </a:p>
          <a:p>
            <a:pPr>
              <a:buClr>
                <a:srgbClr val="1287C3"/>
              </a:buClr>
            </a:pPr>
            <a:r>
              <a:rPr lang="en-US"/>
              <a:t>Developers</a:t>
            </a:r>
          </a:p>
          <a:p>
            <a:pPr>
              <a:buClr>
                <a:srgbClr val="1287C3"/>
              </a:buClr>
            </a:pPr>
            <a:r>
              <a:rPr lang="en-US"/>
              <a:t>Testers</a:t>
            </a:r>
          </a:p>
        </p:txBody>
      </p:sp>
    </p:spTree>
    <p:extLst>
      <p:ext uri="{BB962C8B-B14F-4D97-AF65-F5344CB8AC3E}">
        <p14:creationId xmlns:p14="http://schemas.microsoft.com/office/powerpoint/2010/main" val="999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4B7-B9FA-D6A9-F154-8E1D2655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FAEF-CFF3-5CAD-E1C7-D4F8837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Responsible for communicating between clients and Scrum Team</a:t>
            </a:r>
          </a:p>
          <a:p>
            <a:pPr>
              <a:buClr>
                <a:srgbClr val="1287C3"/>
              </a:buClr>
            </a:pPr>
            <a:r>
              <a:rPr lang="en-US"/>
              <a:t>Gathers User Stories from stakeholders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3E0A-2EFA-C693-6BCC-8C61839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A356-FF28-87B2-B7F9-468218D2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Updates the Product Backlog</a:t>
            </a:r>
          </a:p>
          <a:p>
            <a:pPr>
              <a:buClr>
                <a:srgbClr val="1287C3"/>
              </a:buClr>
            </a:pPr>
            <a:r>
              <a:rPr lang="en-US"/>
              <a:t>Hosts the Daily Scrum</a:t>
            </a:r>
          </a:p>
          <a:p>
            <a:pPr>
              <a:buClr>
                <a:srgbClr val="1287C3"/>
              </a:buClr>
            </a:pPr>
            <a:r>
              <a:rPr lang="en-US"/>
              <a:t>Keeps the developers on topic during the Daily Scrum</a:t>
            </a:r>
          </a:p>
        </p:txBody>
      </p:sp>
    </p:spTree>
    <p:extLst>
      <p:ext uri="{BB962C8B-B14F-4D97-AF65-F5344CB8AC3E}">
        <p14:creationId xmlns:p14="http://schemas.microsoft.com/office/powerpoint/2010/main" val="142852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DEB4-2CFA-6410-A692-2321D1A1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8D45-FD76-06B8-9FF4-7D559C6B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 the project</a:t>
            </a:r>
          </a:p>
          <a:p>
            <a:pPr>
              <a:buClr>
                <a:srgbClr val="1287C3"/>
              </a:buClr>
            </a:pPr>
            <a:r>
              <a:rPr lang="en-US"/>
              <a:t>Use the product backlog to create an ideal program for the stakeholders</a:t>
            </a:r>
          </a:p>
        </p:txBody>
      </p:sp>
    </p:spTree>
    <p:extLst>
      <p:ext uri="{BB962C8B-B14F-4D97-AF65-F5344CB8AC3E}">
        <p14:creationId xmlns:p14="http://schemas.microsoft.com/office/powerpoint/2010/main" val="3948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49DD-9E07-5E2A-B417-3C4CC941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9E03-6A86-1883-526E-F29A205A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the program for bugs</a:t>
            </a:r>
          </a:p>
          <a:p>
            <a:pPr>
              <a:buClr>
                <a:srgbClr val="1287C3"/>
              </a:buClr>
            </a:pPr>
            <a:r>
              <a:rPr lang="en-US"/>
              <a:t>Find possible test cases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404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6FEA-D18D-9909-B82C-CBF06E52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311C-0CD0-9A4B-E13D-B1997D35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Daily Scrum</a:t>
            </a:r>
          </a:p>
          <a:p>
            <a:pPr>
              <a:buClr>
                <a:srgbClr val="1287C3"/>
              </a:buClr>
            </a:pPr>
            <a:r>
              <a:rPr lang="en-US"/>
              <a:t>Sprint </a:t>
            </a:r>
          </a:p>
          <a:p>
            <a:pPr>
              <a:buClr>
                <a:srgbClr val="1287C3"/>
              </a:buClr>
            </a:pPr>
            <a:r>
              <a:rPr lang="en-US"/>
              <a:t>Sprint Review</a:t>
            </a:r>
          </a:p>
        </p:txBody>
      </p:sp>
    </p:spTree>
    <p:extLst>
      <p:ext uri="{BB962C8B-B14F-4D97-AF65-F5344CB8AC3E}">
        <p14:creationId xmlns:p14="http://schemas.microsoft.com/office/powerpoint/2010/main" val="5278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2A2B-DEAF-3ED6-F73F-88379386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1545-2CB5-E582-1185-EE843DE5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15 Minute Meeting</a:t>
            </a:r>
          </a:p>
          <a:p>
            <a:pPr>
              <a:buClr>
                <a:srgbClr val="1287C3"/>
              </a:buClr>
            </a:pPr>
            <a:r>
              <a:rPr lang="en-US"/>
              <a:t>Discuss: 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/>
              <a:t>What did I accomplish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/>
              <a:t>What will I accomplish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/>
              <a:t>What is hindering my progress</a:t>
            </a:r>
          </a:p>
        </p:txBody>
      </p:sp>
    </p:spTree>
    <p:extLst>
      <p:ext uri="{BB962C8B-B14F-4D97-AF65-F5344CB8AC3E}">
        <p14:creationId xmlns:p14="http://schemas.microsoft.com/office/powerpoint/2010/main" val="169834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587-C6C8-904C-D559-861DDF44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4FB8-7520-36BE-E6B5-3423CE40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287C3"/>
              </a:buClr>
            </a:pPr>
            <a:r>
              <a:rPr lang="en-US"/>
              <a:t>A Sprint is a two-week work period to accomplish as much as possible by the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303764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The Scrum Review</vt:lpstr>
      <vt:lpstr>The Scrum Team</vt:lpstr>
      <vt:lpstr>Product Owner</vt:lpstr>
      <vt:lpstr>Scrum Master</vt:lpstr>
      <vt:lpstr>Developers</vt:lpstr>
      <vt:lpstr>Testers</vt:lpstr>
      <vt:lpstr>Scrum Phases</vt:lpstr>
      <vt:lpstr>Daily Scrum</vt:lpstr>
      <vt:lpstr>Sprint</vt:lpstr>
      <vt:lpstr>Sprint Review</vt:lpstr>
      <vt:lpstr>Waterfall Method</vt:lpstr>
      <vt:lpstr>Waterfall or 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2024-08-16T15:15:05Z</dcterms:created>
  <dcterms:modified xsi:type="dcterms:W3CDTF">2024-08-24T14:02:08Z</dcterms:modified>
</cp:coreProperties>
</file>