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1"/>
  </p:sldMasterIdLst>
  <p:notesMasterIdLst>
    <p:notesMasterId r:id="rId12"/>
  </p:notesMasterIdLst>
  <p:sldIdLst>
    <p:sldId id="261" r:id="rId2"/>
    <p:sldId id="262" r:id="rId3"/>
    <p:sldId id="265" r:id="rId4"/>
    <p:sldId id="268" r:id="rId5"/>
    <p:sldId id="269" r:id="rId6"/>
    <p:sldId id="270" r:id="rId7"/>
    <p:sldId id="272" r:id="rId8"/>
    <p:sldId id="271" r:id="rId9"/>
    <p:sldId id="260" r:id="rId10"/>
    <p:sldId id="256" r:id="rId11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008" autoAdjust="0"/>
    <p:restoredTop sz="86435" autoAdjust="0"/>
  </p:normalViewPr>
  <p:slideViewPr>
    <p:cSldViewPr>
      <p:cViewPr>
        <p:scale>
          <a:sx n="75" d="100"/>
          <a:sy n="75" d="100"/>
        </p:scale>
        <p:origin x="648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20.06.2020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698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roduction: logo and nam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4835" y="2572200"/>
            <a:ext cx="566233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: animated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695325" y="2617200"/>
            <a:ext cx="10728675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695325" y="3502800"/>
            <a:ext cx="10728675" cy="369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956400"/>
            <a:ext cx="10728675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6" name="Plassholder f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0821600" y="406800"/>
            <a:ext cx="676800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.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695325" y="6264000"/>
            <a:ext cx="2815875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background covering the entire su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Click ikon to insert picture covering the entire surface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1080135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 hasCustomPrompt="1"/>
          </p:nvPr>
        </p:nvSpPr>
        <p:spPr>
          <a:xfrm>
            <a:off x="694800" y="1800000"/>
            <a:ext cx="10801875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Click ikon to insert picture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768000" y="2205000"/>
            <a:ext cx="10656000" cy="73866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551384" y="4077072"/>
            <a:ext cx="1224136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00" y="4051894"/>
            <a:ext cx="10692000" cy="23294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22957" y="405000"/>
            <a:ext cx="673043" cy="540000"/>
          </a:xfrm>
          <a:prstGeom prst="rect">
            <a:avLst/>
          </a:prstGeom>
        </p:spPr>
      </p:pic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</a:t>
            </a:r>
            <a:r>
              <a:rPr lang="nb-NO" dirty="0" err="1"/>
              <a:t>dynamics</a:t>
            </a:r>
            <a:r>
              <a:rPr lang="nb-NO" dirty="0"/>
              <a:t> Group 07	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Exam</a:t>
            </a:r>
            <a:r>
              <a:rPr lang="nb-NO" dirty="0"/>
              <a:t> INF200 - June 2020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695325" y="4473382"/>
            <a:ext cx="10728675" cy="336550"/>
          </a:xfrm>
        </p:spPr>
        <p:txBody>
          <a:bodyPr/>
          <a:lstStyle/>
          <a:p>
            <a:r>
              <a:rPr lang="nb-NO" dirty="0"/>
              <a:t>Astrid Hæve </a:t>
            </a:r>
            <a:r>
              <a:rPr lang="nb-NO" dirty="0" err="1"/>
              <a:t>Sedal</a:t>
            </a:r>
            <a:endParaRPr lang="nb-NO" dirty="0"/>
          </a:p>
          <a:p>
            <a:r>
              <a:rPr lang="nb-NO" dirty="0"/>
              <a:t>Mikal Breiteig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36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92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7" name="Plassholder for innhold 6"/>
          <p:cNvSpPr>
            <a:spLocks noGrp="1"/>
          </p:cNvSpPr>
          <p:nvPr>
            <p:ph idx="1"/>
          </p:nvPr>
        </p:nvSpPr>
        <p:spPr>
          <a:xfrm>
            <a:off x="695324" y="1800000"/>
            <a:ext cx="8424675" cy="4140000"/>
          </a:xfrm>
        </p:spPr>
        <p:txBody>
          <a:bodyPr/>
          <a:lstStyle/>
          <a:p>
            <a:r>
              <a:rPr lang="nb-NO" dirty="0"/>
              <a:t>Planning prosess and time management</a:t>
            </a:r>
          </a:p>
          <a:p>
            <a:pPr lvl="1"/>
            <a:r>
              <a:rPr lang="nb-NO" dirty="0"/>
              <a:t>Flowchart and overall </a:t>
            </a:r>
            <a:r>
              <a:rPr lang="nb-NO" dirty="0" err="1"/>
              <a:t>structure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lang="nb-NO" dirty="0"/>
          </a:p>
          <a:p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framework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Files, </a:t>
            </a:r>
            <a:r>
              <a:rPr lang="nb-NO" dirty="0" err="1"/>
              <a:t>classes</a:t>
            </a:r>
            <a:r>
              <a:rPr lang="nb-NO" dirty="0"/>
              <a:t> and </a:t>
            </a:r>
            <a:r>
              <a:rPr lang="nb-NO" dirty="0" err="1"/>
              <a:t>methods</a:t>
            </a:r>
            <a:endParaRPr lang="nb-NO" dirty="0"/>
          </a:p>
          <a:p>
            <a:pPr lvl="1"/>
            <a:r>
              <a:rPr lang="nb-NO" dirty="0"/>
              <a:t>Simple tests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requirements</a:t>
            </a:r>
            <a:endParaRPr lang="nb-NO" dirty="0"/>
          </a:p>
          <a:p>
            <a:r>
              <a:rPr lang="nb-NO" dirty="0"/>
              <a:t>Code and </a:t>
            </a:r>
            <a:r>
              <a:rPr lang="nb-NO" dirty="0" err="1"/>
              <a:t>further</a:t>
            </a:r>
            <a:r>
              <a:rPr lang="nb-NO" dirty="0"/>
              <a:t> tests</a:t>
            </a:r>
          </a:p>
          <a:p>
            <a:r>
              <a:rPr lang="nb-NO" dirty="0"/>
              <a:t>Debugging, </a:t>
            </a:r>
            <a:r>
              <a:rPr lang="nb-NO" dirty="0" err="1"/>
              <a:t>documentation</a:t>
            </a:r>
            <a:r>
              <a:rPr lang="nb-NO" dirty="0"/>
              <a:t> and </a:t>
            </a:r>
            <a:r>
              <a:rPr lang="nb-NO" dirty="0" err="1"/>
              <a:t>prioritizing</a:t>
            </a:r>
            <a:endParaRPr lang="nb-NO" dirty="0"/>
          </a:p>
          <a:p>
            <a:pPr marL="468000" lvl="1" indent="0">
              <a:buNone/>
            </a:pPr>
            <a:r>
              <a:rPr lang="nb-NO" dirty="0"/>
              <a:t> 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595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E8993CB9-A419-4A56-A320-46A5938DB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62" y="1638643"/>
            <a:ext cx="5033475" cy="4442042"/>
          </a:xfrm>
          <a:prstGeom prst="rect">
            <a:avLst/>
          </a:prstGeom>
          <a:noFill/>
        </p:spPr>
      </p:pic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2</a:t>
            </a:fld>
            <a:endParaRPr lang="nb-NO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3D6CC841-4669-4E13-82EE-BCB1C53E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/>
          <a:lstStyle/>
          <a:p>
            <a:r>
              <a:rPr lang="en-US" dirty="0"/>
              <a:t>Overview of classes</a:t>
            </a:r>
          </a:p>
        </p:txBody>
      </p:sp>
    </p:spTree>
    <p:extLst>
      <p:ext uri="{BB962C8B-B14F-4D97-AF65-F5344CB8AC3E}">
        <p14:creationId xmlns:p14="http://schemas.microsoft.com/office/powerpoint/2010/main" val="217142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Detailed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file and </a:t>
            </a:r>
            <a:r>
              <a:rPr lang="nb-NO" dirty="0" err="1"/>
              <a:t>structure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</a:t>
            </a:fld>
            <a:endParaRPr lang="nb-NO"/>
          </a:p>
        </p:txBody>
      </p:sp>
      <p:pic>
        <p:nvPicPr>
          <p:cNvPr id="6" name="Plassholder for innhold 8" descr="Et bilde som inneholder skjermbilde, tekst&#10;&#10;Automatisk generert beskrivelse">
            <a:extLst>
              <a:ext uri="{FF2B5EF4-FFF2-40B4-BE49-F238E27FC236}">
                <a16:creationId xmlns:a16="http://schemas.microsoft.com/office/drawing/2014/main" id="{4CC2E4C6-AE89-4F2F-BED0-F320B1183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5" y="1478642"/>
            <a:ext cx="10593963" cy="46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Unittests</a:t>
            </a:r>
          </a:p>
          <a:p>
            <a:r>
              <a:rPr lang="nb-NO" dirty="0" err="1"/>
              <a:t>Mocker</a:t>
            </a:r>
            <a:endParaRPr lang="nb-NO" dirty="0"/>
          </a:p>
          <a:p>
            <a:r>
              <a:rPr lang="nb-NO" dirty="0"/>
              <a:t>Statistical test</a:t>
            </a:r>
          </a:p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b-NO" dirty="0"/>
              <a:t>Tests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requirements</a:t>
            </a:r>
            <a:endParaRPr lang="nb-NO" dirty="0"/>
          </a:p>
          <a:p>
            <a:r>
              <a:rPr lang="nb-NO" dirty="0"/>
              <a:t>PEP8</a:t>
            </a:r>
          </a:p>
          <a:p>
            <a:r>
              <a:rPr lang="nb-NO" dirty="0" err="1"/>
              <a:t>Readable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clearifying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and variable </a:t>
            </a:r>
            <a:r>
              <a:rPr lang="nb-NO" dirty="0" err="1"/>
              <a:t>names</a:t>
            </a:r>
            <a:endParaRPr lang="nb-NO" dirty="0"/>
          </a:p>
          <a:p>
            <a:r>
              <a:rPr lang="nb-NO" dirty="0" err="1"/>
              <a:t>Simplified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</a:p>
          <a:p>
            <a:r>
              <a:rPr lang="nb-NO" dirty="0" err="1"/>
              <a:t>Documentation</a:t>
            </a:r>
            <a:endParaRPr lang="nb-NO" dirty="0"/>
          </a:p>
          <a:p>
            <a:pPr lvl="1"/>
            <a:r>
              <a:rPr lang="nb-NO" dirty="0" err="1"/>
              <a:t>NumPy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quality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841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innhold 7" descr="Et bilde som inneholder tekst, skjermbilde&#10;&#10;Automatisk generert beskrivelse">
            <a:extLst>
              <a:ext uri="{FF2B5EF4-FFF2-40B4-BE49-F238E27FC236}">
                <a16:creationId xmlns:a16="http://schemas.microsoft.com/office/drawing/2014/main" id="{7E64C1FD-539E-4A89-8829-E1C4F8276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1794100"/>
            <a:ext cx="4640756" cy="4140200"/>
          </a:xfrm>
        </p:spPr>
      </p:pic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0AC54C9-8B7E-4CB0-8C14-E44FF7DA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7829F5B-1F7B-466F-ABDB-86D7688F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BB970178-E96D-4A7F-938F-24C76A49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Simplify</a:t>
            </a:r>
            <a:r>
              <a:rPr lang="nb-NO" dirty="0"/>
              <a:t> and </a:t>
            </a:r>
            <a:r>
              <a:rPr lang="nb-NO" dirty="0" err="1"/>
              <a:t>increase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usability</a:t>
            </a:r>
            <a:endParaRPr lang="nb-NO" dirty="0"/>
          </a:p>
        </p:txBody>
      </p:sp>
      <p:pic>
        <p:nvPicPr>
          <p:cNvPr id="10" name="Bilde 9" descr="Et bilde som inneholder skjermbilde, sitter, bord, telefon&#10;&#10;Automatisk generert beskrivelse">
            <a:extLst>
              <a:ext uri="{FF2B5EF4-FFF2-40B4-BE49-F238E27FC236}">
                <a16:creationId xmlns:a16="http://schemas.microsoft.com/office/drawing/2014/main" id="{F45D641B-154D-4562-9281-1A48ACBB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000" y="1794100"/>
            <a:ext cx="6154793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9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CDC46C6-DD52-402C-9E8E-1D5CAC81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6FB0BAB-AD8D-41E2-9A60-235589EC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C8296CAD-E31E-4861-BEEC-975372AB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Simulation</a:t>
            </a:r>
            <a:r>
              <a:rPr lang="nb-NO" dirty="0"/>
              <a:t> over 390 </a:t>
            </a:r>
            <a:r>
              <a:rPr lang="nb-NO" dirty="0" err="1"/>
              <a:t>years</a:t>
            </a:r>
            <a:endParaRPr lang="nb-NO" dirty="0"/>
          </a:p>
        </p:txBody>
      </p:sp>
      <p:pic>
        <p:nvPicPr>
          <p:cNvPr id="7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65133BC5-DE12-4C3D-A607-804D09F73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52" r="8962" b="6137"/>
          <a:stretch/>
        </p:blipFill>
        <p:spPr>
          <a:xfrm>
            <a:off x="2198913" y="1431953"/>
            <a:ext cx="7209087" cy="46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088C52-A4E8-464B-A601-1E8E0CE3B3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374" y="1800000"/>
            <a:ext cx="10799625" cy="414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/>
              <a:t>Locate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bug</a:t>
            </a:r>
            <a:r>
              <a:rPr lang="nb-NO" dirty="0"/>
              <a:t> and </a:t>
            </a:r>
            <a:r>
              <a:rPr lang="nb-NO" dirty="0" err="1"/>
              <a:t>achieve</a:t>
            </a:r>
            <a:r>
              <a:rPr lang="nb-NO" dirty="0"/>
              <a:t> more </a:t>
            </a:r>
            <a:r>
              <a:rPr lang="nb-NO" dirty="0" err="1"/>
              <a:t>accurate</a:t>
            </a:r>
            <a:r>
              <a:rPr lang="nb-NO" dirty="0"/>
              <a:t> </a:t>
            </a:r>
            <a:r>
              <a:rPr lang="nb-NO" dirty="0" err="1"/>
              <a:t>graphs</a:t>
            </a:r>
            <a:r>
              <a:rPr lang="nb-NO" dirty="0"/>
              <a:t>.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Increase</a:t>
            </a:r>
            <a:r>
              <a:rPr lang="nb-NO" dirty="0"/>
              <a:t> test </a:t>
            </a:r>
            <a:r>
              <a:rPr lang="nb-NO" dirty="0" err="1"/>
              <a:t>coverage</a:t>
            </a:r>
            <a:r>
              <a:rPr lang="nb-NO" dirty="0"/>
              <a:t>.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Simplify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and </a:t>
            </a:r>
            <a:r>
              <a:rPr lang="nb-NO" dirty="0" err="1"/>
              <a:t>decrease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runtime</a:t>
            </a:r>
            <a:r>
              <a:rPr lang="nb-NO" dirty="0"/>
              <a:t>.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costly</a:t>
            </a:r>
            <a:r>
              <a:rPr lang="nb-NO" dirty="0"/>
              <a:t> </a:t>
            </a:r>
            <a:r>
              <a:rPr lang="nb-NO" dirty="0" err="1"/>
              <a:t>computation</a:t>
            </a:r>
            <a:r>
              <a:rPr lang="nb-NO" dirty="0"/>
              <a:t> and </a:t>
            </a:r>
            <a:r>
              <a:rPr lang="nb-NO" dirty="0" err="1"/>
              <a:t>decrease</a:t>
            </a:r>
            <a:r>
              <a:rPr lang="nb-NO" dirty="0"/>
              <a:t> it.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Retrieve</a:t>
            </a:r>
            <a:r>
              <a:rPr lang="nb-NO" dirty="0"/>
              <a:t> and store data to </a:t>
            </a:r>
            <a:r>
              <a:rPr lang="nb-NO" dirty="0" err="1"/>
              <a:t>gather</a:t>
            </a:r>
            <a:r>
              <a:rPr lang="nb-NO" dirty="0"/>
              <a:t> more </a:t>
            </a:r>
            <a:r>
              <a:rPr lang="nb-NO" dirty="0" err="1"/>
              <a:t>detailed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ecosystem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Rossumøya</a:t>
            </a:r>
            <a:r>
              <a:rPr lang="nb-NO" dirty="0"/>
              <a:t>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9895C53-8237-483B-9E07-822BF026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2763E4F-4158-40AB-A2CE-9C27409A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536D67AF-1DDA-4CE3-960F-63C1E6D7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Improvements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855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768000" y="2690336"/>
            <a:ext cx="10656000" cy="738664"/>
          </a:xfrm>
        </p:spPr>
        <p:txBody>
          <a:bodyPr>
            <a:normAutofit fontScale="90000"/>
          </a:bodyPr>
          <a:lstStyle/>
          <a:p>
            <a:pPr algn="ctr"/>
            <a:r>
              <a:rPr lang="nb-NO" dirty="0"/>
              <a:t>Play </a:t>
            </a:r>
            <a:r>
              <a:rPr lang="nb-NO" dirty="0" err="1"/>
              <a:t>movie</a:t>
            </a:r>
            <a:br>
              <a:rPr lang="nb-NO" dirty="0"/>
            </a:br>
            <a:br>
              <a:rPr lang="nb-NO" dirty="0"/>
            </a:br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for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attention</a:t>
            </a:r>
            <a:r>
              <a:rPr lang="nb-NO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</p:sld>
</file>

<file path=ppt/theme/theme1.xml><?xml version="1.0" encoding="utf-8"?>
<a:theme xmlns:a="http://schemas.openxmlformats.org/drawingml/2006/main" name="NMBU 16:9 with footer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3" baseType="lpstr">
      <vt:lpstr>Arial</vt:lpstr>
      <vt:lpstr>Calibri</vt:lpstr>
      <vt:lpstr>NMBU 16:9 with footer</vt:lpstr>
      <vt:lpstr>Population dynamics Group 07 </vt:lpstr>
      <vt:lpstr>Our approach</vt:lpstr>
      <vt:lpstr>Overview of classes</vt:lpstr>
      <vt:lpstr>Detailed overview of file and structure</vt:lpstr>
      <vt:lpstr>The code quality</vt:lpstr>
      <vt:lpstr>Simplify and increase of usability</vt:lpstr>
      <vt:lpstr>Simulation over 390 years</vt:lpstr>
      <vt:lpstr>Improvements of the project</vt:lpstr>
      <vt:lpstr>Play movie  Thank you for your attention!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2020-06-20T10:19:12Z</dcterms:created>
  <dcterms:modified xsi:type="dcterms:W3CDTF">2020-06-20T11:21:02Z</dcterms:modified>
</cp:coreProperties>
</file>