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8" r:id="rId4"/>
    <p:sldId id="263" r:id="rId5"/>
    <p:sldId id="265" r:id="rId6"/>
    <p:sldId id="261" r:id="rId7"/>
    <p:sldId id="259" r:id="rId8"/>
    <p:sldId id="264" r:id="rId9"/>
    <p:sldId id="266" r:id="rId10"/>
    <p:sldId id="267" r:id="rId11"/>
    <p:sldId id="270" r:id="rId12"/>
    <p:sldId id="271" r:id="rId13"/>
    <p:sldId id="268" r:id="rId14"/>
    <p:sldId id="269" r:id="rId15"/>
    <p:sldId id="272" r:id="rId16"/>
    <p:sldId id="274" r:id="rId17"/>
    <p:sldId id="275" r:id="rId1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87789A-031E-4C8A-B4AC-BB1B510C14EC}">
          <p14:sldIdLst>
            <p14:sldId id="262"/>
            <p14:sldId id="260"/>
            <p14:sldId id="258"/>
            <p14:sldId id="263"/>
            <p14:sldId id="265"/>
            <p14:sldId id="261"/>
            <p14:sldId id="259"/>
            <p14:sldId id="264"/>
            <p14:sldId id="266"/>
            <p14:sldId id="267"/>
            <p14:sldId id="270"/>
            <p14:sldId id="271"/>
            <p14:sldId id="268"/>
            <p14:sldId id="269"/>
            <p14:sldId id="272"/>
            <p14:sldId id="274"/>
            <p14:sldId id="275"/>
          </p14:sldIdLst>
        </p14:section>
        <p14:section name="Untitled Section" id="{0C29BC3F-E42B-4E74-A8FD-81165C127D4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3B82C5"/>
    <a:srgbClr val="317CC1"/>
    <a:srgbClr val="4C82B3"/>
    <a:srgbClr val="94BEE4"/>
    <a:srgbClr val="CC9F6E"/>
    <a:srgbClr val="C80808"/>
    <a:srgbClr val="911111"/>
    <a:srgbClr val="E50909"/>
    <a:srgbClr val="D6B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60" autoAdjust="0"/>
    <p:restoredTop sz="94660"/>
  </p:normalViewPr>
  <p:slideViewPr>
    <p:cSldViewPr snapToGrid="0">
      <p:cViewPr>
        <p:scale>
          <a:sx n="121" d="100"/>
          <a:sy n="121" d="100"/>
        </p:scale>
        <p:origin x="36" y="-3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526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585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75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59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450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568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321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46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736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491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285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2F477-50E3-47C5-85E8-5200A689CB7B}" type="datetimeFigureOut">
              <a:rPr lang="sv-SE" smtClean="0"/>
              <a:t>2017-03-05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68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 rot="8743542">
            <a:off x="5092671" y="405699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933843">
            <a:off x="5173631" y="3234172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2651302">
            <a:off x="5234298" y="3283900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 rot="21147307">
            <a:off x="6051376" y="4352803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2"/>
          <p:cNvSpPr/>
          <p:nvPr/>
        </p:nvSpPr>
        <p:spPr>
          <a:xfrm rot="772141">
            <a:off x="5338782" y="4326663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ounded Rectangle 8"/>
          <p:cNvSpPr/>
          <p:nvPr/>
        </p:nvSpPr>
        <p:spPr>
          <a:xfrm rot="72546">
            <a:off x="5246517" y="3159354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/>
          <p:cNvSpPr/>
          <p:nvPr/>
        </p:nvSpPr>
        <p:spPr>
          <a:xfrm rot="636239">
            <a:off x="5834910" y="3418207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/>
          <p:cNvSpPr/>
          <p:nvPr/>
        </p:nvSpPr>
        <p:spPr>
          <a:xfrm rot="636239">
            <a:off x="5386962" y="3385396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787407" y="3382306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Rounded Rectangle 13"/>
          <p:cNvSpPr/>
          <p:nvPr/>
        </p:nvSpPr>
        <p:spPr>
          <a:xfrm rot="21001861">
            <a:off x="5673599" y="378111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ounded Rectangle 14"/>
          <p:cNvSpPr/>
          <p:nvPr/>
        </p:nvSpPr>
        <p:spPr>
          <a:xfrm rot="155068">
            <a:off x="5760281" y="3780579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9"/>
          <p:cNvSpPr/>
          <p:nvPr/>
        </p:nvSpPr>
        <p:spPr>
          <a:xfrm rot="92648">
            <a:off x="5591368" y="3728408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16"/>
          <p:cNvSpPr/>
          <p:nvPr/>
        </p:nvSpPr>
        <p:spPr>
          <a:xfrm rot="636239">
            <a:off x="5911698" y="3500405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636239">
            <a:off x="5920450" y="351444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117027">
            <a:off x="5661811" y="3646833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685429" y="3666920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21329767">
            <a:off x="5450584" y="3969313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Freeform 21"/>
          <p:cNvSpPr/>
          <p:nvPr/>
        </p:nvSpPr>
        <p:spPr>
          <a:xfrm rot="20970433">
            <a:off x="5754661" y="4387889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 rot="3225449">
            <a:off x="6143691" y="405841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1"/>
          <p:cNvSpPr/>
          <p:nvPr/>
        </p:nvSpPr>
        <p:spPr>
          <a:xfrm rot="19315235">
            <a:off x="6044877" y="3114643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3761527">
            <a:off x="6122294" y="316049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1744470">
            <a:off x="5996000" y="327224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19330243">
            <a:off x="5267668" y="332744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c 27"/>
          <p:cNvSpPr/>
          <p:nvPr/>
        </p:nvSpPr>
        <p:spPr>
          <a:xfrm rot="19330243" flipH="1">
            <a:off x="5331178" y="3273957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 rot="2104390">
            <a:off x="6101489" y="318296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2104390" flipH="1">
            <a:off x="6171289" y="3227947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>
            <a:off x="5376310" y="3367129"/>
            <a:ext cx="358154" cy="3156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508631" y="3481847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Oval 32"/>
          <p:cNvSpPr/>
          <p:nvPr/>
        </p:nvSpPr>
        <p:spPr>
          <a:xfrm rot="636239">
            <a:off x="5523571" y="3498762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12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8766725">
            <a:off x="5838140" y="2677065"/>
            <a:ext cx="325085" cy="250535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3213017">
            <a:off x="5956183" y="2722528"/>
            <a:ext cx="130559" cy="144727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2569758">
            <a:off x="4883691" y="3005744"/>
            <a:ext cx="293137" cy="207673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Freeform 6"/>
          <p:cNvSpPr/>
          <p:nvPr/>
        </p:nvSpPr>
        <p:spPr>
          <a:xfrm rot="10800000">
            <a:off x="4913538" y="369168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>
            <a:off x="3713123" y="3857206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3"/>
          <p:cNvSpPr/>
          <p:nvPr/>
        </p:nvSpPr>
        <p:spPr>
          <a:xfrm rot="19701772">
            <a:off x="6177284" y="3762154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2"/>
          <p:cNvSpPr/>
          <p:nvPr/>
        </p:nvSpPr>
        <p:spPr>
          <a:xfrm rot="1172177">
            <a:off x="5386958" y="390370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Freeform 10"/>
          <p:cNvSpPr/>
          <p:nvPr/>
        </p:nvSpPr>
        <p:spPr>
          <a:xfrm>
            <a:off x="5018690" y="2724044"/>
            <a:ext cx="1525977" cy="1713602"/>
          </a:xfrm>
          <a:custGeom>
            <a:avLst/>
            <a:gdLst>
              <a:gd name="connsiteX0" fmla="*/ 658601 w 1525977"/>
              <a:gd name="connsiteY0" fmla="*/ 211 h 1713602"/>
              <a:gd name="connsiteX1" fmla="*/ 1100712 w 1525977"/>
              <a:gd name="connsiteY1" fmla="*/ 260891 h 1713602"/>
              <a:gd name="connsiteX2" fmla="*/ 1205725 w 1525977"/>
              <a:gd name="connsiteY2" fmla="*/ 589352 h 1713602"/>
              <a:gd name="connsiteX3" fmla="*/ 1498761 w 1525977"/>
              <a:gd name="connsiteY3" fmla="*/ 1007852 h 1713602"/>
              <a:gd name="connsiteX4" fmla="*/ 1114432 w 1525977"/>
              <a:gd name="connsiteY4" fmla="*/ 1620786 h 1713602"/>
              <a:gd name="connsiteX5" fmla="*/ 998048 w 1525977"/>
              <a:gd name="connsiteY5" fmla="*/ 1669908 h 1713602"/>
              <a:gd name="connsiteX6" fmla="*/ 320484 w 1525977"/>
              <a:gd name="connsiteY6" fmla="*/ 1416538 h 1713602"/>
              <a:gd name="connsiteX7" fmla="*/ 187481 w 1525977"/>
              <a:gd name="connsiteY7" fmla="*/ 1068994 h 1713602"/>
              <a:gd name="connsiteX8" fmla="*/ 37258 w 1525977"/>
              <a:gd name="connsiteY8" fmla="*/ 745499 h 1713602"/>
              <a:gd name="connsiteX9" fmla="*/ 328378 w 1525977"/>
              <a:gd name="connsiteY9" fmla="*/ 83277 h 1713602"/>
              <a:gd name="connsiteX10" fmla="*/ 458886 w 1525977"/>
              <a:gd name="connsiteY10" fmla="*/ 30634 h 1713602"/>
              <a:gd name="connsiteX11" fmla="*/ 658601 w 1525977"/>
              <a:gd name="connsiteY11" fmla="*/ 211 h 171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5977" h="1713602">
                <a:moveTo>
                  <a:pt x="658601" y="211"/>
                </a:moveTo>
                <a:cubicBezTo>
                  <a:pt x="852249" y="-4569"/>
                  <a:pt x="1020677" y="71265"/>
                  <a:pt x="1100712" y="260891"/>
                </a:cubicBezTo>
                <a:cubicBezTo>
                  <a:pt x="1156425" y="411474"/>
                  <a:pt x="1170721" y="479865"/>
                  <a:pt x="1205725" y="589352"/>
                </a:cubicBezTo>
                <a:cubicBezTo>
                  <a:pt x="1278961" y="801745"/>
                  <a:pt x="1445522" y="870848"/>
                  <a:pt x="1498761" y="1007852"/>
                </a:cubicBezTo>
                <a:cubicBezTo>
                  <a:pt x="1605475" y="1260686"/>
                  <a:pt x="1381927" y="1507884"/>
                  <a:pt x="1114432" y="1620786"/>
                </a:cubicBezTo>
                <a:lnTo>
                  <a:pt x="998048" y="1669908"/>
                </a:lnTo>
                <a:cubicBezTo>
                  <a:pt x="730553" y="1782809"/>
                  <a:pt x="427197" y="1669372"/>
                  <a:pt x="320484" y="1416538"/>
                </a:cubicBezTo>
                <a:lnTo>
                  <a:pt x="187481" y="1068994"/>
                </a:lnTo>
                <a:lnTo>
                  <a:pt x="37258" y="745499"/>
                </a:lnTo>
                <a:cubicBezTo>
                  <a:pt x="-69455" y="492665"/>
                  <a:pt x="60883" y="196178"/>
                  <a:pt x="328378" y="83277"/>
                </a:cubicBezTo>
                <a:lnTo>
                  <a:pt x="458886" y="30634"/>
                </a:lnTo>
                <a:cubicBezTo>
                  <a:pt x="526700" y="12355"/>
                  <a:pt x="594052" y="1805"/>
                  <a:pt x="658601" y="211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/>
          <p:cNvSpPr/>
          <p:nvPr/>
        </p:nvSpPr>
        <p:spPr>
          <a:xfrm rot="20790704">
            <a:off x="5546566" y="2937361"/>
            <a:ext cx="368293" cy="335658"/>
          </a:xfrm>
          <a:prstGeom prst="ellipse">
            <a:avLst/>
          </a:prstGeom>
          <a:solidFill>
            <a:srgbClr val="91111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 rot="20790704">
            <a:off x="5143699" y="3064084"/>
            <a:ext cx="368293" cy="335658"/>
          </a:xfrm>
          <a:prstGeom prst="ellipse">
            <a:avLst/>
          </a:prstGeom>
          <a:solidFill>
            <a:srgbClr val="91111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>
            <a:off x="5488546" y="2923980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123722" y="3069339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19877124">
            <a:off x="5493354" y="339953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19877124">
            <a:off x="5585618" y="3367125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20247113">
            <a:off x="5403534" y="3351456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20271492">
            <a:off x="5431062" y="3287571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oup 1"/>
          <p:cNvGrpSpPr/>
          <p:nvPr/>
        </p:nvGrpSpPr>
        <p:grpSpPr>
          <a:xfrm>
            <a:off x="5185896" y="3179661"/>
            <a:ext cx="117851" cy="107408"/>
            <a:chOff x="5185896" y="3179661"/>
            <a:chExt cx="117851" cy="107408"/>
          </a:xfrm>
        </p:grpSpPr>
        <p:sp>
          <p:nvSpPr>
            <p:cNvPr id="20" name="Oval 19"/>
            <p:cNvSpPr/>
            <p:nvPr/>
          </p:nvSpPr>
          <p:spPr>
            <a:xfrm rot="20790704">
              <a:off x="5185896" y="3179661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Oval 20"/>
            <p:cNvSpPr/>
            <p:nvPr/>
          </p:nvSpPr>
          <p:spPr>
            <a:xfrm rot="20790704">
              <a:off x="5198152" y="3203186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2" name="Oval 21"/>
          <p:cNvSpPr/>
          <p:nvPr/>
        </p:nvSpPr>
        <p:spPr>
          <a:xfrm rot="20790704">
            <a:off x="5567327" y="3051396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20790704">
            <a:off x="5572761" y="3074827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20790704">
            <a:off x="5450455" y="3320959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19884232">
            <a:off x="5507083" y="3608354"/>
            <a:ext cx="514660" cy="5105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Freeform 25"/>
          <p:cNvSpPr/>
          <p:nvPr/>
        </p:nvSpPr>
        <p:spPr>
          <a:xfrm rot="7932682">
            <a:off x="5864424" y="363345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 rot="17094950" flipV="1">
            <a:off x="5586113" y="3547850"/>
            <a:ext cx="310072" cy="633349"/>
          </a:xfrm>
          <a:custGeom>
            <a:avLst/>
            <a:gdLst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778744 w 780965"/>
              <a:gd name="connsiteY2" fmla="*/ 1210664 h 2750230"/>
              <a:gd name="connsiteX3" fmla="*/ 780380 w 780965"/>
              <a:gd name="connsiteY3" fmla="*/ 1209364 h 2750230"/>
              <a:gd name="connsiteX4" fmla="*/ 665157 w 780965"/>
              <a:gd name="connsiteY4" fmla="*/ 1005731 h 2750230"/>
              <a:gd name="connsiteX5" fmla="*/ 178325 w 780965"/>
              <a:gd name="connsiteY5" fmla="*/ 1392666 h 2750230"/>
              <a:gd name="connsiteX6" fmla="*/ 93766 w 780965"/>
              <a:gd name="connsiteY6" fmla="*/ 0 h 2750230"/>
              <a:gd name="connsiteX7" fmla="*/ 631 w 780965"/>
              <a:gd name="connsiteY7" fmla="*/ 1533898 h 2750230"/>
              <a:gd name="connsiteX8" fmla="*/ 0 w 780965"/>
              <a:gd name="connsiteY8" fmla="*/ 1534400 h 2750230"/>
              <a:gd name="connsiteX9" fmla="*/ 542 w 780965"/>
              <a:gd name="connsiteY9" fmla="*/ 1535359 h 2750230"/>
              <a:gd name="connsiteX10" fmla="*/ 287 w 780965"/>
              <a:gd name="connsiteY10" fmla="*/ 1539566 h 2750230"/>
              <a:gd name="connsiteX11" fmla="*/ 2923 w 780965"/>
              <a:gd name="connsiteY11" fmla="*/ 1539566 h 2750230"/>
              <a:gd name="connsiteX12" fmla="*/ 115223 w 780965"/>
              <a:gd name="connsiteY12" fmla="*/ 1738033 h 2750230"/>
              <a:gd name="connsiteX13" fmla="*/ 602513 w 780965"/>
              <a:gd name="connsiteY13" fmla="*/ 1350733 h 2750230"/>
              <a:gd name="connsiteX0" fmla="*/ 687487 w 870632"/>
              <a:gd name="connsiteY0" fmla="*/ 2750230 h 2750230"/>
              <a:gd name="connsiteX1" fmla="*/ 780965 w 870632"/>
              <a:gd name="connsiteY1" fmla="*/ 1210664 h 2750230"/>
              <a:gd name="connsiteX2" fmla="*/ 778744 w 870632"/>
              <a:gd name="connsiteY2" fmla="*/ 1210664 h 2750230"/>
              <a:gd name="connsiteX3" fmla="*/ 870632 w 870632"/>
              <a:gd name="connsiteY3" fmla="*/ 1137971 h 2750230"/>
              <a:gd name="connsiteX4" fmla="*/ 665157 w 870632"/>
              <a:gd name="connsiteY4" fmla="*/ 1005731 h 2750230"/>
              <a:gd name="connsiteX5" fmla="*/ 178325 w 870632"/>
              <a:gd name="connsiteY5" fmla="*/ 1392666 h 2750230"/>
              <a:gd name="connsiteX6" fmla="*/ 93766 w 870632"/>
              <a:gd name="connsiteY6" fmla="*/ 0 h 2750230"/>
              <a:gd name="connsiteX7" fmla="*/ 631 w 870632"/>
              <a:gd name="connsiteY7" fmla="*/ 1533898 h 2750230"/>
              <a:gd name="connsiteX8" fmla="*/ 0 w 870632"/>
              <a:gd name="connsiteY8" fmla="*/ 1534400 h 2750230"/>
              <a:gd name="connsiteX9" fmla="*/ 542 w 870632"/>
              <a:gd name="connsiteY9" fmla="*/ 1535359 h 2750230"/>
              <a:gd name="connsiteX10" fmla="*/ 287 w 870632"/>
              <a:gd name="connsiteY10" fmla="*/ 1539566 h 2750230"/>
              <a:gd name="connsiteX11" fmla="*/ 2923 w 870632"/>
              <a:gd name="connsiteY11" fmla="*/ 1539566 h 2750230"/>
              <a:gd name="connsiteX12" fmla="*/ 115223 w 870632"/>
              <a:gd name="connsiteY12" fmla="*/ 1738033 h 2750230"/>
              <a:gd name="connsiteX13" fmla="*/ 602513 w 870632"/>
              <a:gd name="connsiteY13" fmla="*/ 1350733 h 2750230"/>
              <a:gd name="connsiteX14" fmla="*/ 687487 w 870632"/>
              <a:gd name="connsiteY14" fmla="*/ 2750230 h 2750230"/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778744 w 780965"/>
              <a:gd name="connsiteY2" fmla="*/ 1210664 h 2750230"/>
              <a:gd name="connsiteX3" fmla="*/ 665157 w 780965"/>
              <a:gd name="connsiteY3" fmla="*/ 1005731 h 2750230"/>
              <a:gd name="connsiteX4" fmla="*/ 178325 w 780965"/>
              <a:gd name="connsiteY4" fmla="*/ 1392666 h 2750230"/>
              <a:gd name="connsiteX5" fmla="*/ 93766 w 780965"/>
              <a:gd name="connsiteY5" fmla="*/ 0 h 2750230"/>
              <a:gd name="connsiteX6" fmla="*/ 631 w 780965"/>
              <a:gd name="connsiteY6" fmla="*/ 1533898 h 2750230"/>
              <a:gd name="connsiteX7" fmla="*/ 0 w 780965"/>
              <a:gd name="connsiteY7" fmla="*/ 1534400 h 2750230"/>
              <a:gd name="connsiteX8" fmla="*/ 542 w 780965"/>
              <a:gd name="connsiteY8" fmla="*/ 1535359 h 2750230"/>
              <a:gd name="connsiteX9" fmla="*/ 287 w 780965"/>
              <a:gd name="connsiteY9" fmla="*/ 1539566 h 2750230"/>
              <a:gd name="connsiteX10" fmla="*/ 2923 w 780965"/>
              <a:gd name="connsiteY10" fmla="*/ 1539566 h 2750230"/>
              <a:gd name="connsiteX11" fmla="*/ 115223 w 780965"/>
              <a:gd name="connsiteY11" fmla="*/ 1738033 h 2750230"/>
              <a:gd name="connsiteX12" fmla="*/ 602513 w 780965"/>
              <a:gd name="connsiteY12" fmla="*/ 1350733 h 2750230"/>
              <a:gd name="connsiteX13" fmla="*/ 687487 w 780965"/>
              <a:gd name="connsiteY13" fmla="*/ 2750230 h 2750230"/>
              <a:gd name="connsiteX0" fmla="*/ 687487 w 882467"/>
              <a:gd name="connsiteY0" fmla="*/ 2750230 h 2750230"/>
              <a:gd name="connsiteX1" fmla="*/ 780965 w 882467"/>
              <a:gd name="connsiteY1" fmla="*/ 1210664 h 2750230"/>
              <a:gd name="connsiteX2" fmla="*/ 882467 w 882467"/>
              <a:gd name="connsiteY2" fmla="*/ 1125800 h 2750230"/>
              <a:gd name="connsiteX3" fmla="*/ 665157 w 882467"/>
              <a:gd name="connsiteY3" fmla="*/ 1005731 h 2750230"/>
              <a:gd name="connsiteX4" fmla="*/ 178325 w 882467"/>
              <a:gd name="connsiteY4" fmla="*/ 1392666 h 2750230"/>
              <a:gd name="connsiteX5" fmla="*/ 93766 w 882467"/>
              <a:gd name="connsiteY5" fmla="*/ 0 h 2750230"/>
              <a:gd name="connsiteX6" fmla="*/ 631 w 882467"/>
              <a:gd name="connsiteY6" fmla="*/ 1533898 h 2750230"/>
              <a:gd name="connsiteX7" fmla="*/ 0 w 882467"/>
              <a:gd name="connsiteY7" fmla="*/ 1534400 h 2750230"/>
              <a:gd name="connsiteX8" fmla="*/ 542 w 882467"/>
              <a:gd name="connsiteY8" fmla="*/ 1535359 h 2750230"/>
              <a:gd name="connsiteX9" fmla="*/ 287 w 882467"/>
              <a:gd name="connsiteY9" fmla="*/ 1539566 h 2750230"/>
              <a:gd name="connsiteX10" fmla="*/ 2923 w 882467"/>
              <a:gd name="connsiteY10" fmla="*/ 1539566 h 2750230"/>
              <a:gd name="connsiteX11" fmla="*/ 115223 w 882467"/>
              <a:gd name="connsiteY11" fmla="*/ 1738033 h 2750230"/>
              <a:gd name="connsiteX12" fmla="*/ 602513 w 882467"/>
              <a:gd name="connsiteY12" fmla="*/ 1350733 h 2750230"/>
              <a:gd name="connsiteX13" fmla="*/ 687487 w 882467"/>
              <a:gd name="connsiteY13" fmla="*/ 2750230 h 2750230"/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665157 w 780965"/>
              <a:gd name="connsiteY2" fmla="*/ 1005731 h 2750230"/>
              <a:gd name="connsiteX3" fmla="*/ 178325 w 780965"/>
              <a:gd name="connsiteY3" fmla="*/ 1392666 h 2750230"/>
              <a:gd name="connsiteX4" fmla="*/ 93766 w 780965"/>
              <a:gd name="connsiteY4" fmla="*/ 0 h 2750230"/>
              <a:gd name="connsiteX5" fmla="*/ 631 w 780965"/>
              <a:gd name="connsiteY5" fmla="*/ 1533898 h 2750230"/>
              <a:gd name="connsiteX6" fmla="*/ 0 w 780965"/>
              <a:gd name="connsiteY6" fmla="*/ 1534400 h 2750230"/>
              <a:gd name="connsiteX7" fmla="*/ 542 w 780965"/>
              <a:gd name="connsiteY7" fmla="*/ 1535359 h 2750230"/>
              <a:gd name="connsiteX8" fmla="*/ 287 w 780965"/>
              <a:gd name="connsiteY8" fmla="*/ 1539566 h 2750230"/>
              <a:gd name="connsiteX9" fmla="*/ 2923 w 780965"/>
              <a:gd name="connsiteY9" fmla="*/ 1539566 h 2750230"/>
              <a:gd name="connsiteX10" fmla="*/ 115223 w 780965"/>
              <a:gd name="connsiteY10" fmla="*/ 1738033 h 2750230"/>
              <a:gd name="connsiteX11" fmla="*/ 602513 w 780965"/>
              <a:gd name="connsiteY11" fmla="*/ 1350733 h 2750230"/>
              <a:gd name="connsiteX12" fmla="*/ 687487 w 780965"/>
              <a:gd name="connsiteY12" fmla="*/ 2750230 h 275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0965" h="2750230">
                <a:moveTo>
                  <a:pt x="687487" y="2750230"/>
                </a:moveTo>
                <a:lnTo>
                  <a:pt x="780965" y="1210664"/>
                </a:lnTo>
                <a:lnTo>
                  <a:pt x="665157" y="1005731"/>
                </a:lnTo>
                <a:lnTo>
                  <a:pt x="178325" y="1392666"/>
                </a:lnTo>
                <a:lnTo>
                  <a:pt x="93766" y="0"/>
                </a:lnTo>
                <a:lnTo>
                  <a:pt x="631" y="1533898"/>
                </a:lnTo>
                <a:lnTo>
                  <a:pt x="0" y="1534400"/>
                </a:lnTo>
                <a:lnTo>
                  <a:pt x="542" y="1535359"/>
                </a:lnTo>
                <a:lnTo>
                  <a:pt x="287" y="1539566"/>
                </a:lnTo>
                <a:lnTo>
                  <a:pt x="2923" y="1539566"/>
                </a:lnTo>
                <a:lnTo>
                  <a:pt x="115223" y="1738033"/>
                </a:lnTo>
                <a:lnTo>
                  <a:pt x="602513" y="1350733"/>
                </a:lnTo>
                <a:lnTo>
                  <a:pt x="687487" y="2750230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57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 rot="8743542">
            <a:off x="4889497" y="3719447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Freeform 39"/>
          <p:cNvSpPr/>
          <p:nvPr/>
        </p:nvSpPr>
        <p:spPr>
          <a:xfrm>
            <a:off x="4960004" y="3551308"/>
            <a:ext cx="313517" cy="265013"/>
          </a:xfrm>
          <a:custGeom>
            <a:avLst/>
            <a:gdLst>
              <a:gd name="connsiteX0" fmla="*/ 166216 w 313517"/>
              <a:gd name="connsiteY0" fmla="*/ 1220 h 265013"/>
              <a:gd name="connsiteX1" fmla="*/ 304538 w 313517"/>
              <a:gd name="connsiteY1" fmla="*/ 64819 h 265013"/>
              <a:gd name="connsiteX2" fmla="*/ 208925 w 313517"/>
              <a:gd name="connsiteY2" fmla="*/ 246397 h 265013"/>
              <a:gd name="connsiteX3" fmla="*/ 8980 w 313517"/>
              <a:gd name="connsiteY3" fmla="*/ 200195 h 265013"/>
              <a:gd name="connsiteX4" fmla="*/ 104594 w 313517"/>
              <a:gd name="connsiteY4" fmla="*/ 18617 h 265013"/>
              <a:gd name="connsiteX5" fmla="*/ 166216 w 313517"/>
              <a:gd name="connsiteY5" fmla="*/ 1220 h 26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17" h="265013">
                <a:moveTo>
                  <a:pt x="166216" y="1220"/>
                </a:moveTo>
                <a:cubicBezTo>
                  <a:pt x="227175" y="-5784"/>
                  <a:pt x="282931" y="17644"/>
                  <a:pt x="304538" y="64819"/>
                </a:cubicBezTo>
                <a:cubicBezTo>
                  <a:pt x="333348" y="127719"/>
                  <a:pt x="290541" y="209014"/>
                  <a:pt x="208925" y="246397"/>
                </a:cubicBezTo>
                <a:cubicBezTo>
                  <a:pt x="127309" y="283780"/>
                  <a:pt x="37791" y="263095"/>
                  <a:pt x="8980" y="200195"/>
                </a:cubicBezTo>
                <a:cubicBezTo>
                  <a:pt x="-19830" y="137295"/>
                  <a:pt x="22978" y="56000"/>
                  <a:pt x="104594" y="18617"/>
                </a:cubicBezTo>
                <a:cubicBezTo>
                  <a:pt x="124999" y="9271"/>
                  <a:pt x="145896" y="3555"/>
                  <a:pt x="166216" y="1220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Freeform 36"/>
          <p:cNvSpPr/>
          <p:nvPr/>
        </p:nvSpPr>
        <p:spPr>
          <a:xfrm>
            <a:off x="5142635" y="2717723"/>
            <a:ext cx="313517" cy="265013"/>
          </a:xfrm>
          <a:custGeom>
            <a:avLst/>
            <a:gdLst>
              <a:gd name="connsiteX0" fmla="*/ 166216 w 313517"/>
              <a:gd name="connsiteY0" fmla="*/ 1220 h 265013"/>
              <a:gd name="connsiteX1" fmla="*/ 304538 w 313517"/>
              <a:gd name="connsiteY1" fmla="*/ 64819 h 265013"/>
              <a:gd name="connsiteX2" fmla="*/ 208925 w 313517"/>
              <a:gd name="connsiteY2" fmla="*/ 246397 h 265013"/>
              <a:gd name="connsiteX3" fmla="*/ 8980 w 313517"/>
              <a:gd name="connsiteY3" fmla="*/ 200195 h 265013"/>
              <a:gd name="connsiteX4" fmla="*/ 104594 w 313517"/>
              <a:gd name="connsiteY4" fmla="*/ 18617 h 265013"/>
              <a:gd name="connsiteX5" fmla="*/ 166216 w 313517"/>
              <a:gd name="connsiteY5" fmla="*/ 1220 h 26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17" h="265013">
                <a:moveTo>
                  <a:pt x="166216" y="1220"/>
                </a:moveTo>
                <a:cubicBezTo>
                  <a:pt x="227175" y="-5784"/>
                  <a:pt x="282931" y="17644"/>
                  <a:pt x="304538" y="64819"/>
                </a:cubicBezTo>
                <a:cubicBezTo>
                  <a:pt x="333348" y="127719"/>
                  <a:pt x="290541" y="209014"/>
                  <a:pt x="208925" y="246397"/>
                </a:cubicBezTo>
                <a:cubicBezTo>
                  <a:pt x="127309" y="283780"/>
                  <a:pt x="37791" y="263095"/>
                  <a:pt x="8980" y="200195"/>
                </a:cubicBezTo>
                <a:cubicBezTo>
                  <a:pt x="-19830" y="137295"/>
                  <a:pt x="22978" y="56000"/>
                  <a:pt x="104594" y="18617"/>
                </a:cubicBezTo>
                <a:cubicBezTo>
                  <a:pt x="124999" y="9271"/>
                  <a:pt x="145896" y="3555"/>
                  <a:pt x="166216" y="1220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Freeform 35"/>
          <p:cNvSpPr/>
          <p:nvPr/>
        </p:nvSpPr>
        <p:spPr>
          <a:xfrm>
            <a:off x="5823274" y="2745505"/>
            <a:ext cx="313980" cy="264467"/>
          </a:xfrm>
          <a:custGeom>
            <a:avLst/>
            <a:gdLst>
              <a:gd name="connsiteX0" fmla="*/ 146353 w 313980"/>
              <a:gd name="connsiteY0" fmla="*/ 1038 h 264467"/>
              <a:gd name="connsiteX1" fmla="*/ 208128 w 313980"/>
              <a:gd name="connsiteY1" fmla="*/ 17880 h 264467"/>
              <a:gd name="connsiteX2" fmla="*/ 305373 w 313980"/>
              <a:gd name="connsiteY2" fmla="*/ 198588 h 264467"/>
              <a:gd name="connsiteX3" fmla="*/ 105854 w 313980"/>
              <a:gd name="connsiteY3" fmla="*/ 246589 h 264467"/>
              <a:gd name="connsiteX4" fmla="*/ 8608 w 313980"/>
              <a:gd name="connsiteY4" fmla="*/ 65881 h 264467"/>
              <a:gd name="connsiteX5" fmla="*/ 146353 w 313980"/>
              <a:gd name="connsiteY5" fmla="*/ 1038 h 26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80" h="264467">
                <a:moveTo>
                  <a:pt x="146353" y="1038"/>
                </a:moveTo>
                <a:cubicBezTo>
                  <a:pt x="166692" y="3190"/>
                  <a:pt x="187641" y="8718"/>
                  <a:pt x="208128" y="17880"/>
                </a:cubicBezTo>
                <a:cubicBezTo>
                  <a:pt x="290078" y="54525"/>
                  <a:pt x="333616" y="135431"/>
                  <a:pt x="305373" y="198588"/>
                </a:cubicBezTo>
                <a:cubicBezTo>
                  <a:pt x="277131" y="261745"/>
                  <a:pt x="187803" y="283236"/>
                  <a:pt x="105854" y="246589"/>
                </a:cubicBezTo>
                <a:cubicBezTo>
                  <a:pt x="23905" y="209943"/>
                  <a:pt x="-19635" y="129038"/>
                  <a:pt x="8608" y="65881"/>
                </a:cubicBezTo>
                <a:cubicBezTo>
                  <a:pt x="29790" y="18513"/>
                  <a:pt x="85333" y="-5418"/>
                  <a:pt x="146353" y="1038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Oval 3"/>
          <p:cNvSpPr/>
          <p:nvPr/>
        </p:nvSpPr>
        <p:spPr>
          <a:xfrm>
            <a:off x="3634210" y="399568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848202" y="4015255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135608" y="398911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041597" y="2770545"/>
            <a:ext cx="1246815" cy="1773408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342821 w 4152914"/>
              <a:gd name="connsiteY9" fmla="*/ 3163394 h 6079787"/>
              <a:gd name="connsiteX10" fmla="*/ 0 w 4152914"/>
              <a:gd name="connsiteY10" fmla="*/ 1754223 h 6079787"/>
              <a:gd name="connsiteX0" fmla="*/ 0 w 4152781"/>
              <a:gd name="connsiteY0" fmla="*/ 1754223 h 6079787"/>
              <a:gd name="connsiteX1" fmla="*/ 1754223 w 4152781"/>
              <a:gd name="connsiteY1" fmla="*/ 0 h 6079787"/>
              <a:gd name="connsiteX2" fmla="*/ 2223738 w 4152781"/>
              <a:gd name="connsiteY2" fmla="*/ 7940 h 6079787"/>
              <a:gd name="connsiteX3" fmla="*/ 3898087 w 4152781"/>
              <a:gd name="connsiteY3" fmla="*/ 1637928 h 6079787"/>
              <a:gd name="connsiteX4" fmla="*/ 3521924 w 4152781"/>
              <a:gd name="connsiteY4" fmla="*/ 2856486 h 6079787"/>
              <a:gd name="connsiteX5" fmla="*/ 4152568 w 4152781"/>
              <a:gd name="connsiteY5" fmla="*/ 4613832 h 6079787"/>
              <a:gd name="connsiteX6" fmla="*/ 2175752 w 4152781"/>
              <a:gd name="connsiteY6" fmla="*/ 6079787 h 6079787"/>
              <a:gd name="connsiteX7" fmla="*/ 1754223 w 4152781"/>
              <a:gd name="connsiteY7" fmla="*/ 6079787 h 6079787"/>
              <a:gd name="connsiteX8" fmla="*/ 0 w 4152781"/>
              <a:gd name="connsiteY8" fmla="*/ 4325564 h 6079787"/>
              <a:gd name="connsiteX9" fmla="*/ 342821 w 4152781"/>
              <a:gd name="connsiteY9" fmla="*/ 3163394 h 6079787"/>
              <a:gd name="connsiteX10" fmla="*/ 0 w 4152781"/>
              <a:gd name="connsiteY10" fmla="*/ 1754223 h 6079787"/>
              <a:gd name="connsiteX0" fmla="*/ 0 w 4152778"/>
              <a:gd name="connsiteY0" fmla="*/ 1876559 h 6202123"/>
              <a:gd name="connsiteX1" fmla="*/ 1354792 w 4152778"/>
              <a:gd name="connsiteY1" fmla="*/ -1 h 6202123"/>
              <a:gd name="connsiteX2" fmla="*/ 2223738 w 4152778"/>
              <a:gd name="connsiteY2" fmla="*/ 130276 h 6202123"/>
              <a:gd name="connsiteX3" fmla="*/ 3898087 w 4152778"/>
              <a:gd name="connsiteY3" fmla="*/ 1760264 h 6202123"/>
              <a:gd name="connsiteX4" fmla="*/ 3521924 w 4152778"/>
              <a:gd name="connsiteY4" fmla="*/ 2978822 h 6202123"/>
              <a:gd name="connsiteX5" fmla="*/ 4152568 w 4152778"/>
              <a:gd name="connsiteY5" fmla="*/ 4736168 h 6202123"/>
              <a:gd name="connsiteX6" fmla="*/ 2175752 w 4152778"/>
              <a:gd name="connsiteY6" fmla="*/ 6202123 h 6202123"/>
              <a:gd name="connsiteX7" fmla="*/ 1754223 w 4152778"/>
              <a:gd name="connsiteY7" fmla="*/ 6202123 h 6202123"/>
              <a:gd name="connsiteX8" fmla="*/ 0 w 4152778"/>
              <a:gd name="connsiteY8" fmla="*/ 4447900 h 6202123"/>
              <a:gd name="connsiteX9" fmla="*/ 342821 w 4152778"/>
              <a:gd name="connsiteY9" fmla="*/ 3285730 h 6202123"/>
              <a:gd name="connsiteX10" fmla="*/ 0 w 4152778"/>
              <a:gd name="connsiteY10" fmla="*/ 1876559 h 6202123"/>
              <a:gd name="connsiteX0" fmla="*/ 0 w 4152778"/>
              <a:gd name="connsiteY0" fmla="*/ 1879694 h 6205258"/>
              <a:gd name="connsiteX1" fmla="*/ 1354792 w 4152778"/>
              <a:gd name="connsiteY1" fmla="*/ 3134 h 6205258"/>
              <a:gd name="connsiteX2" fmla="*/ 2320321 w 4152778"/>
              <a:gd name="connsiteY2" fmla="*/ -1 h 6205258"/>
              <a:gd name="connsiteX3" fmla="*/ 3898087 w 4152778"/>
              <a:gd name="connsiteY3" fmla="*/ 1763399 h 6205258"/>
              <a:gd name="connsiteX4" fmla="*/ 3521924 w 4152778"/>
              <a:gd name="connsiteY4" fmla="*/ 2981957 h 6205258"/>
              <a:gd name="connsiteX5" fmla="*/ 4152568 w 4152778"/>
              <a:gd name="connsiteY5" fmla="*/ 4739303 h 6205258"/>
              <a:gd name="connsiteX6" fmla="*/ 2175752 w 4152778"/>
              <a:gd name="connsiteY6" fmla="*/ 6205258 h 6205258"/>
              <a:gd name="connsiteX7" fmla="*/ 1754223 w 4152778"/>
              <a:gd name="connsiteY7" fmla="*/ 6205258 h 6205258"/>
              <a:gd name="connsiteX8" fmla="*/ 0 w 4152778"/>
              <a:gd name="connsiteY8" fmla="*/ 4451035 h 6205258"/>
              <a:gd name="connsiteX9" fmla="*/ 342821 w 4152778"/>
              <a:gd name="connsiteY9" fmla="*/ 3288865 h 6205258"/>
              <a:gd name="connsiteX10" fmla="*/ 0 w 4152778"/>
              <a:gd name="connsiteY10" fmla="*/ 1879694 h 6205258"/>
              <a:gd name="connsiteX0" fmla="*/ 0 w 4152778"/>
              <a:gd name="connsiteY0" fmla="*/ 1935123 h 6260687"/>
              <a:gd name="connsiteX1" fmla="*/ 1626554 w 4152778"/>
              <a:gd name="connsiteY1" fmla="*/ -2 h 6260687"/>
              <a:gd name="connsiteX2" fmla="*/ 2320321 w 4152778"/>
              <a:gd name="connsiteY2" fmla="*/ 55428 h 6260687"/>
              <a:gd name="connsiteX3" fmla="*/ 3898087 w 4152778"/>
              <a:gd name="connsiteY3" fmla="*/ 1818828 h 6260687"/>
              <a:gd name="connsiteX4" fmla="*/ 3521924 w 4152778"/>
              <a:gd name="connsiteY4" fmla="*/ 3037386 h 6260687"/>
              <a:gd name="connsiteX5" fmla="*/ 4152568 w 4152778"/>
              <a:gd name="connsiteY5" fmla="*/ 4794732 h 6260687"/>
              <a:gd name="connsiteX6" fmla="*/ 2175752 w 4152778"/>
              <a:gd name="connsiteY6" fmla="*/ 6260687 h 6260687"/>
              <a:gd name="connsiteX7" fmla="*/ 1754223 w 4152778"/>
              <a:gd name="connsiteY7" fmla="*/ 6260687 h 6260687"/>
              <a:gd name="connsiteX8" fmla="*/ 0 w 4152778"/>
              <a:gd name="connsiteY8" fmla="*/ 4506464 h 6260687"/>
              <a:gd name="connsiteX9" fmla="*/ 342821 w 4152778"/>
              <a:gd name="connsiteY9" fmla="*/ 3344294 h 6260687"/>
              <a:gd name="connsiteX10" fmla="*/ 0 w 4152778"/>
              <a:gd name="connsiteY10" fmla="*/ 1935123 h 6260687"/>
              <a:gd name="connsiteX0" fmla="*/ 7635 w 4160413"/>
              <a:gd name="connsiteY0" fmla="*/ 1935127 h 6260691"/>
              <a:gd name="connsiteX1" fmla="*/ 1634189 w 4160413"/>
              <a:gd name="connsiteY1" fmla="*/ 2 h 6260691"/>
              <a:gd name="connsiteX2" fmla="*/ 2327956 w 4160413"/>
              <a:gd name="connsiteY2" fmla="*/ 55432 h 6260691"/>
              <a:gd name="connsiteX3" fmla="*/ 3905722 w 4160413"/>
              <a:gd name="connsiteY3" fmla="*/ 1818832 h 6260691"/>
              <a:gd name="connsiteX4" fmla="*/ 3529559 w 4160413"/>
              <a:gd name="connsiteY4" fmla="*/ 3037390 h 6260691"/>
              <a:gd name="connsiteX5" fmla="*/ 4160203 w 4160413"/>
              <a:gd name="connsiteY5" fmla="*/ 4794736 h 6260691"/>
              <a:gd name="connsiteX6" fmla="*/ 2183387 w 4160413"/>
              <a:gd name="connsiteY6" fmla="*/ 6260691 h 6260691"/>
              <a:gd name="connsiteX7" fmla="*/ 1761858 w 4160413"/>
              <a:gd name="connsiteY7" fmla="*/ 6260691 h 6260691"/>
              <a:gd name="connsiteX8" fmla="*/ 2 w 4160413"/>
              <a:gd name="connsiteY8" fmla="*/ 4651379 h 6260691"/>
              <a:gd name="connsiteX9" fmla="*/ 350456 w 4160413"/>
              <a:gd name="connsiteY9" fmla="*/ 3344298 h 6260691"/>
              <a:gd name="connsiteX10" fmla="*/ 7635 w 4160413"/>
              <a:gd name="connsiteY10" fmla="*/ 1935127 h 6260691"/>
              <a:gd name="connsiteX0" fmla="*/ 7632 w 4160410"/>
              <a:gd name="connsiteY0" fmla="*/ 1935123 h 6260687"/>
              <a:gd name="connsiteX1" fmla="*/ 1634186 w 4160410"/>
              <a:gd name="connsiteY1" fmla="*/ -2 h 6260687"/>
              <a:gd name="connsiteX2" fmla="*/ 2327953 w 4160410"/>
              <a:gd name="connsiteY2" fmla="*/ 55428 h 6260687"/>
              <a:gd name="connsiteX3" fmla="*/ 3905719 w 4160410"/>
              <a:gd name="connsiteY3" fmla="*/ 1818828 h 6260687"/>
              <a:gd name="connsiteX4" fmla="*/ 3529556 w 4160410"/>
              <a:gd name="connsiteY4" fmla="*/ 3037386 h 6260687"/>
              <a:gd name="connsiteX5" fmla="*/ 4160200 w 4160410"/>
              <a:gd name="connsiteY5" fmla="*/ 4794732 h 6260687"/>
              <a:gd name="connsiteX6" fmla="*/ 2183384 w 4160410"/>
              <a:gd name="connsiteY6" fmla="*/ 6260687 h 6260687"/>
              <a:gd name="connsiteX7" fmla="*/ 1761855 w 4160410"/>
              <a:gd name="connsiteY7" fmla="*/ 6260687 h 6260687"/>
              <a:gd name="connsiteX8" fmla="*/ -1 w 4160410"/>
              <a:gd name="connsiteY8" fmla="*/ 4651375 h 6260687"/>
              <a:gd name="connsiteX9" fmla="*/ 350453 w 4160410"/>
              <a:gd name="connsiteY9" fmla="*/ 3344294 h 6260687"/>
              <a:gd name="connsiteX10" fmla="*/ 7632 w 4160410"/>
              <a:gd name="connsiteY10" fmla="*/ 1935123 h 62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60410" h="6260687">
                <a:moveTo>
                  <a:pt x="7632" y="1935123"/>
                </a:moveTo>
                <a:cubicBezTo>
                  <a:pt x="7632" y="966292"/>
                  <a:pt x="665355" y="-2"/>
                  <a:pt x="1634186" y="-2"/>
                </a:cubicBezTo>
                <a:lnTo>
                  <a:pt x="2327953" y="55428"/>
                </a:lnTo>
                <a:cubicBezTo>
                  <a:pt x="3256723" y="189995"/>
                  <a:pt x="3905719" y="849997"/>
                  <a:pt x="3905719" y="1818828"/>
                </a:cubicBezTo>
                <a:cubicBezTo>
                  <a:pt x="3881604" y="2385076"/>
                  <a:pt x="3564008" y="2633230"/>
                  <a:pt x="3529556" y="3037386"/>
                </a:cubicBezTo>
                <a:cubicBezTo>
                  <a:pt x="3479112" y="3828726"/>
                  <a:pt x="4174299" y="4276042"/>
                  <a:pt x="4160200" y="4794732"/>
                </a:cubicBezTo>
                <a:cubicBezTo>
                  <a:pt x="4160200" y="5763563"/>
                  <a:pt x="3152215" y="6260687"/>
                  <a:pt x="2183384" y="6260687"/>
                </a:cubicBezTo>
                <a:lnTo>
                  <a:pt x="1761855" y="6260687"/>
                </a:lnTo>
                <a:cubicBezTo>
                  <a:pt x="793024" y="6260687"/>
                  <a:pt x="-1" y="5620206"/>
                  <a:pt x="-1" y="4651375"/>
                </a:cubicBezTo>
                <a:cubicBezTo>
                  <a:pt x="27015" y="4110057"/>
                  <a:pt x="236179" y="3731684"/>
                  <a:pt x="350453" y="3344294"/>
                </a:cubicBezTo>
                <a:cubicBezTo>
                  <a:pt x="336429" y="2924834"/>
                  <a:pt x="21656" y="2354583"/>
                  <a:pt x="7632" y="1935123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 rot="3225449">
            <a:off x="5940517" y="37208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5896749" y="3550765"/>
            <a:ext cx="307127" cy="289742"/>
          </a:xfrm>
          <a:custGeom>
            <a:avLst/>
            <a:gdLst>
              <a:gd name="connsiteX0" fmla="*/ 146353 w 313980"/>
              <a:gd name="connsiteY0" fmla="*/ 1038 h 264467"/>
              <a:gd name="connsiteX1" fmla="*/ 208128 w 313980"/>
              <a:gd name="connsiteY1" fmla="*/ 17880 h 264467"/>
              <a:gd name="connsiteX2" fmla="*/ 305373 w 313980"/>
              <a:gd name="connsiteY2" fmla="*/ 198588 h 264467"/>
              <a:gd name="connsiteX3" fmla="*/ 105854 w 313980"/>
              <a:gd name="connsiteY3" fmla="*/ 246589 h 264467"/>
              <a:gd name="connsiteX4" fmla="*/ 8608 w 313980"/>
              <a:gd name="connsiteY4" fmla="*/ 65881 h 264467"/>
              <a:gd name="connsiteX5" fmla="*/ 146353 w 313980"/>
              <a:gd name="connsiteY5" fmla="*/ 1038 h 26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80" h="264467">
                <a:moveTo>
                  <a:pt x="146353" y="1038"/>
                </a:moveTo>
                <a:cubicBezTo>
                  <a:pt x="166692" y="3190"/>
                  <a:pt x="187641" y="8718"/>
                  <a:pt x="208128" y="17880"/>
                </a:cubicBezTo>
                <a:cubicBezTo>
                  <a:pt x="290078" y="54525"/>
                  <a:pt x="333616" y="135431"/>
                  <a:pt x="305373" y="198588"/>
                </a:cubicBezTo>
                <a:cubicBezTo>
                  <a:pt x="277131" y="261745"/>
                  <a:pt x="187803" y="283236"/>
                  <a:pt x="105854" y="246589"/>
                </a:cubicBezTo>
                <a:cubicBezTo>
                  <a:pt x="23905" y="209943"/>
                  <a:pt x="-19635" y="129038"/>
                  <a:pt x="8608" y="65881"/>
                </a:cubicBezTo>
                <a:cubicBezTo>
                  <a:pt x="29790" y="18513"/>
                  <a:pt x="85333" y="-5418"/>
                  <a:pt x="146353" y="1038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Freeform 57"/>
          <p:cNvSpPr/>
          <p:nvPr/>
        </p:nvSpPr>
        <p:spPr>
          <a:xfrm>
            <a:off x="5128770" y="2894649"/>
            <a:ext cx="957092" cy="763003"/>
          </a:xfrm>
          <a:custGeom>
            <a:avLst/>
            <a:gdLst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35700 w 957092"/>
              <a:gd name="connsiteY14" fmla="*/ 746428 h 778243"/>
              <a:gd name="connsiteX15" fmla="*/ 201253 w 957092"/>
              <a:gd name="connsiteY15" fmla="*/ 520958 h 778243"/>
              <a:gd name="connsiteX16" fmla="*/ 182586 w 957092"/>
              <a:gd name="connsiteY16" fmla="*/ 518802 h 778243"/>
              <a:gd name="connsiteX17" fmla="*/ 0 w 957092"/>
              <a:gd name="connsiteY17" fmla="*/ 262063 h 778243"/>
              <a:gd name="connsiteX18" fmla="*/ 228671 w 957092"/>
              <a:gd name="connsiteY18" fmla="*/ 0 h 778243"/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35700 w 957092"/>
              <a:gd name="connsiteY14" fmla="*/ 746428 h 778243"/>
              <a:gd name="connsiteX15" fmla="*/ 182586 w 957092"/>
              <a:gd name="connsiteY15" fmla="*/ 518802 h 778243"/>
              <a:gd name="connsiteX16" fmla="*/ 0 w 957092"/>
              <a:gd name="connsiteY16" fmla="*/ 262063 h 778243"/>
              <a:gd name="connsiteX17" fmla="*/ 228671 w 957092"/>
              <a:gd name="connsiteY17" fmla="*/ 0 h 778243"/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35700 w 957092"/>
              <a:gd name="connsiteY14" fmla="*/ 746428 h 778243"/>
              <a:gd name="connsiteX15" fmla="*/ 182586 w 957092"/>
              <a:gd name="connsiteY15" fmla="*/ 473082 h 778243"/>
              <a:gd name="connsiteX16" fmla="*/ 0 w 957092"/>
              <a:gd name="connsiteY16" fmla="*/ 262063 h 778243"/>
              <a:gd name="connsiteX17" fmla="*/ 228671 w 957092"/>
              <a:gd name="connsiteY17" fmla="*/ 0 h 778243"/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22365 w 957092"/>
              <a:gd name="connsiteY14" fmla="*/ 729283 h 778243"/>
              <a:gd name="connsiteX15" fmla="*/ 182586 w 957092"/>
              <a:gd name="connsiteY15" fmla="*/ 473082 h 778243"/>
              <a:gd name="connsiteX16" fmla="*/ 0 w 957092"/>
              <a:gd name="connsiteY16" fmla="*/ 262063 h 778243"/>
              <a:gd name="connsiteX17" fmla="*/ 228671 w 957092"/>
              <a:gd name="connsiteY17" fmla="*/ 0 h 778243"/>
              <a:gd name="connsiteX0" fmla="*/ 228671 w 957092"/>
              <a:gd name="connsiteY0" fmla="*/ 0 h 747763"/>
              <a:gd name="connsiteX1" fmla="*/ 356524 w 957092"/>
              <a:gd name="connsiteY1" fmla="*/ 44756 h 747763"/>
              <a:gd name="connsiteX2" fmla="*/ 370019 w 957092"/>
              <a:gd name="connsiteY2" fmla="*/ 57517 h 747763"/>
              <a:gd name="connsiteX3" fmla="*/ 373245 w 957092"/>
              <a:gd name="connsiteY3" fmla="*/ 55613 h 747763"/>
              <a:gd name="connsiteX4" fmla="*/ 478835 w 957092"/>
              <a:gd name="connsiteY4" fmla="*/ 108306 h 747763"/>
              <a:gd name="connsiteX5" fmla="*/ 550837 w 957092"/>
              <a:gd name="connsiteY5" fmla="*/ 61117 h 747763"/>
              <a:gd name="connsiteX6" fmla="*/ 577484 w 957092"/>
              <a:gd name="connsiteY6" fmla="*/ 65161 h 747763"/>
              <a:gd name="connsiteX7" fmla="*/ 597144 w 957092"/>
              <a:gd name="connsiteY7" fmla="*/ 47188 h 747763"/>
              <a:gd name="connsiteX8" fmla="*/ 726754 w 957092"/>
              <a:gd name="connsiteY8" fmla="*/ 195 h 747763"/>
              <a:gd name="connsiteX9" fmla="*/ 773892 w 957092"/>
              <a:gd name="connsiteY9" fmla="*/ 4166 h 747763"/>
              <a:gd name="connsiteX10" fmla="*/ 951371 w 957092"/>
              <a:gd name="connsiteY10" fmla="*/ 306781 h 747763"/>
              <a:gd name="connsiteX11" fmla="*/ 671391 w 957092"/>
              <a:gd name="connsiteY11" fmla="*/ 518171 h 747763"/>
              <a:gd name="connsiteX12" fmla="*/ 667399 w 957092"/>
              <a:gd name="connsiteY12" fmla="*/ 516955 h 747763"/>
              <a:gd name="connsiteX13" fmla="*/ 552597 w 957092"/>
              <a:gd name="connsiteY13" fmla="*/ 747763 h 747763"/>
              <a:gd name="connsiteX14" fmla="*/ 222365 w 957092"/>
              <a:gd name="connsiteY14" fmla="*/ 729283 h 747763"/>
              <a:gd name="connsiteX15" fmla="*/ 182586 w 957092"/>
              <a:gd name="connsiteY15" fmla="*/ 473082 h 747763"/>
              <a:gd name="connsiteX16" fmla="*/ 0 w 957092"/>
              <a:gd name="connsiteY16" fmla="*/ 262063 h 747763"/>
              <a:gd name="connsiteX17" fmla="*/ 228671 w 957092"/>
              <a:gd name="connsiteY17" fmla="*/ 0 h 74776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8835 w 957092"/>
              <a:gd name="connsiteY4" fmla="*/ 108306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667399 w 957092"/>
              <a:gd name="connsiteY12" fmla="*/ 516955 h 763003"/>
              <a:gd name="connsiteX13" fmla="*/ 558312 w 957092"/>
              <a:gd name="connsiteY13" fmla="*/ 763003 h 763003"/>
              <a:gd name="connsiteX14" fmla="*/ 222365 w 957092"/>
              <a:gd name="connsiteY14" fmla="*/ 729283 h 763003"/>
              <a:gd name="connsiteX15" fmla="*/ 182586 w 957092"/>
              <a:gd name="connsiteY15" fmla="*/ 473082 h 763003"/>
              <a:gd name="connsiteX16" fmla="*/ 0 w 957092"/>
              <a:gd name="connsiteY16" fmla="*/ 262063 h 763003"/>
              <a:gd name="connsiteX17" fmla="*/ 228671 w 957092"/>
              <a:gd name="connsiteY17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65500 w 957092"/>
              <a:gd name="connsiteY4" fmla="*/ 11402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667399 w 957092"/>
              <a:gd name="connsiteY12" fmla="*/ 516955 h 763003"/>
              <a:gd name="connsiteX13" fmla="*/ 558312 w 957092"/>
              <a:gd name="connsiteY13" fmla="*/ 763003 h 763003"/>
              <a:gd name="connsiteX14" fmla="*/ 222365 w 957092"/>
              <a:gd name="connsiteY14" fmla="*/ 729283 h 763003"/>
              <a:gd name="connsiteX15" fmla="*/ 182586 w 957092"/>
              <a:gd name="connsiteY15" fmla="*/ 473082 h 763003"/>
              <a:gd name="connsiteX16" fmla="*/ 0 w 957092"/>
              <a:gd name="connsiteY16" fmla="*/ 262063 h 763003"/>
              <a:gd name="connsiteX17" fmla="*/ 228671 w 957092"/>
              <a:gd name="connsiteY17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667399 w 957092"/>
              <a:gd name="connsiteY12" fmla="*/ 516955 h 763003"/>
              <a:gd name="connsiteX13" fmla="*/ 558312 w 957092"/>
              <a:gd name="connsiteY13" fmla="*/ 763003 h 763003"/>
              <a:gd name="connsiteX14" fmla="*/ 222365 w 957092"/>
              <a:gd name="connsiteY14" fmla="*/ 729283 h 763003"/>
              <a:gd name="connsiteX15" fmla="*/ 182586 w 957092"/>
              <a:gd name="connsiteY15" fmla="*/ 473082 h 763003"/>
              <a:gd name="connsiteX16" fmla="*/ 0 w 957092"/>
              <a:gd name="connsiteY16" fmla="*/ 262063 h 763003"/>
              <a:gd name="connsiteX17" fmla="*/ 228671 w 957092"/>
              <a:gd name="connsiteY17" fmla="*/ 0 h 76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57092" h="763003">
                <a:moveTo>
                  <a:pt x="228671" y="0"/>
                </a:moveTo>
                <a:cubicBezTo>
                  <a:pt x="276031" y="0"/>
                  <a:pt x="320028" y="16500"/>
                  <a:pt x="356524" y="44756"/>
                </a:cubicBezTo>
                <a:lnTo>
                  <a:pt x="370019" y="57517"/>
                </a:lnTo>
                <a:lnTo>
                  <a:pt x="373245" y="55613"/>
                </a:lnTo>
                <a:cubicBezTo>
                  <a:pt x="409691" y="45209"/>
                  <a:pt x="454113" y="72971"/>
                  <a:pt x="475025" y="121641"/>
                </a:cubicBezTo>
                <a:cubicBezTo>
                  <a:pt x="492288" y="90833"/>
                  <a:pt x="523842" y="63098"/>
                  <a:pt x="550837" y="61117"/>
                </a:cubicBezTo>
                <a:lnTo>
                  <a:pt x="577484" y="65161"/>
                </a:lnTo>
                <a:lnTo>
                  <a:pt x="597144" y="47188"/>
                </a:lnTo>
                <a:cubicBezTo>
                  <a:pt x="635144" y="18497"/>
                  <a:pt x="680037" y="1558"/>
                  <a:pt x="726754" y="195"/>
                </a:cubicBezTo>
                <a:cubicBezTo>
                  <a:pt x="742326" y="-260"/>
                  <a:pt x="758102" y="1017"/>
                  <a:pt x="773892" y="4166"/>
                </a:cubicBezTo>
                <a:cubicBezTo>
                  <a:pt x="900215" y="29357"/>
                  <a:pt x="979675" y="164843"/>
                  <a:pt x="951371" y="306781"/>
                </a:cubicBezTo>
                <a:cubicBezTo>
                  <a:pt x="923066" y="448719"/>
                  <a:pt x="797714" y="543362"/>
                  <a:pt x="671391" y="518171"/>
                </a:cubicBezTo>
                <a:lnTo>
                  <a:pt x="667399" y="516955"/>
                </a:lnTo>
                <a:lnTo>
                  <a:pt x="558312" y="763003"/>
                </a:lnTo>
                <a:lnTo>
                  <a:pt x="222365" y="729283"/>
                </a:lnTo>
                <a:lnTo>
                  <a:pt x="182586" y="473082"/>
                </a:lnTo>
                <a:cubicBezTo>
                  <a:pt x="78384" y="448645"/>
                  <a:pt x="0" y="388705"/>
                  <a:pt x="0" y="262063"/>
                </a:cubicBezTo>
                <a:cubicBezTo>
                  <a:pt x="0" y="117330"/>
                  <a:pt x="102379" y="0"/>
                  <a:pt x="228671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>
            <a:off x="5645437" y="2972982"/>
            <a:ext cx="378240" cy="360714"/>
          </a:xfrm>
          <a:prstGeom prst="ellipse">
            <a:avLst/>
          </a:prstGeom>
          <a:solidFill>
            <a:srgbClr val="D7F5FF"/>
          </a:solidFill>
          <a:ln w="25400">
            <a:solidFill>
              <a:schemeClr val="tx1"/>
            </a:solidFill>
          </a:ln>
          <a:effectLst>
            <a:innerShdw dist="50800" dir="2220000">
              <a:prstClr val="black">
                <a:alpha val="5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Oval 15"/>
          <p:cNvSpPr/>
          <p:nvPr/>
        </p:nvSpPr>
        <p:spPr>
          <a:xfrm>
            <a:off x="5186636" y="2972837"/>
            <a:ext cx="346248" cy="316290"/>
          </a:xfrm>
          <a:prstGeom prst="ellipse">
            <a:avLst/>
          </a:prstGeom>
          <a:solidFill>
            <a:srgbClr val="D7F5FF"/>
          </a:solidFill>
          <a:ln w="25400">
            <a:solidFill>
              <a:schemeClr val="tx1"/>
            </a:solidFill>
          </a:ln>
          <a:effectLst>
            <a:innerShdw dist="50800" dir="2220000">
              <a:prstClr val="black">
                <a:alpha val="5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382337">
            <a:off x="5440597" y="3423791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ounded Rectangle 17"/>
          <p:cNvSpPr/>
          <p:nvPr/>
        </p:nvSpPr>
        <p:spPr>
          <a:xfrm rot="317318">
            <a:off x="5525254" y="3419474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9"/>
          <p:cNvSpPr/>
          <p:nvPr/>
        </p:nvSpPr>
        <p:spPr>
          <a:xfrm rot="298080">
            <a:off x="5375599" y="3348633"/>
            <a:ext cx="329148" cy="140293"/>
          </a:xfrm>
          <a:prstGeom prst="roundRect">
            <a:avLst>
              <a:gd name="adj" fmla="val 31430"/>
            </a:avLst>
          </a:pr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117027">
            <a:off x="5457935" y="3284831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488789" y="3308444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Freeform 63"/>
          <p:cNvSpPr/>
          <p:nvPr/>
        </p:nvSpPr>
        <p:spPr>
          <a:xfrm>
            <a:off x="5396147" y="4150629"/>
            <a:ext cx="209937" cy="168728"/>
          </a:xfrm>
          <a:custGeom>
            <a:avLst/>
            <a:gdLst>
              <a:gd name="connsiteX0" fmla="*/ 0 w 482767"/>
              <a:gd name="connsiteY0" fmla="*/ 0 h 334837"/>
              <a:gd name="connsiteX1" fmla="*/ 482767 w 482767"/>
              <a:gd name="connsiteY1" fmla="*/ 43287 h 334837"/>
              <a:gd name="connsiteX2" fmla="*/ 381467 w 482767"/>
              <a:gd name="connsiteY2" fmla="*/ 334837 h 334837"/>
              <a:gd name="connsiteX3" fmla="*/ 47818 w 482767"/>
              <a:gd name="connsiteY3" fmla="*/ 304921 h 334837"/>
              <a:gd name="connsiteX4" fmla="*/ 0 w 482767"/>
              <a:gd name="connsiteY4" fmla="*/ 0 h 33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767" h="334837">
                <a:moveTo>
                  <a:pt x="0" y="0"/>
                </a:moveTo>
                <a:lnTo>
                  <a:pt x="482767" y="43287"/>
                </a:lnTo>
                <a:lnTo>
                  <a:pt x="381467" y="334837"/>
                </a:lnTo>
                <a:lnTo>
                  <a:pt x="47818" y="304921"/>
                </a:lnTo>
                <a:lnTo>
                  <a:pt x="0" y="0"/>
                </a:ln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Freeform 62"/>
          <p:cNvSpPr/>
          <p:nvPr/>
        </p:nvSpPr>
        <p:spPr>
          <a:xfrm>
            <a:off x="5317991" y="3885999"/>
            <a:ext cx="413906" cy="334837"/>
          </a:xfrm>
          <a:custGeom>
            <a:avLst/>
            <a:gdLst>
              <a:gd name="connsiteX0" fmla="*/ 0 w 482767"/>
              <a:gd name="connsiteY0" fmla="*/ 0 h 334837"/>
              <a:gd name="connsiteX1" fmla="*/ 482767 w 482767"/>
              <a:gd name="connsiteY1" fmla="*/ 43287 h 334837"/>
              <a:gd name="connsiteX2" fmla="*/ 381467 w 482767"/>
              <a:gd name="connsiteY2" fmla="*/ 334837 h 334837"/>
              <a:gd name="connsiteX3" fmla="*/ 47818 w 482767"/>
              <a:gd name="connsiteY3" fmla="*/ 304921 h 334837"/>
              <a:gd name="connsiteX4" fmla="*/ 0 w 482767"/>
              <a:gd name="connsiteY4" fmla="*/ 0 h 33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767" h="334837">
                <a:moveTo>
                  <a:pt x="0" y="0"/>
                </a:moveTo>
                <a:lnTo>
                  <a:pt x="482767" y="43287"/>
                </a:lnTo>
                <a:lnTo>
                  <a:pt x="381467" y="334837"/>
                </a:lnTo>
                <a:lnTo>
                  <a:pt x="47818" y="304921"/>
                </a:lnTo>
                <a:lnTo>
                  <a:pt x="0" y="0"/>
                </a:ln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Oval 33"/>
          <p:cNvSpPr/>
          <p:nvPr/>
        </p:nvSpPr>
        <p:spPr>
          <a:xfrm>
            <a:off x="5320269" y="3694170"/>
            <a:ext cx="416612" cy="3796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76200" dir="3180000">
              <a:schemeClr val="accent1">
                <a:lumMod val="75000"/>
                <a:alpha val="3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7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 rot="1907684">
            <a:off x="6251126" y="4149710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Freeform 95"/>
          <p:cNvSpPr/>
          <p:nvPr/>
        </p:nvSpPr>
        <p:spPr>
          <a:xfrm rot="2069576">
            <a:off x="6412535" y="4202795"/>
            <a:ext cx="189913" cy="194346"/>
          </a:xfrm>
          <a:custGeom>
            <a:avLst/>
            <a:gdLst>
              <a:gd name="connsiteX0" fmla="*/ 0 w 189913"/>
              <a:gd name="connsiteY0" fmla="*/ 622 h 194346"/>
              <a:gd name="connsiteX1" fmla="*/ 19248 w 189913"/>
              <a:gd name="connsiteY1" fmla="*/ 0 h 194346"/>
              <a:gd name="connsiteX2" fmla="*/ 189669 w 189913"/>
              <a:gd name="connsiteY2" fmla="*/ 75662 h 194346"/>
              <a:gd name="connsiteX3" fmla="*/ 39911 w 189913"/>
              <a:gd name="connsiteY3" fmla="*/ 186749 h 194346"/>
              <a:gd name="connsiteX4" fmla="*/ 0 w 189913"/>
              <a:gd name="connsiteY4" fmla="*/ 194346 h 194346"/>
              <a:gd name="connsiteX5" fmla="*/ 0 w 189913"/>
              <a:gd name="connsiteY5" fmla="*/ 622 h 19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913" h="194346">
                <a:moveTo>
                  <a:pt x="0" y="622"/>
                </a:moveTo>
                <a:lnTo>
                  <a:pt x="19248" y="0"/>
                </a:lnTo>
                <a:cubicBezTo>
                  <a:pt x="115028" y="4975"/>
                  <a:pt x="185024" y="33687"/>
                  <a:pt x="189669" y="75662"/>
                </a:cubicBezTo>
                <a:cubicBezTo>
                  <a:pt x="194313" y="117637"/>
                  <a:pt x="132286" y="160957"/>
                  <a:pt x="39911" y="186749"/>
                </a:cubicBezTo>
                <a:lnTo>
                  <a:pt x="0" y="194346"/>
                </a:lnTo>
                <a:lnTo>
                  <a:pt x="0" y="62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6" name="Group 75"/>
          <p:cNvGrpSpPr/>
          <p:nvPr/>
        </p:nvGrpSpPr>
        <p:grpSpPr>
          <a:xfrm>
            <a:off x="5169297" y="3216836"/>
            <a:ext cx="293137" cy="248563"/>
            <a:chOff x="5173631" y="3234172"/>
            <a:chExt cx="293137" cy="248563"/>
          </a:xfrm>
        </p:grpSpPr>
        <p:sp>
          <p:nvSpPr>
            <p:cNvPr id="6" name="Oval 5"/>
            <p:cNvSpPr/>
            <p:nvPr/>
          </p:nvSpPr>
          <p:spPr>
            <a:xfrm rot="1933843">
              <a:off x="5173631" y="3234172"/>
              <a:ext cx="293137" cy="207673"/>
            </a:xfrm>
            <a:prstGeom prst="ellipse">
              <a:avLst/>
            </a:prstGeom>
            <a:solidFill>
              <a:srgbClr val="FFD9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Oval 6"/>
            <p:cNvSpPr/>
            <p:nvPr/>
          </p:nvSpPr>
          <p:spPr>
            <a:xfrm rot="2651302">
              <a:off x="5234298" y="3283900"/>
              <a:ext cx="163822" cy="114745"/>
            </a:xfrm>
            <a:prstGeom prst="ellipse">
              <a:avLst/>
            </a:prstGeom>
            <a:solidFill>
              <a:schemeClr val="accent4">
                <a:lumMod val="50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Arc 26"/>
            <p:cNvSpPr/>
            <p:nvPr/>
          </p:nvSpPr>
          <p:spPr>
            <a:xfrm rot="19330243">
              <a:off x="5267668" y="332744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Arc 27"/>
            <p:cNvSpPr/>
            <p:nvPr/>
          </p:nvSpPr>
          <p:spPr>
            <a:xfrm rot="19330243" flipH="1">
              <a:off x="5331178" y="3273957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" name="Freeform 4"/>
          <p:cNvSpPr/>
          <p:nvPr/>
        </p:nvSpPr>
        <p:spPr>
          <a:xfrm rot="9520056">
            <a:off x="4977374" y="412368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Oval 3"/>
          <p:cNvSpPr/>
          <p:nvPr/>
        </p:nvSpPr>
        <p:spPr>
          <a:xfrm>
            <a:off x="3786485" y="431414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 rot="21147307">
            <a:off x="6051376" y="4352803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2"/>
          <p:cNvSpPr/>
          <p:nvPr/>
        </p:nvSpPr>
        <p:spPr>
          <a:xfrm rot="772141">
            <a:off x="5338782" y="4326663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5" name="Group 74"/>
          <p:cNvGrpSpPr/>
          <p:nvPr/>
        </p:nvGrpSpPr>
        <p:grpSpPr>
          <a:xfrm>
            <a:off x="5196876" y="3143217"/>
            <a:ext cx="1242466" cy="1724774"/>
            <a:chOff x="7558919" y="3154184"/>
            <a:chExt cx="1242466" cy="1724774"/>
          </a:xfrm>
        </p:grpSpPr>
        <p:sp>
          <p:nvSpPr>
            <p:cNvPr id="74" name="Freeform 73"/>
            <p:cNvSpPr/>
            <p:nvPr/>
          </p:nvSpPr>
          <p:spPr>
            <a:xfrm>
              <a:off x="7567006" y="3910789"/>
              <a:ext cx="1234379" cy="968169"/>
            </a:xfrm>
            <a:custGeom>
              <a:avLst/>
              <a:gdLst>
                <a:gd name="connsiteX0" fmla="*/ 43392 w 1234379"/>
                <a:gd name="connsiteY0" fmla="*/ 0 h 968169"/>
                <a:gd name="connsiteX1" fmla="*/ 273998 w 1234379"/>
                <a:gd name="connsiteY1" fmla="*/ 230159 h 968169"/>
                <a:gd name="connsiteX2" fmla="*/ 316911 w 1234379"/>
                <a:gd name="connsiteY2" fmla="*/ 236716 h 968169"/>
                <a:gd name="connsiteX3" fmla="*/ 795998 w 1234379"/>
                <a:gd name="connsiteY3" fmla="*/ 248682 h 968169"/>
                <a:gd name="connsiteX4" fmla="*/ 933237 w 1234379"/>
                <a:gd name="connsiteY4" fmla="*/ 226236 h 968169"/>
                <a:gd name="connsiteX5" fmla="*/ 1141678 w 1234379"/>
                <a:gd name="connsiteY5" fmla="*/ 31712 h 968169"/>
                <a:gd name="connsiteX6" fmla="*/ 1137705 w 1234379"/>
                <a:gd name="connsiteY6" fmla="*/ 63651 h 968169"/>
                <a:gd name="connsiteX7" fmla="*/ 1135991 w 1234379"/>
                <a:gd name="connsiteY7" fmla="*/ 133896 h 968169"/>
                <a:gd name="connsiteX8" fmla="*/ 1141580 w 1234379"/>
                <a:gd name="connsiteY8" fmla="*/ 189815 h 968169"/>
                <a:gd name="connsiteX9" fmla="*/ 976872 w 1234379"/>
                <a:gd name="connsiteY9" fmla="*/ 343527 h 968169"/>
                <a:gd name="connsiteX10" fmla="*/ 976086 w 1234379"/>
                <a:gd name="connsiteY10" fmla="*/ 390045 h 968169"/>
                <a:gd name="connsiteX11" fmla="*/ 979941 w 1234379"/>
                <a:gd name="connsiteY11" fmla="*/ 486489 h 968169"/>
                <a:gd name="connsiteX12" fmla="*/ 986287 w 1234379"/>
                <a:gd name="connsiteY12" fmla="*/ 552153 h 968169"/>
                <a:gd name="connsiteX13" fmla="*/ 1233687 w 1234379"/>
                <a:gd name="connsiteY13" fmla="*/ 552153 h 968169"/>
                <a:gd name="connsiteX14" fmla="*/ 1233687 w 1234379"/>
                <a:gd name="connsiteY14" fmla="*/ 552154 h 968169"/>
                <a:gd name="connsiteX15" fmla="*/ 973109 w 1234379"/>
                <a:gd name="connsiteY15" fmla="*/ 552154 h 968169"/>
                <a:gd name="connsiteX16" fmla="*/ 973109 w 1234379"/>
                <a:gd name="connsiteY16" fmla="*/ 552155 h 968169"/>
                <a:gd name="connsiteX17" fmla="*/ 1233687 w 1234379"/>
                <a:gd name="connsiteY17" fmla="*/ 552155 h 968169"/>
                <a:gd name="connsiteX18" fmla="*/ 1233687 w 1234379"/>
                <a:gd name="connsiteY18" fmla="*/ 552154 h 968169"/>
                <a:gd name="connsiteX19" fmla="*/ 1234379 w 1234379"/>
                <a:gd name="connsiteY19" fmla="*/ 565315 h 968169"/>
                <a:gd name="connsiteX20" fmla="*/ 633326 w 1234379"/>
                <a:gd name="connsiteY20" fmla="*/ 967969 h 968169"/>
                <a:gd name="connsiteX21" fmla="*/ 507027 w 1234379"/>
                <a:gd name="connsiteY21" fmla="*/ 965304 h 968169"/>
                <a:gd name="connsiteX22" fmla="*/ 479 w 1234379"/>
                <a:gd name="connsiteY22" fmla="*/ 557764 h 968169"/>
                <a:gd name="connsiteX23" fmla="*/ 0 w 1234379"/>
                <a:gd name="connsiteY23" fmla="*/ 552155 h 968169"/>
                <a:gd name="connsiteX24" fmla="*/ 217516 w 1234379"/>
                <a:gd name="connsiteY24" fmla="*/ 552155 h 968169"/>
                <a:gd name="connsiteX25" fmla="*/ 217516 w 1234379"/>
                <a:gd name="connsiteY25" fmla="*/ 552154 h 968169"/>
                <a:gd name="connsiteX26" fmla="*/ 0 w 1234379"/>
                <a:gd name="connsiteY26" fmla="*/ 552154 h 968169"/>
                <a:gd name="connsiteX27" fmla="*/ 0 w 1234379"/>
                <a:gd name="connsiteY27" fmla="*/ 552153 h 968169"/>
                <a:gd name="connsiteX28" fmla="*/ 209566 w 1234379"/>
                <a:gd name="connsiteY28" fmla="*/ 552153 h 968169"/>
                <a:gd name="connsiteX29" fmla="*/ 216417 w 1234379"/>
                <a:gd name="connsiteY29" fmla="*/ 478772 h 968169"/>
                <a:gd name="connsiteX30" fmla="*/ 220272 w 1234379"/>
                <a:gd name="connsiteY30" fmla="*/ 382705 h 968169"/>
                <a:gd name="connsiteX31" fmla="*/ 219500 w 1234379"/>
                <a:gd name="connsiteY31" fmla="*/ 338980 h 968169"/>
                <a:gd name="connsiteX32" fmla="*/ 25765 w 1234379"/>
                <a:gd name="connsiteY32" fmla="*/ 145620 h 968169"/>
                <a:gd name="connsiteX33" fmla="*/ 38681 w 1234379"/>
                <a:gd name="connsiteY33" fmla="*/ 26651 h 968169"/>
                <a:gd name="connsiteX34" fmla="*/ 37298 w 1234379"/>
                <a:gd name="connsiteY34" fmla="*/ 6107 h 96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34379" h="968169">
                  <a:moveTo>
                    <a:pt x="43392" y="0"/>
                  </a:moveTo>
                  <a:lnTo>
                    <a:pt x="273998" y="230159"/>
                  </a:lnTo>
                  <a:lnTo>
                    <a:pt x="316911" y="236716"/>
                  </a:lnTo>
                  <a:cubicBezTo>
                    <a:pt x="489855" y="261366"/>
                    <a:pt x="624260" y="269306"/>
                    <a:pt x="795998" y="248682"/>
                  </a:cubicBezTo>
                  <a:lnTo>
                    <a:pt x="933237" y="226236"/>
                  </a:lnTo>
                  <a:lnTo>
                    <a:pt x="1141678" y="31712"/>
                  </a:lnTo>
                  <a:lnTo>
                    <a:pt x="1137705" y="63651"/>
                  </a:lnTo>
                  <a:cubicBezTo>
                    <a:pt x="1135535" y="88128"/>
                    <a:pt x="1135083" y="111496"/>
                    <a:pt x="1135991" y="133896"/>
                  </a:cubicBezTo>
                  <a:lnTo>
                    <a:pt x="1141580" y="189815"/>
                  </a:lnTo>
                  <a:lnTo>
                    <a:pt x="976872" y="343527"/>
                  </a:lnTo>
                  <a:lnTo>
                    <a:pt x="976086" y="390045"/>
                  </a:lnTo>
                  <a:cubicBezTo>
                    <a:pt x="976327" y="425953"/>
                    <a:pt x="977796" y="457438"/>
                    <a:pt x="979941" y="486489"/>
                  </a:cubicBezTo>
                  <a:lnTo>
                    <a:pt x="986287" y="552153"/>
                  </a:lnTo>
                  <a:lnTo>
                    <a:pt x="1233687" y="552153"/>
                  </a:lnTo>
                  <a:lnTo>
                    <a:pt x="1233687" y="552154"/>
                  </a:lnTo>
                  <a:lnTo>
                    <a:pt x="973109" y="552154"/>
                  </a:lnTo>
                  <a:lnTo>
                    <a:pt x="973109" y="552155"/>
                  </a:lnTo>
                  <a:lnTo>
                    <a:pt x="1233687" y="552155"/>
                  </a:lnTo>
                  <a:lnTo>
                    <a:pt x="1233687" y="552154"/>
                  </a:lnTo>
                  <a:lnTo>
                    <a:pt x="1234379" y="565315"/>
                  </a:lnTo>
                  <a:cubicBezTo>
                    <a:pt x="1228588" y="839686"/>
                    <a:pt x="923605" y="974096"/>
                    <a:pt x="633326" y="967969"/>
                  </a:cubicBezTo>
                  <a:lnTo>
                    <a:pt x="507027" y="965304"/>
                  </a:lnTo>
                  <a:cubicBezTo>
                    <a:pt x="253032" y="959943"/>
                    <a:pt x="44711" y="785179"/>
                    <a:pt x="479" y="557764"/>
                  </a:cubicBezTo>
                  <a:lnTo>
                    <a:pt x="0" y="552155"/>
                  </a:lnTo>
                  <a:lnTo>
                    <a:pt x="217516" y="552155"/>
                  </a:lnTo>
                  <a:lnTo>
                    <a:pt x="217516" y="552154"/>
                  </a:lnTo>
                  <a:lnTo>
                    <a:pt x="0" y="552154"/>
                  </a:lnTo>
                  <a:lnTo>
                    <a:pt x="0" y="552153"/>
                  </a:lnTo>
                  <a:lnTo>
                    <a:pt x="209566" y="552153"/>
                  </a:lnTo>
                  <a:lnTo>
                    <a:pt x="216417" y="478772"/>
                  </a:lnTo>
                  <a:cubicBezTo>
                    <a:pt x="218563" y="449158"/>
                    <a:pt x="220032" y="417652"/>
                    <a:pt x="220272" y="382705"/>
                  </a:cubicBezTo>
                  <a:lnTo>
                    <a:pt x="219500" y="338980"/>
                  </a:lnTo>
                  <a:lnTo>
                    <a:pt x="25765" y="145620"/>
                  </a:lnTo>
                  <a:lnTo>
                    <a:pt x="38681" y="26651"/>
                  </a:lnTo>
                  <a:lnTo>
                    <a:pt x="37298" y="61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</a:ln>
            <a:effectLst>
              <a:innerShdw dist="190500" dir="27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7558919" y="3154184"/>
              <a:ext cx="1241774" cy="1308759"/>
            </a:xfrm>
            <a:custGeom>
              <a:avLst/>
              <a:gdLst>
                <a:gd name="connsiteX0" fmla="*/ 1149667 w 1241774"/>
                <a:gd name="connsiteY0" fmla="*/ 946420 h 1308759"/>
                <a:gd name="connsiteX1" fmla="*/ 1150519 w 1241774"/>
                <a:gd name="connsiteY1" fmla="*/ 954942 h 1308759"/>
                <a:gd name="connsiteX2" fmla="*/ 1239601 w 1241774"/>
                <a:gd name="connsiteY2" fmla="*/ 1267394 h 1308759"/>
                <a:gd name="connsiteX3" fmla="*/ 1241774 w 1241774"/>
                <a:gd name="connsiteY3" fmla="*/ 1308758 h 1308759"/>
                <a:gd name="connsiteX4" fmla="*/ 994374 w 1241774"/>
                <a:gd name="connsiteY4" fmla="*/ 1308758 h 1308759"/>
                <a:gd name="connsiteX5" fmla="*/ 988028 w 1241774"/>
                <a:gd name="connsiteY5" fmla="*/ 1243094 h 1308759"/>
                <a:gd name="connsiteX6" fmla="*/ 984173 w 1241774"/>
                <a:gd name="connsiteY6" fmla="*/ 1146650 h 1308759"/>
                <a:gd name="connsiteX7" fmla="*/ 984959 w 1241774"/>
                <a:gd name="connsiteY7" fmla="*/ 1100132 h 1308759"/>
                <a:gd name="connsiteX8" fmla="*/ 33851 w 1241774"/>
                <a:gd name="connsiteY8" fmla="*/ 902225 h 1308759"/>
                <a:gd name="connsiteX9" fmla="*/ 227586 w 1241774"/>
                <a:gd name="connsiteY9" fmla="*/ 1095585 h 1308759"/>
                <a:gd name="connsiteX10" fmla="*/ 228358 w 1241774"/>
                <a:gd name="connsiteY10" fmla="*/ 1139310 h 1308759"/>
                <a:gd name="connsiteX11" fmla="*/ 224503 w 1241774"/>
                <a:gd name="connsiteY11" fmla="*/ 1235377 h 1308759"/>
                <a:gd name="connsiteX12" fmla="*/ 217652 w 1241774"/>
                <a:gd name="connsiteY12" fmla="*/ 1308758 h 1308759"/>
                <a:gd name="connsiteX13" fmla="*/ 8086 w 1241774"/>
                <a:gd name="connsiteY13" fmla="*/ 1308758 h 1308759"/>
                <a:gd name="connsiteX14" fmla="*/ 8086 w 1241774"/>
                <a:gd name="connsiteY14" fmla="*/ 1308759 h 1308759"/>
                <a:gd name="connsiteX15" fmla="*/ 0 w 1241774"/>
                <a:gd name="connsiteY15" fmla="*/ 1214023 h 1308759"/>
                <a:gd name="connsiteX16" fmla="*/ 551453 w 1241774"/>
                <a:gd name="connsiteY16" fmla="*/ 126 h 1308759"/>
                <a:gd name="connsiteX17" fmla="*/ 692081 w 1241774"/>
                <a:gd name="connsiteY17" fmla="*/ 5344 h 1308759"/>
                <a:gd name="connsiteX18" fmla="*/ 1184005 w 1241774"/>
                <a:gd name="connsiteY18" fmla="*/ 477541 h 1308759"/>
                <a:gd name="connsiteX19" fmla="*/ 1155644 w 1241774"/>
                <a:gd name="connsiteY19" fmla="*/ 741042 h 1308759"/>
                <a:gd name="connsiteX20" fmla="*/ 1149764 w 1241774"/>
                <a:gd name="connsiteY20" fmla="*/ 788317 h 1308759"/>
                <a:gd name="connsiteX21" fmla="*/ 941323 w 1241774"/>
                <a:gd name="connsiteY21" fmla="*/ 982841 h 1308759"/>
                <a:gd name="connsiteX22" fmla="*/ 804084 w 1241774"/>
                <a:gd name="connsiteY22" fmla="*/ 1005287 h 1308759"/>
                <a:gd name="connsiteX23" fmla="*/ 324997 w 1241774"/>
                <a:gd name="connsiteY23" fmla="*/ 993321 h 1308759"/>
                <a:gd name="connsiteX24" fmla="*/ 282084 w 1241774"/>
                <a:gd name="connsiteY24" fmla="*/ 986764 h 1308759"/>
                <a:gd name="connsiteX25" fmla="*/ 51478 w 1241774"/>
                <a:gd name="connsiteY25" fmla="*/ 756605 h 1308759"/>
                <a:gd name="connsiteX26" fmla="*/ 45384 w 1241774"/>
                <a:gd name="connsiteY26" fmla="*/ 762712 h 1308759"/>
                <a:gd name="connsiteX27" fmla="*/ 41385 w 1241774"/>
                <a:gd name="connsiteY27" fmla="*/ 703348 h 1308759"/>
                <a:gd name="connsiteX28" fmla="*/ 15369 w 1241774"/>
                <a:gd name="connsiteY28" fmla="*/ 485825 h 1308759"/>
                <a:gd name="connsiteX29" fmla="*/ 551453 w 1241774"/>
                <a:gd name="connsiteY29" fmla="*/ 126 h 130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41774" h="1308759">
                  <a:moveTo>
                    <a:pt x="1149667" y="946420"/>
                  </a:moveTo>
                  <a:lnTo>
                    <a:pt x="1150519" y="954942"/>
                  </a:lnTo>
                  <a:cubicBezTo>
                    <a:pt x="1170119" y="1078589"/>
                    <a:pt x="1225707" y="1172524"/>
                    <a:pt x="1239601" y="1267394"/>
                  </a:cubicBezTo>
                  <a:lnTo>
                    <a:pt x="1241774" y="1308758"/>
                  </a:lnTo>
                  <a:lnTo>
                    <a:pt x="994374" y="1308758"/>
                  </a:lnTo>
                  <a:lnTo>
                    <a:pt x="988028" y="1243094"/>
                  </a:lnTo>
                  <a:cubicBezTo>
                    <a:pt x="985883" y="1214043"/>
                    <a:pt x="984414" y="1182558"/>
                    <a:pt x="984173" y="1146650"/>
                  </a:cubicBezTo>
                  <a:lnTo>
                    <a:pt x="984959" y="1100132"/>
                  </a:lnTo>
                  <a:close/>
                  <a:moveTo>
                    <a:pt x="33851" y="902225"/>
                  </a:moveTo>
                  <a:lnTo>
                    <a:pt x="227586" y="1095585"/>
                  </a:lnTo>
                  <a:lnTo>
                    <a:pt x="228358" y="1139310"/>
                  </a:lnTo>
                  <a:cubicBezTo>
                    <a:pt x="228118" y="1174257"/>
                    <a:pt x="226649" y="1205763"/>
                    <a:pt x="224503" y="1235377"/>
                  </a:cubicBezTo>
                  <a:lnTo>
                    <a:pt x="217652" y="1308758"/>
                  </a:lnTo>
                  <a:lnTo>
                    <a:pt x="8086" y="1308758"/>
                  </a:lnTo>
                  <a:lnTo>
                    <a:pt x="8086" y="1308759"/>
                  </a:lnTo>
                  <a:lnTo>
                    <a:pt x="0" y="1214023"/>
                  </a:lnTo>
                  <a:close/>
                  <a:moveTo>
                    <a:pt x="551453" y="126"/>
                  </a:moveTo>
                  <a:lnTo>
                    <a:pt x="692081" y="5344"/>
                  </a:lnTo>
                  <a:cubicBezTo>
                    <a:pt x="969554" y="49326"/>
                    <a:pt x="1189796" y="203170"/>
                    <a:pt x="1184005" y="477541"/>
                  </a:cubicBezTo>
                  <a:cubicBezTo>
                    <a:pt x="1176048" y="597697"/>
                    <a:pt x="1165696" y="666137"/>
                    <a:pt x="1155644" y="741042"/>
                  </a:cubicBezTo>
                  <a:lnTo>
                    <a:pt x="1149764" y="788317"/>
                  </a:lnTo>
                  <a:lnTo>
                    <a:pt x="941323" y="982841"/>
                  </a:lnTo>
                  <a:lnTo>
                    <a:pt x="804084" y="1005287"/>
                  </a:lnTo>
                  <a:cubicBezTo>
                    <a:pt x="632346" y="1025911"/>
                    <a:pt x="497941" y="1017971"/>
                    <a:pt x="324997" y="993321"/>
                  </a:cubicBezTo>
                  <a:lnTo>
                    <a:pt x="282084" y="986764"/>
                  </a:lnTo>
                  <a:lnTo>
                    <a:pt x="51478" y="756605"/>
                  </a:lnTo>
                  <a:lnTo>
                    <a:pt x="45384" y="762712"/>
                  </a:lnTo>
                  <a:lnTo>
                    <a:pt x="41385" y="703348"/>
                  </a:lnTo>
                  <a:cubicBezTo>
                    <a:pt x="32713" y="630840"/>
                    <a:pt x="16640" y="574984"/>
                    <a:pt x="15369" y="485825"/>
                  </a:cubicBezTo>
                  <a:cubicBezTo>
                    <a:pt x="21160" y="211454"/>
                    <a:pt x="261173" y="-6000"/>
                    <a:pt x="551453" y="12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>
              <a:innerShdw blurRad="38100" dist="1016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4" name="Oval 191"/>
          <p:cNvSpPr/>
          <p:nvPr/>
        </p:nvSpPr>
        <p:spPr>
          <a:xfrm rot="19315235">
            <a:off x="6044877" y="3114643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3761527">
            <a:off x="6122294" y="316049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4">
              <a:lumMod val="50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2602841">
            <a:off x="5974212" y="3299410"/>
            <a:ext cx="291139" cy="12594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 rot="2104390">
            <a:off x="6101489" y="318296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2104390" flipH="1">
            <a:off x="6171289" y="3227947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Oval 77"/>
          <p:cNvSpPr/>
          <p:nvPr/>
        </p:nvSpPr>
        <p:spPr>
          <a:xfrm rot="636239">
            <a:off x="5815053" y="3385419"/>
            <a:ext cx="410160" cy="373815"/>
          </a:xfrm>
          <a:prstGeom prst="ellipse">
            <a:avLst/>
          </a:prstGeom>
          <a:solidFill>
            <a:srgbClr val="D6B65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0" name="Oval 79"/>
          <p:cNvSpPr/>
          <p:nvPr/>
        </p:nvSpPr>
        <p:spPr>
          <a:xfrm rot="636239">
            <a:off x="5312324" y="3380730"/>
            <a:ext cx="410160" cy="373815"/>
          </a:xfrm>
          <a:prstGeom prst="ellipse">
            <a:avLst/>
          </a:prstGeom>
          <a:solidFill>
            <a:srgbClr val="D6B65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Freeform 82"/>
          <p:cNvSpPr/>
          <p:nvPr/>
        </p:nvSpPr>
        <p:spPr>
          <a:xfrm>
            <a:off x="5542801" y="4271654"/>
            <a:ext cx="520288" cy="396932"/>
          </a:xfrm>
          <a:custGeom>
            <a:avLst/>
            <a:gdLst>
              <a:gd name="connsiteX0" fmla="*/ 0 w 517188"/>
              <a:gd name="connsiteY0" fmla="*/ 0 h 384534"/>
              <a:gd name="connsiteX1" fmla="*/ 517188 w 517188"/>
              <a:gd name="connsiteY1" fmla="*/ 0 h 384534"/>
              <a:gd name="connsiteX2" fmla="*/ 517188 w 517188"/>
              <a:gd name="connsiteY2" fmla="*/ 192267 h 384534"/>
              <a:gd name="connsiteX3" fmla="*/ 258594 w 517188"/>
              <a:gd name="connsiteY3" fmla="*/ 384534 h 384534"/>
              <a:gd name="connsiteX4" fmla="*/ 0 w 517188"/>
              <a:gd name="connsiteY4" fmla="*/ 192267 h 384534"/>
              <a:gd name="connsiteX5" fmla="*/ 0 w 517188"/>
              <a:gd name="connsiteY5" fmla="*/ 0 h 384534"/>
              <a:gd name="connsiteX0" fmla="*/ 0 w 520288"/>
              <a:gd name="connsiteY0" fmla="*/ 0 h 396932"/>
              <a:gd name="connsiteX1" fmla="*/ 520288 w 520288"/>
              <a:gd name="connsiteY1" fmla="*/ 12398 h 396932"/>
              <a:gd name="connsiteX2" fmla="*/ 520288 w 520288"/>
              <a:gd name="connsiteY2" fmla="*/ 204665 h 396932"/>
              <a:gd name="connsiteX3" fmla="*/ 261694 w 520288"/>
              <a:gd name="connsiteY3" fmla="*/ 396932 h 396932"/>
              <a:gd name="connsiteX4" fmla="*/ 3100 w 520288"/>
              <a:gd name="connsiteY4" fmla="*/ 204665 h 396932"/>
              <a:gd name="connsiteX5" fmla="*/ 0 w 520288"/>
              <a:gd name="connsiteY5" fmla="*/ 0 h 396932"/>
              <a:gd name="connsiteX0" fmla="*/ 0 w 520288"/>
              <a:gd name="connsiteY0" fmla="*/ 0 h 396932"/>
              <a:gd name="connsiteX1" fmla="*/ 520288 w 520288"/>
              <a:gd name="connsiteY1" fmla="*/ 12398 h 396932"/>
              <a:gd name="connsiteX2" fmla="*/ 520288 w 520288"/>
              <a:gd name="connsiteY2" fmla="*/ 204665 h 396932"/>
              <a:gd name="connsiteX3" fmla="*/ 261694 w 520288"/>
              <a:gd name="connsiteY3" fmla="*/ 396932 h 396932"/>
              <a:gd name="connsiteX4" fmla="*/ 3100 w 520288"/>
              <a:gd name="connsiteY4" fmla="*/ 204665 h 396932"/>
              <a:gd name="connsiteX5" fmla="*/ 0 w 520288"/>
              <a:gd name="connsiteY5" fmla="*/ 0 h 396932"/>
              <a:gd name="connsiteX0" fmla="*/ 0 w 520288"/>
              <a:gd name="connsiteY0" fmla="*/ 0 h 396932"/>
              <a:gd name="connsiteX1" fmla="*/ 520288 w 520288"/>
              <a:gd name="connsiteY1" fmla="*/ 12398 h 396932"/>
              <a:gd name="connsiteX2" fmla="*/ 520288 w 520288"/>
              <a:gd name="connsiteY2" fmla="*/ 204665 h 396932"/>
              <a:gd name="connsiteX3" fmla="*/ 261694 w 520288"/>
              <a:gd name="connsiteY3" fmla="*/ 396932 h 396932"/>
              <a:gd name="connsiteX4" fmla="*/ 3100 w 520288"/>
              <a:gd name="connsiteY4" fmla="*/ 204665 h 396932"/>
              <a:gd name="connsiteX5" fmla="*/ 0 w 520288"/>
              <a:gd name="connsiteY5" fmla="*/ 0 h 39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88" h="396932">
                <a:moveTo>
                  <a:pt x="0" y="0"/>
                </a:moveTo>
                <a:cubicBezTo>
                  <a:pt x="198227" y="22731"/>
                  <a:pt x="325161" y="17564"/>
                  <a:pt x="520288" y="12398"/>
                </a:cubicBezTo>
                <a:lnTo>
                  <a:pt x="520288" y="204665"/>
                </a:lnTo>
                <a:cubicBezTo>
                  <a:pt x="520288" y="310851"/>
                  <a:pt x="404512" y="396932"/>
                  <a:pt x="261694" y="396932"/>
                </a:cubicBezTo>
                <a:cubicBezTo>
                  <a:pt x="118876" y="396932"/>
                  <a:pt x="3100" y="310851"/>
                  <a:pt x="3100" y="204665"/>
                </a:cubicBezTo>
                <a:cubicBezTo>
                  <a:pt x="2067" y="136443"/>
                  <a:pt x="1033" y="68222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</a:ln>
          <a:effectLst>
            <a:innerShdw dist="190500" dir="27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5" name="Rounded Rectangle 84"/>
          <p:cNvSpPr/>
          <p:nvPr/>
        </p:nvSpPr>
        <p:spPr>
          <a:xfrm>
            <a:off x="6132952" y="3456023"/>
            <a:ext cx="262813" cy="160422"/>
          </a:xfrm>
          <a:custGeom>
            <a:avLst/>
            <a:gdLst>
              <a:gd name="connsiteX0" fmla="*/ 0 w 262813"/>
              <a:gd name="connsiteY0" fmla="*/ 26738 h 160422"/>
              <a:gd name="connsiteX1" fmla="*/ 26738 w 262813"/>
              <a:gd name="connsiteY1" fmla="*/ 0 h 160422"/>
              <a:gd name="connsiteX2" fmla="*/ 236075 w 262813"/>
              <a:gd name="connsiteY2" fmla="*/ 0 h 160422"/>
              <a:gd name="connsiteX3" fmla="*/ 262813 w 262813"/>
              <a:gd name="connsiteY3" fmla="*/ 26738 h 160422"/>
              <a:gd name="connsiteX4" fmla="*/ 262813 w 262813"/>
              <a:gd name="connsiteY4" fmla="*/ 133684 h 160422"/>
              <a:gd name="connsiteX5" fmla="*/ 236075 w 262813"/>
              <a:gd name="connsiteY5" fmla="*/ 160422 h 160422"/>
              <a:gd name="connsiteX6" fmla="*/ 26738 w 262813"/>
              <a:gd name="connsiteY6" fmla="*/ 160422 h 160422"/>
              <a:gd name="connsiteX7" fmla="*/ 0 w 262813"/>
              <a:gd name="connsiteY7" fmla="*/ 133684 h 160422"/>
              <a:gd name="connsiteX8" fmla="*/ 0 w 262813"/>
              <a:gd name="connsiteY8" fmla="*/ 26738 h 160422"/>
              <a:gd name="connsiteX0" fmla="*/ 0 w 262813"/>
              <a:gd name="connsiteY0" fmla="*/ 26738 h 160422"/>
              <a:gd name="connsiteX1" fmla="*/ 26738 w 262813"/>
              <a:gd name="connsiteY1" fmla="*/ 0 h 160422"/>
              <a:gd name="connsiteX2" fmla="*/ 226179 w 262813"/>
              <a:gd name="connsiteY2" fmla="*/ 0 h 160422"/>
              <a:gd name="connsiteX3" fmla="*/ 262813 w 262813"/>
              <a:gd name="connsiteY3" fmla="*/ 26738 h 160422"/>
              <a:gd name="connsiteX4" fmla="*/ 262813 w 262813"/>
              <a:gd name="connsiteY4" fmla="*/ 133684 h 160422"/>
              <a:gd name="connsiteX5" fmla="*/ 236075 w 262813"/>
              <a:gd name="connsiteY5" fmla="*/ 160422 h 160422"/>
              <a:gd name="connsiteX6" fmla="*/ 26738 w 262813"/>
              <a:gd name="connsiteY6" fmla="*/ 160422 h 160422"/>
              <a:gd name="connsiteX7" fmla="*/ 0 w 262813"/>
              <a:gd name="connsiteY7" fmla="*/ 133684 h 160422"/>
              <a:gd name="connsiteX8" fmla="*/ 0 w 262813"/>
              <a:gd name="connsiteY8" fmla="*/ 26738 h 160422"/>
              <a:gd name="connsiteX0" fmla="*/ 0 w 262813"/>
              <a:gd name="connsiteY0" fmla="*/ 26738 h 160422"/>
              <a:gd name="connsiteX1" fmla="*/ 26738 w 262813"/>
              <a:gd name="connsiteY1" fmla="*/ 0 h 160422"/>
              <a:gd name="connsiteX2" fmla="*/ 226179 w 262813"/>
              <a:gd name="connsiteY2" fmla="*/ 0 h 160422"/>
              <a:gd name="connsiteX3" fmla="*/ 258855 w 262813"/>
              <a:gd name="connsiteY3" fmla="*/ 24759 h 160422"/>
              <a:gd name="connsiteX4" fmla="*/ 262813 w 262813"/>
              <a:gd name="connsiteY4" fmla="*/ 133684 h 160422"/>
              <a:gd name="connsiteX5" fmla="*/ 236075 w 262813"/>
              <a:gd name="connsiteY5" fmla="*/ 160422 h 160422"/>
              <a:gd name="connsiteX6" fmla="*/ 26738 w 262813"/>
              <a:gd name="connsiteY6" fmla="*/ 160422 h 160422"/>
              <a:gd name="connsiteX7" fmla="*/ 0 w 262813"/>
              <a:gd name="connsiteY7" fmla="*/ 133684 h 160422"/>
              <a:gd name="connsiteX8" fmla="*/ 0 w 262813"/>
              <a:gd name="connsiteY8" fmla="*/ 26738 h 1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13" h="160422">
                <a:moveTo>
                  <a:pt x="0" y="26738"/>
                </a:moveTo>
                <a:cubicBezTo>
                  <a:pt x="0" y="11971"/>
                  <a:pt x="11971" y="0"/>
                  <a:pt x="26738" y="0"/>
                </a:cubicBezTo>
                <a:lnTo>
                  <a:pt x="226179" y="0"/>
                </a:lnTo>
                <a:cubicBezTo>
                  <a:pt x="240946" y="0"/>
                  <a:pt x="258855" y="9992"/>
                  <a:pt x="258855" y="24759"/>
                </a:cubicBezTo>
                <a:lnTo>
                  <a:pt x="262813" y="133684"/>
                </a:lnTo>
                <a:cubicBezTo>
                  <a:pt x="262813" y="148451"/>
                  <a:pt x="250842" y="160422"/>
                  <a:pt x="236075" y="160422"/>
                </a:cubicBezTo>
                <a:lnTo>
                  <a:pt x="26738" y="160422"/>
                </a:lnTo>
                <a:cubicBezTo>
                  <a:pt x="11971" y="160422"/>
                  <a:pt x="0" y="148451"/>
                  <a:pt x="0" y="133684"/>
                </a:cubicBezTo>
                <a:lnTo>
                  <a:pt x="0" y="267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Rounded Rectangle 85"/>
          <p:cNvSpPr/>
          <p:nvPr/>
        </p:nvSpPr>
        <p:spPr>
          <a:xfrm>
            <a:off x="5198958" y="3436562"/>
            <a:ext cx="170993" cy="160422"/>
          </a:xfrm>
          <a:custGeom>
            <a:avLst/>
            <a:gdLst>
              <a:gd name="connsiteX0" fmla="*/ 0 w 163076"/>
              <a:gd name="connsiteY0" fmla="*/ 26738 h 160422"/>
              <a:gd name="connsiteX1" fmla="*/ 26738 w 163076"/>
              <a:gd name="connsiteY1" fmla="*/ 0 h 160422"/>
              <a:gd name="connsiteX2" fmla="*/ 136338 w 163076"/>
              <a:gd name="connsiteY2" fmla="*/ 0 h 160422"/>
              <a:gd name="connsiteX3" fmla="*/ 163076 w 163076"/>
              <a:gd name="connsiteY3" fmla="*/ 26738 h 160422"/>
              <a:gd name="connsiteX4" fmla="*/ 163076 w 163076"/>
              <a:gd name="connsiteY4" fmla="*/ 133684 h 160422"/>
              <a:gd name="connsiteX5" fmla="*/ 136338 w 163076"/>
              <a:gd name="connsiteY5" fmla="*/ 160422 h 160422"/>
              <a:gd name="connsiteX6" fmla="*/ 26738 w 163076"/>
              <a:gd name="connsiteY6" fmla="*/ 160422 h 160422"/>
              <a:gd name="connsiteX7" fmla="*/ 0 w 163076"/>
              <a:gd name="connsiteY7" fmla="*/ 133684 h 160422"/>
              <a:gd name="connsiteX8" fmla="*/ 0 w 163076"/>
              <a:gd name="connsiteY8" fmla="*/ 26738 h 160422"/>
              <a:gd name="connsiteX0" fmla="*/ 0 w 163076"/>
              <a:gd name="connsiteY0" fmla="*/ 26738 h 160422"/>
              <a:gd name="connsiteX1" fmla="*/ 36634 w 163076"/>
              <a:gd name="connsiteY1" fmla="*/ 0 h 160422"/>
              <a:gd name="connsiteX2" fmla="*/ 136338 w 163076"/>
              <a:gd name="connsiteY2" fmla="*/ 0 h 160422"/>
              <a:gd name="connsiteX3" fmla="*/ 163076 w 163076"/>
              <a:gd name="connsiteY3" fmla="*/ 26738 h 160422"/>
              <a:gd name="connsiteX4" fmla="*/ 163076 w 163076"/>
              <a:gd name="connsiteY4" fmla="*/ 133684 h 160422"/>
              <a:gd name="connsiteX5" fmla="*/ 136338 w 163076"/>
              <a:gd name="connsiteY5" fmla="*/ 160422 h 160422"/>
              <a:gd name="connsiteX6" fmla="*/ 26738 w 163076"/>
              <a:gd name="connsiteY6" fmla="*/ 160422 h 160422"/>
              <a:gd name="connsiteX7" fmla="*/ 0 w 163076"/>
              <a:gd name="connsiteY7" fmla="*/ 133684 h 160422"/>
              <a:gd name="connsiteX8" fmla="*/ 0 w 163076"/>
              <a:gd name="connsiteY8" fmla="*/ 26738 h 160422"/>
              <a:gd name="connsiteX0" fmla="*/ 3959 w 163076"/>
              <a:gd name="connsiteY0" fmla="*/ 26738 h 160422"/>
              <a:gd name="connsiteX1" fmla="*/ 36634 w 163076"/>
              <a:gd name="connsiteY1" fmla="*/ 0 h 160422"/>
              <a:gd name="connsiteX2" fmla="*/ 136338 w 163076"/>
              <a:gd name="connsiteY2" fmla="*/ 0 h 160422"/>
              <a:gd name="connsiteX3" fmla="*/ 163076 w 163076"/>
              <a:gd name="connsiteY3" fmla="*/ 26738 h 160422"/>
              <a:gd name="connsiteX4" fmla="*/ 163076 w 163076"/>
              <a:gd name="connsiteY4" fmla="*/ 133684 h 160422"/>
              <a:gd name="connsiteX5" fmla="*/ 136338 w 163076"/>
              <a:gd name="connsiteY5" fmla="*/ 160422 h 160422"/>
              <a:gd name="connsiteX6" fmla="*/ 26738 w 163076"/>
              <a:gd name="connsiteY6" fmla="*/ 160422 h 160422"/>
              <a:gd name="connsiteX7" fmla="*/ 0 w 163076"/>
              <a:gd name="connsiteY7" fmla="*/ 133684 h 160422"/>
              <a:gd name="connsiteX8" fmla="*/ 3959 w 163076"/>
              <a:gd name="connsiteY8" fmla="*/ 26738 h 160422"/>
              <a:gd name="connsiteX0" fmla="*/ 11876 w 170993"/>
              <a:gd name="connsiteY0" fmla="*/ 26738 h 160422"/>
              <a:gd name="connsiteX1" fmla="*/ 44551 w 170993"/>
              <a:gd name="connsiteY1" fmla="*/ 0 h 160422"/>
              <a:gd name="connsiteX2" fmla="*/ 144255 w 170993"/>
              <a:gd name="connsiteY2" fmla="*/ 0 h 160422"/>
              <a:gd name="connsiteX3" fmla="*/ 170993 w 170993"/>
              <a:gd name="connsiteY3" fmla="*/ 26738 h 160422"/>
              <a:gd name="connsiteX4" fmla="*/ 170993 w 170993"/>
              <a:gd name="connsiteY4" fmla="*/ 133684 h 160422"/>
              <a:gd name="connsiteX5" fmla="*/ 144255 w 170993"/>
              <a:gd name="connsiteY5" fmla="*/ 160422 h 160422"/>
              <a:gd name="connsiteX6" fmla="*/ 34655 w 170993"/>
              <a:gd name="connsiteY6" fmla="*/ 160422 h 160422"/>
              <a:gd name="connsiteX7" fmla="*/ 0 w 170993"/>
              <a:gd name="connsiteY7" fmla="*/ 131705 h 160422"/>
              <a:gd name="connsiteX8" fmla="*/ 11876 w 170993"/>
              <a:gd name="connsiteY8" fmla="*/ 26738 h 160422"/>
              <a:gd name="connsiteX0" fmla="*/ 11876 w 170993"/>
              <a:gd name="connsiteY0" fmla="*/ 26738 h 160422"/>
              <a:gd name="connsiteX1" fmla="*/ 52468 w 170993"/>
              <a:gd name="connsiteY1" fmla="*/ 0 h 160422"/>
              <a:gd name="connsiteX2" fmla="*/ 144255 w 170993"/>
              <a:gd name="connsiteY2" fmla="*/ 0 h 160422"/>
              <a:gd name="connsiteX3" fmla="*/ 170993 w 170993"/>
              <a:gd name="connsiteY3" fmla="*/ 26738 h 160422"/>
              <a:gd name="connsiteX4" fmla="*/ 170993 w 170993"/>
              <a:gd name="connsiteY4" fmla="*/ 133684 h 160422"/>
              <a:gd name="connsiteX5" fmla="*/ 144255 w 170993"/>
              <a:gd name="connsiteY5" fmla="*/ 160422 h 160422"/>
              <a:gd name="connsiteX6" fmla="*/ 34655 w 170993"/>
              <a:gd name="connsiteY6" fmla="*/ 160422 h 160422"/>
              <a:gd name="connsiteX7" fmla="*/ 0 w 170993"/>
              <a:gd name="connsiteY7" fmla="*/ 131705 h 160422"/>
              <a:gd name="connsiteX8" fmla="*/ 11876 w 170993"/>
              <a:gd name="connsiteY8" fmla="*/ 26738 h 160422"/>
              <a:gd name="connsiteX0" fmla="*/ 15835 w 170993"/>
              <a:gd name="connsiteY0" fmla="*/ 26738 h 160422"/>
              <a:gd name="connsiteX1" fmla="*/ 52468 w 170993"/>
              <a:gd name="connsiteY1" fmla="*/ 0 h 160422"/>
              <a:gd name="connsiteX2" fmla="*/ 144255 w 170993"/>
              <a:gd name="connsiteY2" fmla="*/ 0 h 160422"/>
              <a:gd name="connsiteX3" fmla="*/ 170993 w 170993"/>
              <a:gd name="connsiteY3" fmla="*/ 26738 h 160422"/>
              <a:gd name="connsiteX4" fmla="*/ 170993 w 170993"/>
              <a:gd name="connsiteY4" fmla="*/ 133684 h 160422"/>
              <a:gd name="connsiteX5" fmla="*/ 144255 w 170993"/>
              <a:gd name="connsiteY5" fmla="*/ 160422 h 160422"/>
              <a:gd name="connsiteX6" fmla="*/ 34655 w 170993"/>
              <a:gd name="connsiteY6" fmla="*/ 160422 h 160422"/>
              <a:gd name="connsiteX7" fmla="*/ 0 w 170993"/>
              <a:gd name="connsiteY7" fmla="*/ 131705 h 160422"/>
              <a:gd name="connsiteX8" fmla="*/ 15835 w 170993"/>
              <a:gd name="connsiteY8" fmla="*/ 26738 h 1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993" h="160422">
                <a:moveTo>
                  <a:pt x="15835" y="26738"/>
                </a:moveTo>
                <a:cubicBezTo>
                  <a:pt x="15835" y="11971"/>
                  <a:pt x="37701" y="0"/>
                  <a:pt x="52468" y="0"/>
                </a:cubicBezTo>
                <a:lnTo>
                  <a:pt x="144255" y="0"/>
                </a:lnTo>
                <a:cubicBezTo>
                  <a:pt x="159022" y="0"/>
                  <a:pt x="170993" y="11971"/>
                  <a:pt x="170993" y="26738"/>
                </a:cubicBezTo>
                <a:lnTo>
                  <a:pt x="170993" y="133684"/>
                </a:lnTo>
                <a:cubicBezTo>
                  <a:pt x="170993" y="148451"/>
                  <a:pt x="159022" y="160422"/>
                  <a:pt x="144255" y="160422"/>
                </a:cubicBezTo>
                <a:lnTo>
                  <a:pt x="34655" y="160422"/>
                </a:lnTo>
                <a:cubicBezTo>
                  <a:pt x="19888" y="160422"/>
                  <a:pt x="0" y="146472"/>
                  <a:pt x="0" y="131705"/>
                </a:cubicBezTo>
                <a:lnTo>
                  <a:pt x="15835" y="267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/>
          <p:cNvSpPr/>
          <p:nvPr/>
        </p:nvSpPr>
        <p:spPr>
          <a:xfrm rot="636239">
            <a:off x="5387345" y="3368962"/>
            <a:ext cx="368293" cy="3356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787790" y="3365872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" name="Oval 16"/>
          <p:cNvSpPr/>
          <p:nvPr/>
        </p:nvSpPr>
        <p:spPr>
          <a:xfrm rot="636239">
            <a:off x="5912081" y="348397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636239">
            <a:off x="5920833" y="349801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>
            <a:off x="5376693" y="3350695"/>
            <a:ext cx="358154" cy="3156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509014" y="3465413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Oval 32"/>
          <p:cNvSpPr/>
          <p:nvPr/>
        </p:nvSpPr>
        <p:spPr>
          <a:xfrm rot="636239">
            <a:off x="5523954" y="3482328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Freeform 43"/>
          <p:cNvSpPr/>
          <p:nvPr/>
        </p:nvSpPr>
        <p:spPr>
          <a:xfrm>
            <a:off x="5324850" y="3300700"/>
            <a:ext cx="863895" cy="438986"/>
          </a:xfrm>
          <a:custGeom>
            <a:avLst/>
            <a:gdLst>
              <a:gd name="connsiteX0" fmla="*/ 641228 w 863895"/>
              <a:gd name="connsiteY0" fmla="*/ 79101 h 438986"/>
              <a:gd name="connsiteX1" fmla="*/ 475637 w 863895"/>
              <a:gd name="connsiteY1" fmla="*/ 231322 h 438986"/>
              <a:gd name="connsiteX2" fmla="*/ 641228 w 863895"/>
              <a:gd name="connsiteY2" fmla="*/ 383544 h 438986"/>
              <a:gd name="connsiteX3" fmla="*/ 806818 w 863895"/>
              <a:gd name="connsiteY3" fmla="*/ 231322 h 438986"/>
              <a:gd name="connsiteX4" fmla="*/ 641228 w 863895"/>
              <a:gd name="connsiteY4" fmla="*/ 79101 h 438986"/>
              <a:gd name="connsiteX5" fmla="*/ 229140 w 863895"/>
              <a:gd name="connsiteY5" fmla="*/ 55443 h 438986"/>
              <a:gd name="connsiteX6" fmla="*/ 63550 w 863895"/>
              <a:gd name="connsiteY6" fmla="*/ 207664 h 438986"/>
              <a:gd name="connsiteX7" fmla="*/ 229140 w 863895"/>
              <a:gd name="connsiteY7" fmla="*/ 359886 h 438986"/>
              <a:gd name="connsiteX8" fmla="*/ 394731 w 863895"/>
              <a:gd name="connsiteY8" fmla="*/ 207664 h 438986"/>
              <a:gd name="connsiteX9" fmla="*/ 229140 w 863895"/>
              <a:gd name="connsiteY9" fmla="*/ 55443 h 438986"/>
              <a:gd name="connsiteX10" fmla="*/ 225904 w 863895"/>
              <a:gd name="connsiteY10" fmla="*/ 0 h 438986"/>
              <a:gd name="connsiteX11" fmla="*/ 434056 w 863895"/>
              <a:gd name="connsiteY11" fmla="*/ 126832 h 438986"/>
              <a:gd name="connsiteX12" fmla="*/ 437083 w 863895"/>
              <a:gd name="connsiteY12" fmla="*/ 140615 h 438986"/>
              <a:gd name="connsiteX13" fmla="*/ 478253 w 863895"/>
              <a:gd name="connsiteY13" fmla="*/ 84481 h 438986"/>
              <a:gd name="connsiteX14" fmla="*/ 637991 w 863895"/>
              <a:gd name="connsiteY14" fmla="*/ 23658 h 438986"/>
              <a:gd name="connsiteX15" fmla="*/ 863895 w 863895"/>
              <a:gd name="connsiteY15" fmla="*/ 231322 h 438986"/>
              <a:gd name="connsiteX16" fmla="*/ 637991 w 863895"/>
              <a:gd name="connsiteY16" fmla="*/ 438986 h 438986"/>
              <a:gd name="connsiteX17" fmla="*/ 429840 w 863895"/>
              <a:gd name="connsiteY17" fmla="*/ 312154 h 438986"/>
              <a:gd name="connsiteX18" fmla="*/ 426813 w 863895"/>
              <a:gd name="connsiteY18" fmla="*/ 298371 h 438986"/>
              <a:gd name="connsiteX19" fmla="*/ 385642 w 863895"/>
              <a:gd name="connsiteY19" fmla="*/ 354505 h 438986"/>
              <a:gd name="connsiteX20" fmla="*/ 225904 w 863895"/>
              <a:gd name="connsiteY20" fmla="*/ 415328 h 438986"/>
              <a:gd name="connsiteX21" fmla="*/ 0 w 863895"/>
              <a:gd name="connsiteY21" fmla="*/ 207664 h 438986"/>
              <a:gd name="connsiteX22" fmla="*/ 225904 w 863895"/>
              <a:gd name="connsiteY22" fmla="*/ 0 h 4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63895" h="438986">
                <a:moveTo>
                  <a:pt x="641228" y="79101"/>
                </a:moveTo>
                <a:cubicBezTo>
                  <a:pt x="549775" y="79101"/>
                  <a:pt x="475637" y="147252"/>
                  <a:pt x="475637" y="231322"/>
                </a:cubicBezTo>
                <a:cubicBezTo>
                  <a:pt x="475637" y="315392"/>
                  <a:pt x="549775" y="383544"/>
                  <a:pt x="641228" y="383544"/>
                </a:cubicBezTo>
                <a:cubicBezTo>
                  <a:pt x="732681" y="383544"/>
                  <a:pt x="806818" y="315392"/>
                  <a:pt x="806818" y="231322"/>
                </a:cubicBezTo>
                <a:cubicBezTo>
                  <a:pt x="806818" y="147252"/>
                  <a:pt x="732681" y="79101"/>
                  <a:pt x="641228" y="79101"/>
                </a:cubicBezTo>
                <a:close/>
                <a:moveTo>
                  <a:pt x="229140" y="55443"/>
                </a:moveTo>
                <a:cubicBezTo>
                  <a:pt x="137688" y="55443"/>
                  <a:pt x="63550" y="123594"/>
                  <a:pt x="63550" y="207664"/>
                </a:cubicBezTo>
                <a:cubicBezTo>
                  <a:pt x="63550" y="291734"/>
                  <a:pt x="137688" y="359886"/>
                  <a:pt x="229140" y="359886"/>
                </a:cubicBezTo>
                <a:cubicBezTo>
                  <a:pt x="320593" y="359886"/>
                  <a:pt x="394731" y="291734"/>
                  <a:pt x="394731" y="207664"/>
                </a:cubicBezTo>
                <a:cubicBezTo>
                  <a:pt x="394731" y="123594"/>
                  <a:pt x="320593" y="55443"/>
                  <a:pt x="229140" y="55443"/>
                </a:cubicBezTo>
                <a:close/>
                <a:moveTo>
                  <a:pt x="225904" y="0"/>
                </a:moveTo>
                <a:cubicBezTo>
                  <a:pt x="319476" y="0"/>
                  <a:pt x="399761" y="52298"/>
                  <a:pt x="434056" y="126832"/>
                </a:cubicBezTo>
                <a:lnTo>
                  <a:pt x="437083" y="140615"/>
                </a:lnTo>
                <a:lnTo>
                  <a:pt x="478253" y="84481"/>
                </a:lnTo>
                <a:cubicBezTo>
                  <a:pt x="519134" y="46902"/>
                  <a:pt x="575610" y="23658"/>
                  <a:pt x="637991" y="23658"/>
                </a:cubicBezTo>
                <a:cubicBezTo>
                  <a:pt x="762754" y="23658"/>
                  <a:pt x="863895" y="116632"/>
                  <a:pt x="863895" y="231322"/>
                </a:cubicBezTo>
                <a:cubicBezTo>
                  <a:pt x="863895" y="346012"/>
                  <a:pt x="762754" y="438986"/>
                  <a:pt x="637991" y="438986"/>
                </a:cubicBezTo>
                <a:cubicBezTo>
                  <a:pt x="544419" y="438986"/>
                  <a:pt x="464134" y="386688"/>
                  <a:pt x="429840" y="312154"/>
                </a:cubicBezTo>
                <a:lnTo>
                  <a:pt x="426813" y="298371"/>
                </a:lnTo>
                <a:lnTo>
                  <a:pt x="385642" y="354505"/>
                </a:lnTo>
                <a:cubicBezTo>
                  <a:pt x="344761" y="392085"/>
                  <a:pt x="288285" y="415328"/>
                  <a:pt x="225904" y="415328"/>
                </a:cubicBezTo>
                <a:cubicBezTo>
                  <a:pt x="101141" y="415328"/>
                  <a:pt x="0" y="322354"/>
                  <a:pt x="0" y="207664"/>
                </a:cubicBezTo>
                <a:cubicBezTo>
                  <a:pt x="0" y="92974"/>
                  <a:pt x="101141" y="0"/>
                  <a:pt x="22590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  <a:effectLst>
            <a:innerShdw dist="38100" dir="276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7" name="Group 86"/>
          <p:cNvGrpSpPr/>
          <p:nvPr/>
        </p:nvGrpSpPr>
        <p:grpSpPr>
          <a:xfrm>
            <a:off x="5600794" y="3585256"/>
            <a:ext cx="312266" cy="307859"/>
            <a:chOff x="5591368" y="3630399"/>
            <a:chExt cx="312266" cy="307859"/>
          </a:xfrm>
        </p:grpSpPr>
        <p:sp>
          <p:nvSpPr>
            <p:cNvPr id="14" name="Rounded Rectangle 13"/>
            <p:cNvSpPr/>
            <p:nvPr/>
          </p:nvSpPr>
          <p:spPr>
            <a:xfrm rot="21001861">
              <a:off x="5673599" y="378111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ounded Rectangle 14"/>
            <p:cNvSpPr/>
            <p:nvPr/>
          </p:nvSpPr>
          <p:spPr>
            <a:xfrm rot="155068">
              <a:off x="5760281" y="378057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9"/>
            <p:cNvSpPr/>
            <p:nvPr/>
          </p:nvSpPr>
          <p:spPr>
            <a:xfrm rot="92648">
              <a:off x="5591368" y="3728408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662194" y="3630399"/>
              <a:ext cx="154514" cy="107408"/>
              <a:chOff x="5661811" y="3646833"/>
              <a:chExt cx="154514" cy="107408"/>
            </a:xfrm>
          </p:grpSpPr>
          <p:sp>
            <p:nvSpPr>
              <p:cNvPr id="19" name="Oval 18"/>
              <p:cNvSpPr/>
              <p:nvPr/>
            </p:nvSpPr>
            <p:spPr>
              <a:xfrm rot="117027">
                <a:off x="5661811" y="3646833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 rot="636239">
                <a:off x="5685429" y="3666920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90" name="Freeform 89"/>
          <p:cNvSpPr/>
          <p:nvPr/>
        </p:nvSpPr>
        <p:spPr>
          <a:xfrm rot="3600000">
            <a:off x="4952461" y="4203323"/>
            <a:ext cx="192586" cy="184698"/>
          </a:xfrm>
          <a:custGeom>
            <a:avLst/>
            <a:gdLst>
              <a:gd name="connsiteX0" fmla="*/ 163 w 192586"/>
              <a:gd name="connsiteY0" fmla="*/ 0 h 184698"/>
              <a:gd name="connsiteX1" fmla="*/ 192586 w 192586"/>
              <a:gd name="connsiteY1" fmla="*/ 0 h 184698"/>
              <a:gd name="connsiteX2" fmla="*/ 187159 w 192586"/>
              <a:gd name="connsiteY2" fmla="*/ 32374 h 184698"/>
              <a:gd name="connsiteX3" fmla="*/ 79396 w 192586"/>
              <a:gd name="connsiteY3" fmla="*/ 184542 h 184698"/>
              <a:gd name="connsiteX4" fmla="*/ 0 w 192586"/>
              <a:gd name="connsiteY4" fmla="*/ 15829 h 184698"/>
              <a:gd name="connsiteX5" fmla="*/ 163 w 192586"/>
              <a:gd name="connsiteY5" fmla="*/ 0 h 18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586" h="184698">
                <a:moveTo>
                  <a:pt x="163" y="0"/>
                </a:moveTo>
                <a:lnTo>
                  <a:pt x="192586" y="0"/>
                </a:lnTo>
                <a:lnTo>
                  <a:pt x="187159" y="32374"/>
                </a:lnTo>
                <a:cubicBezTo>
                  <a:pt x="163406" y="125296"/>
                  <a:pt x="121464" y="188260"/>
                  <a:pt x="79396" y="184542"/>
                </a:cubicBezTo>
                <a:cubicBezTo>
                  <a:pt x="37328" y="180823"/>
                  <a:pt x="7083" y="111476"/>
                  <a:pt x="0" y="15829"/>
                </a:cubicBezTo>
                <a:lnTo>
                  <a:pt x="163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50430" y="3882570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23"/>
          <p:cNvSpPr/>
          <p:nvPr/>
        </p:nvSpPr>
        <p:spPr>
          <a:xfrm rot="18162183">
            <a:off x="6371050" y="35934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2"/>
          <p:cNvSpPr/>
          <p:nvPr/>
        </p:nvSpPr>
        <p:spPr>
          <a:xfrm rot="872710">
            <a:off x="5687884" y="397196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7" name="Freeform 6"/>
          <p:cNvSpPr/>
          <p:nvPr/>
        </p:nvSpPr>
        <p:spPr>
          <a:xfrm>
            <a:off x="5060896" y="2728573"/>
            <a:ext cx="1576492" cy="1701267"/>
          </a:xfrm>
          <a:custGeom>
            <a:avLst/>
            <a:gdLst>
              <a:gd name="connsiteX0" fmla="*/ 700193 w 1576492"/>
              <a:gd name="connsiteY0" fmla="*/ 293 h 1701267"/>
              <a:gd name="connsiteX1" fmla="*/ 1070146 w 1576492"/>
              <a:gd name="connsiteY1" fmla="*/ 223126 h 1701267"/>
              <a:gd name="connsiteX2" fmla="*/ 1205183 w 1576492"/>
              <a:gd name="connsiteY2" fmla="*/ 540425 h 1701267"/>
              <a:gd name="connsiteX3" fmla="*/ 1535786 w 1576492"/>
              <a:gd name="connsiteY3" fmla="*/ 929931 h 1701267"/>
              <a:gd name="connsiteX4" fmla="*/ 1209986 w 1576492"/>
              <a:gd name="connsiteY4" fmla="*/ 1575880 h 1701267"/>
              <a:gd name="connsiteX5" fmla="*/ 1098662 w 1576492"/>
              <a:gd name="connsiteY5" fmla="*/ 1635590 h 1701267"/>
              <a:gd name="connsiteX6" fmla="*/ 400512 w 1576492"/>
              <a:gd name="connsiteY6" fmla="*/ 1446181 h 1701267"/>
              <a:gd name="connsiteX7" fmla="*/ 235836 w 1576492"/>
              <a:gd name="connsiteY7" fmla="*/ 1112478 h 1701267"/>
              <a:gd name="connsiteX8" fmla="*/ 56245 w 1576492"/>
              <a:gd name="connsiteY8" fmla="*/ 804317 h 1701267"/>
              <a:gd name="connsiteX9" fmla="*/ 284664 w 1576492"/>
              <a:gd name="connsiteY9" fmla="*/ 117939 h 1701267"/>
              <a:gd name="connsiteX10" fmla="*/ 409724 w 1576492"/>
              <a:gd name="connsiteY10" fmla="*/ 53415 h 1701267"/>
              <a:gd name="connsiteX11" fmla="*/ 700193 w 1576492"/>
              <a:gd name="connsiteY11" fmla="*/ 293 h 170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6492" h="1701267">
                <a:moveTo>
                  <a:pt x="700193" y="293"/>
                </a:moveTo>
                <a:cubicBezTo>
                  <a:pt x="854218" y="5200"/>
                  <a:pt x="989076" y="71975"/>
                  <a:pt x="1070146" y="223126"/>
                </a:cubicBezTo>
                <a:cubicBezTo>
                  <a:pt x="1139590" y="367890"/>
                  <a:pt x="1160171" y="434659"/>
                  <a:pt x="1205183" y="540425"/>
                </a:cubicBezTo>
                <a:cubicBezTo>
                  <a:pt x="1297810" y="745107"/>
                  <a:pt x="1470064" y="798457"/>
                  <a:pt x="1535786" y="929931"/>
                </a:cubicBezTo>
                <a:cubicBezTo>
                  <a:pt x="1665499" y="1171772"/>
                  <a:pt x="1465851" y="1438646"/>
                  <a:pt x="1209986" y="1575880"/>
                </a:cubicBezTo>
                <a:lnTo>
                  <a:pt x="1098662" y="1635590"/>
                </a:lnTo>
                <a:cubicBezTo>
                  <a:pt x="842797" y="1772824"/>
                  <a:pt x="530225" y="1688023"/>
                  <a:pt x="400512" y="1446181"/>
                </a:cubicBezTo>
                <a:lnTo>
                  <a:pt x="235836" y="1112478"/>
                </a:lnTo>
                <a:lnTo>
                  <a:pt x="56245" y="804317"/>
                </a:lnTo>
                <a:cubicBezTo>
                  <a:pt x="-73468" y="562475"/>
                  <a:pt x="28799" y="255174"/>
                  <a:pt x="284664" y="117939"/>
                </a:cubicBezTo>
                <a:lnTo>
                  <a:pt x="409724" y="53415"/>
                </a:lnTo>
                <a:cubicBezTo>
                  <a:pt x="508462" y="16676"/>
                  <a:pt x="607778" y="-2652"/>
                  <a:pt x="700193" y="29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20471268">
            <a:off x="5594908" y="2888882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9" name="Oval 8"/>
          <p:cNvSpPr/>
          <p:nvPr/>
        </p:nvSpPr>
        <p:spPr>
          <a:xfrm rot="20471268">
            <a:off x="5167364" y="3132319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10" name="Rounded Rectangle 9"/>
          <p:cNvSpPr/>
          <p:nvPr/>
        </p:nvSpPr>
        <p:spPr>
          <a:xfrm rot="20121004">
            <a:off x="5612087" y="338645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1" name="Rounded Rectangle 10"/>
          <p:cNvSpPr/>
          <p:nvPr/>
        </p:nvSpPr>
        <p:spPr>
          <a:xfrm rot="19189948">
            <a:off x="5716019" y="3330307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2" name="Oval 9"/>
          <p:cNvSpPr/>
          <p:nvPr/>
        </p:nvSpPr>
        <p:spPr>
          <a:xfrm rot="19927677">
            <a:off x="5530959" y="3322525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3" name="Oval 12"/>
          <p:cNvSpPr/>
          <p:nvPr/>
        </p:nvSpPr>
        <p:spPr>
          <a:xfrm rot="19952056">
            <a:off x="5558960" y="326444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4" name="Oval 13"/>
          <p:cNvSpPr/>
          <p:nvPr/>
        </p:nvSpPr>
        <p:spPr>
          <a:xfrm rot="20471268">
            <a:off x="5578196" y="3300938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5" name="Oval 99"/>
          <p:cNvSpPr/>
          <p:nvPr/>
        </p:nvSpPr>
        <p:spPr>
          <a:xfrm rot="19564796">
            <a:off x="5623121" y="3473481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6" name="Freeform 15"/>
          <p:cNvSpPr/>
          <p:nvPr/>
        </p:nvSpPr>
        <p:spPr>
          <a:xfrm rot="19205462">
            <a:off x="5946367" y="3852450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7" name="Freeform 16"/>
          <p:cNvSpPr/>
          <p:nvPr/>
        </p:nvSpPr>
        <p:spPr>
          <a:xfrm rot="19732905">
            <a:off x="6155801" y="323897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8" name="Freeform 17"/>
          <p:cNvSpPr/>
          <p:nvPr/>
        </p:nvSpPr>
        <p:spPr>
          <a:xfrm rot="11439167">
            <a:off x="5096110" y="371391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9" name="Oval 191"/>
          <p:cNvSpPr/>
          <p:nvPr/>
        </p:nvSpPr>
        <p:spPr>
          <a:xfrm rot="17550264">
            <a:off x="5612702" y="2568279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0" name="Oval 192"/>
          <p:cNvSpPr/>
          <p:nvPr/>
        </p:nvSpPr>
        <p:spPr>
          <a:xfrm rot="11996556">
            <a:off x="5698045" y="2617484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1" name="Oval 20"/>
          <p:cNvSpPr/>
          <p:nvPr/>
        </p:nvSpPr>
        <p:spPr>
          <a:xfrm rot="21579499">
            <a:off x="5623066" y="273996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22" name="Oval 21"/>
          <p:cNvSpPr/>
          <p:nvPr/>
        </p:nvSpPr>
        <p:spPr>
          <a:xfrm>
            <a:off x="5508305" y="2854109"/>
            <a:ext cx="409281" cy="37301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Oval 22"/>
          <p:cNvSpPr/>
          <p:nvPr/>
        </p:nvSpPr>
        <p:spPr>
          <a:xfrm rot="187532">
            <a:off x="5604316" y="2943262"/>
            <a:ext cx="217258" cy="19800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4" name="Oval 23"/>
          <p:cNvSpPr/>
          <p:nvPr/>
        </p:nvSpPr>
        <p:spPr>
          <a:xfrm rot="187532">
            <a:off x="5617778" y="2974227"/>
            <a:ext cx="110009" cy="100260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5" name="Oval 191"/>
          <p:cNvSpPr/>
          <p:nvPr/>
        </p:nvSpPr>
        <p:spPr>
          <a:xfrm rot="21483256" flipH="1">
            <a:off x="4926274" y="2978950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6" name="Oval 192"/>
          <p:cNvSpPr/>
          <p:nvPr/>
        </p:nvSpPr>
        <p:spPr>
          <a:xfrm rot="5436964" flipH="1">
            <a:off x="5030589" y="301500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7" name="Oval 26"/>
          <p:cNvSpPr/>
          <p:nvPr/>
        </p:nvSpPr>
        <p:spPr>
          <a:xfrm rot="17454021" flipH="1">
            <a:off x="5045120" y="307546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8" name="Oval 27"/>
          <p:cNvSpPr/>
          <p:nvPr/>
        </p:nvSpPr>
        <p:spPr>
          <a:xfrm>
            <a:off x="5153861" y="308007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 rot="1011898">
            <a:off x="5249175" y="3178764"/>
            <a:ext cx="196313" cy="17891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0" name="Oval 29"/>
          <p:cNvSpPr/>
          <p:nvPr/>
        </p:nvSpPr>
        <p:spPr>
          <a:xfrm rot="1011898">
            <a:off x="5275945" y="3204466"/>
            <a:ext cx="99403" cy="90595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1" name="Arc 30"/>
          <p:cNvSpPr/>
          <p:nvPr/>
        </p:nvSpPr>
        <p:spPr>
          <a:xfrm rot="1128580">
            <a:off x="5671683" y="2665312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Arc 31"/>
          <p:cNvSpPr/>
          <p:nvPr/>
        </p:nvSpPr>
        <p:spPr>
          <a:xfrm rot="1128580" flipH="1">
            <a:off x="5751285" y="26889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17875076">
            <a:off x="5064546" y="309100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17875076" flipH="1">
            <a:off x="5100480" y="30161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381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26491" y="2645352"/>
            <a:ext cx="2651000" cy="2696736"/>
          </a:xfrm>
          <a:prstGeom prst="ellipse">
            <a:avLst/>
          </a:prstGeom>
          <a:gradFill flip="none" rotWithShape="1">
            <a:gsLst>
              <a:gs pos="97000">
                <a:schemeClr val="accent1">
                  <a:lumMod val="5000"/>
                  <a:lumOff val="95000"/>
                  <a:alpha val="0"/>
                </a:schemeClr>
              </a:gs>
              <a:gs pos="21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>
            <a:off x="6285782" y="356960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Freeform 5"/>
          <p:cNvSpPr/>
          <p:nvPr/>
        </p:nvSpPr>
        <p:spPr>
          <a:xfrm rot="11700000">
            <a:off x="5100378" y="353998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3"/>
          <p:cNvSpPr/>
          <p:nvPr/>
        </p:nvSpPr>
        <p:spPr>
          <a:xfrm rot="18775085">
            <a:off x="6234021" y="39160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2"/>
          <p:cNvSpPr/>
          <p:nvPr/>
        </p:nvSpPr>
        <p:spPr>
          <a:xfrm rot="2120228">
            <a:off x="5358549" y="395563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ounded Rectangle 8"/>
          <p:cNvSpPr/>
          <p:nvPr/>
        </p:nvSpPr>
        <p:spPr>
          <a:xfrm rot="72546">
            <a:off x="5294938" y="2778515"/>
            <a:ext cx="1296376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105470 w 4258384"/>
              <a:gd name="connsiteY0" fmla="*/ 1754223 h 6079787"/>
              <a:gd name="connsiteX1" fmla="*/ 1859693 w 4258384"/>
              <a:gd name="connsiteY1" fmla="*/ 0 h 6079787"/>
              <a:gd name="connsiteX2" fmla="*/ 2329208 w 4258384"/>
              <a:gd name="connsiteY2" fmla="*/ 7940 h 6079787"/>
              <a:gd name="connsiteX3" fmla="*/ 4003557 w 4258384"/>
              <a:gd name="connsiteY3" fmla="*/ 1637928 h 6079787"/>
              <a:gd name="connsiteX4" fmla="*/ 3900201 w 4258384"/>
              <a:gd name="connsiteY4" fmla="*/ 2850397 h 6079787"/>
              <a:gd name="connsiteX5" fmla="*/ 4258038 w 4258384"/>
              <a:gd name="connsiteY5" fmla="*/ 4613832 h 6079787"/>
              <a:gd name="connsiteX6" fmla="*/ 2281222 w 4258384"/>
              <a:gd name="connsiteY6" fmla="*/ 6079787 h 6079787"/>
              <a:gd name="connsiteX7" fmla="*/ 1859693 w 4258384"/>
              <a:gd name="connsiteY7" fmla="*/ 6079787 h 6079787"/>
              <a:gd name="connsiteX8" fmla="*/ 105470 w 4258384"/>
              <a:gd name="connsiteY8" fmla="*/ 4325564 h 6079787"/>
              <a:gd name="connsiteX9" fmla="*/ 1039 w 4258384"/>
              <a:gd name="connsiteY9" fmla="*/ 3356610 h 6079787"/>
              <a:gd name="connsiteX10" fmla="*/ 105470 w 4258384"/>
              <a:gd name="connsiteY10" fmla="*/ 1754223 h 6079787"/>
              <a:gd name="connsiteX0" fmla="*/ 105473 w 4259492"/>
              <a:gd name="connsiteY0" fmla="*/ 1754223 h 6079787"/>
              <a:gd name="connsiteX1" fmla="*/ 1859696 w 4259492"/>
              <a:gd name="connsiteY1" fmla="*/ 0 h 6079787"/>
              <a:gd name="connsiteX2" fmla="*/ 2329211 w 4259492"/>
              <a:gd name="connsiteY2" fmla="*/ 7940 h 6079787"/>
              <a:gd name="connsiteX3" fmla="*/ 4003560 w 4259492"/>
              <a:gd name="connsiteY3" fmla="*/ 1637928 h 6079787"/>
              <a:gd name="connsiteX4" fmla="*/ 4227943 w 4259492"/>
              <a:gd name="connsiteY4" fmla="*/ 3135135 h 6079787"/>
              <a:gd name="connsiteX5" fmla="*/ 4258041 w 4259492"/>
              <a:gd name="connsiteY5" fmla="*/ 4613832 h 6079787"/>
              <a:gd name="connsiteX6" fmla="*/ 2281225 w 4259492"/>
              <a:gd name="connsiteY6" fmla="*/ 6079787 h 6079787"/>
              <a:gd name="connsiteX7" fmla="*/ 1859696 w 4259492"/>
              <a:gd name="connsiteY7" fmla="*/ 6079787 h 6079787"/>
              <a:gd name="connsiteX8" fmla="*/ 105473 w 4259492"/>
              <a:gd name="connsiteY8" fmla="*/ 4325564 h 6079787"/>
              <a:gd name="connsiteX9" fmla="*/ 1042 w 4259492"/>
              <a:gd name="connsiteY9" fmla="*/ 3356610 h 6079787"/>
              <a:gd name="connsiteX10" fmla="*/ 105473 w 4259492"/>
              <a:gd name="connsiteY10" fmla="*/ 1754223 h 6079787"/>
              <a:gd name="connsiteX0" fmla="*/ 105473 w 4306485"/>
              <a:gd name="connsiteY0" fmla="*/ 1754223 h 6079787"/>
              <a:gd name="connsiteX1" fmla="*/ 1859696 w 4306485"/>
              <a:gd name="connsiteY1" fmla="*/ 0 h 6079787"/>
              <a:gd name="connsiteX2" fmla="*/ 2329211 w 4306485"/>
              <a:gd name="connsiteY2" fmla="*/ 7940 h 6079787"/>
              <a:gd name="connsiteX3" fmla="*/ 4003560 w 4306485"/>
              <a:gd name="connsiteY3" fmla="*/ 1637928 h 6079787"/>
              <a:gd name="connsiteX4" fmla="*/ 4227943 w 4306485"/>
              <a:gd name="connsiteY4" fmla="*/ 3135135 h 6079787"/>
              <a:gd name="connsiteX5" fmla="*/ 4258041 w 4306485"/>
              <a:gd name="connsiteY5" fmla="*/ 4613832 h 6079787"/>
              <a:gd name="connsiteX6" fmla="*/ 2281225 w 4306485"/>
              <a:gd name="connsiteY6" fmla="*/ 6079787 h 6079787"/>
              <a:gd name="connsiteX7" fmla="*/ 1859696 w 4306485"/>
              <a:gd name="connsiteY7" fmla="*/ 6079787 h 6079787"/>
              <a:gd name="connsiteX8" fmla="*/ 105473 w 4306485"/>
              <a:gd name="connsiteY8" fmla="*/ 4325564 h 6079787"/>
              <a:gd name="connsiteX9" fmla="*/ 1042 w 4306485"/>
              <a:gd name="connsiteY9" fmla="*/ 3356610 h 6079787"/>
              <a:gd name="connsiteX10" fmla="*/ 105473 w 4306485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63795"/>
              <a:gd name="connsiteY0" fmla="*/ 1754223 h 6079787"/>
              <a:gd name="connsiteX1" fmla="*/ 1859696 w 4363795"/>
              <a:gd name="connsiteY1" fmla="*/ 0 h 6079787"/>
              <a:gd name="connsiteX2" fmla="*/ 2329211 w 4363795"/>
              <a:gd name="connsiteY2" fmla="*/ 7940 h 6079787"/>
              <a:gd name="connsiteX3" fmla="*/ 4003560 w 4363795"/>
              <a:gd name="connsiteY3" fmla="*/ 1637928 h 6079787"/>
              <a:gd name="connsiteX4" fmla="*/ 4227943 w 4363795"/>
              <a:gd name="connsiteY4" fmla="*/ 3135135 h 6079787"/>
              <a:gd name="connsiteX5" fmla="*/ 4258041 w 4363795"/>
              <a:gd name="connsiteY5" fmla="*/ 4613832 h 6079787"/>
              <a:gd name="connsiteX6" fmla="*/ 2281225 w 4363795"/>
              <a:gd name="connsiteY6" fmla="*/ 6079787 h 6079787"/>
              <a:gd name="connsiteX7" fmla="*/ 1859696 w 4363795"/>
              <a:gd name="connsiteY7" fmla="*/ 6079787 h 6079787"/>
              <a:gd name="connsiteX8" fmla="*/ 105473 w 4363795"/>
              <a:gd name="connsiteY8" fmla="*/ 4325564 h 6079787"/>
              <a:gd name="connsiteX9" fmla="*/ 1042 w 4363795"/>
              <a:gd name="connsiteY9" fmla="*/ 3356610 h 6079787"/>
              <a:gd name="connsiteX10" fmla="*/ 105473 w 4363795"/>
              <a:gd name="connsiteY10" fmla="*/ 1754223 h 6079787"/>
              <a:gd name="connsiteX0" fmla="*/ 105473 w 4438980"/>
              <a:gd name="connsiteY0" fmla="*/ 1754223 h 6079787"/>
              <a:gd name="connsiteX1" fmla="*/ 1859696 w 4438980"/>
              <a:gd name="connsiteY1" fmla="*/ 0 h 6079787"/>
              <a:gd name="connsiteX2" fmla="*/ 2329211 w 4438980"/>
              <a:gd name="connsiteY2" fmla="*/ 7940 h 6079787"/>
              <a:gd name="connsiteX3" fmla="*/ 4003560 w 4438980"/>
              <a:gd name="connsiteY3" fmla="*/ 1637928 h 6079787"/>
              <a:gd name="connsiteX4" fmla="*/ 4227943 w 4438980"/>
              <a:gd name="connsiteY4" fmla="*/ 3135135 h 6079787"/>
              <a:gd name="connsiteX5" fmla="*/ 4366314 w 4438980"/>
              <a:gd name="connsiteY5" fmla="*/ 4660087 h 6079787"/>
              <a:gd name="connsiteX6" fmla="*/ 2281225 w 4438980"/>
              <a:gd name="connsiteY6" fmla="*/ 6079787 h 6079787"/>
              <a:gd name="connsiteX7" fmla="*/ 1859696 w 4438980"/>
              <a:gd name="connsiteY7" fmla="*/ 6079787 h 6079787"/>
              <a:gd name="connsiteX8" fmla="*/ 105473 w 4438980"/>
              <a:gd name="connsiteY8" fmla="*/ 4325564 h 6079787"/>
              <a:gd name="connsiteX9" fmla="*/ 1042 w 4438980"/>
              <a:gd name="connsiteY9" fmla="*/ 3356610 h 6079787"/>
              <a:gd name="connsiteX10" fmla="*/ 105473 w 4438980"/>
              <a:gd name="connsiteY10" fmla="*/ 1754223 h 6079787"/>
              <a:gd name="connsiteX0" fmla="*/ 105473 w 4429724"/>
              <a:gd name="connsiteY0" fmla="*/ 1754223 h 6079787"/>
              <a:gd name="connsiteX1" fmla="*/ 1859696 w 4429724"/>
              <a:gd name="connsiteY1" fmla="*/ 0 h 6079787"/>
              <a:gd name="connsiteX2" fmla="*/ 2329211 w 4429724"/>
              <a:gd name="connsiteY2" fmla="*/ 7940 h 6079787"/>
              <a:gd name="connsiteX3" fmla="*/ 4003560 w 4429724"/>
              <a:gd name="connsiteY3" fmla="*/ 1637928 h 6079787"/>
              <a:gd name="connsiteX4" fmla="*/ 4227943 w 4429724"/>
              <a:gd name="connsiteY4" fmla="*/ 3135135 h 6079787"/>
              <a:gd name="connsiteX5" fmla="*/ 4366314 w 4429724"/>
              <a:gd name="connsiteY5" fmla="*/ 4660087 h 6079787"/>
              <a:gd name="connsiteX6" fmla="*/ 2281225 w 4429724"/>
              <a:gd name="connsiteY6" fmla="*/ 6079787 h 6079787"/>
              <a:gd name="connsiteX7" fmla="*/ 1859696 w 4429724"/>
              <a:gd name="connsiteY7" fmla="*/ 6079787 h 6079787"/>
              <a:gd name="connsiteX8" fmla="*/ 105473 w 4429724"/>
              <a:gd name="connsiteY8" fmla="*/ 4325564 h 6079787"/>
              <a:gd name="connsiteX9" fmla="*/ 1042 w 4429724"/>
              <a:gd name="connsiteY9" fmla="*/ 3356610 h 6079787"/>
              <a:gd name="connsiteX10" fmla="*/ 105473 w 4429724"/>
              <a:gd name="connsiteY10" fmla="*/ 1754223 h 6079787"/>
              <a:gd name="connsiteX0" fmla="*/ 105473 w 4429721"/>
              <a:gd name="connsiteY0" fmla="*/ 1754223 h 6079787"/>
              <a:gd name="connsiteX1" fmla="*/ 1859696 w 4429721"/>
              <a:gd name="connsiteY1" fmla="*/ 0 h 6079787"/>
              <a:gd name="connsiteX2" fmla="*/ 2329211 w 4429721"/>
              <a:gd name="connsiteY2" fmla="*/ 7940 h 6079787"/>
              <a:gd name="connsiteX3" fmla="*/ 4003560 w 4429721"/>
              <a:gd name="connsiteY3" fmla="*/ 1637928 h 6079787"/>
              <a:gd name="connsiteX4" fmla="*/ 4227943 w 4429721"/>
              <a:gd name="connsiteY4" fmla="*/ 3135135 h 6079787"/>
              <a:gd name="connsiteX5" fmla="*/ 4366314 w 4429721"/>
              <a:gd name="connsiteY5" fmla="*/ 4660087 h 6079787"/>
              <a:gd name="connsiteX6" fmla="*/ 2281225 w 4429721"/>
              <a:gd name="connsiteY6" fmla="*/ 6079787 h 6079787"/>
              <a:gd name="connsiteX7" fmla="*/ 1859696 w 4429721"/>
              <a:gd name="connsiteY7" fmla="*/ 6079787 h 6079787"/>
              <a:gd name="connsiteX8" fmla="*/ 105473 w 4429721"/>
              <a:gd name="connsiteY8" fmla="*/ 4325564 h 6079787"/>
              <a:gd name="connsiteX9" fmla="*/ 1042 w 4429721"/>
              <a:gd name="connsiteY9" fmla="*/ 3356610 h 6079787"/>
              <a:gd name="connsiteX10" fmla="*/ 105473 w 4429721"/>
              <a:gd name="connsiteY10" fmla="*/ 1754223 h 6079787"/>
              <a:gd name="connsiteX0" fmla="*/ 1537 w 4325785"/>
              <a:gd name="connsiteY0" fmla="*/ 1754223 h 6079787"/>
              <a:gd name="connsiteX1" fmla="*/ 1755760 w 4325785"/>
              <a:gd name="connsiteY1" fmla="*/ 0 h 6079787"/>
              <a:gd name="connsiteX2" fmla="*/ 2225275 w 4325785"/>
              <a:gd name="connsiteY2" fmla="*/ 7940 h 6079787"/>
              <a:gd name="connsiteX3" fmla="*/ 3899624 w 4325785"/>
              <a:gd name="connsiteY3" fmla="*/ 1637928 h 6079787"/>
              <a:gd name="connsiteX4" fmla="*/ 4124007 w 4325785"/>
              <a:gd name="connsiteY4" fmla="*/ 3135135 h 6079787"/>
              <a:gd name="connsiteX5" fmla="*/ 4262378 w 4325785"/>
              <a:gd name="connsiteY5" fmla="*/ 4660087 h 6079787"/>
              <a:gd name="connsiteX6" fmla="*/ 2177289 w 4325785"/>
              <a:gd name="connsiteY6" fmla="*/ 6079787 h 6079787"/>
              <a:gd name="connsiteX7" fmla="*/ 1755760 w 4325785"/>
              <a:gd name="connsiteY7" fmla="*/ 6079787 h 6079787"/>
              <a:gd name="connsiteX8" fmla="*/ 1537 w 4325785"/>
              <a:gd name="connsiteY8" fmla="*/ 4325564 h 6079787"/>
              <a:gd name="connsiteX9" fmla="*/ 4411 w 4325785"/>
              <a:gd name="connsiteY9" fmla="*/ 3354211 h 6079787"/>
              <a:gd name="connsiteX10" fmla="*/ 1537 w 4325785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25785" h="6079787">
                <a:moveTo>
                  <a:pt x="1537" y="1754223"/>
                </a:moveTo>
                <a:cubicBezTo>
                  <a:pt x="1537" y="785392"/>
                  <a:pt x="786929" y="0"/>
                  <a:pt x="1755760" y="0"/>
                </a:cubicBezTo>
                <a:lnTo>
                  <a:pt x="2225275" y="7940"/>
                </a:lnTo>
                <a:cubicBezTo>
                  <a:pt x="3154045" y="142507"/>
                  <a:pt x="3899624" y="669097"/>
                  <a:pt x="3899624" y="1637928"/>
                </a:cubicBezTo>
                <a:cubicBezTo>
                  <a:pt x="3875509" y="2204176"/>
                  <a:pt x="4001608" y="2556009"/>
                  <a:pt x="4124007" y="3135135"/>
                </a:cubicBezTo>
                <a:cubicBezTo>
                  <a:pt x="4271870" y="3873376"/>
                  <a:pt x="4410557" y="3943696"/>
                  <a:pt x="4262378" y="4660087"/>
                </a:cubicBezTo>
                <a:cubicBezTo>
                  <a:pt x="4061806" y="5568492"/>
                  <a:pt x="3146120" y="6079787"/>
                  <a:pt x="2177289" y="6079787"/>
                </a:cubicBezTo>
                <a:lnTo>
                  <a:pt x="1755760" y="6079787"/>
                </a:lnTo>
                <a:cubicBezTo>
                  <a:pt x="786929" y="6079787"/>
                  <a:pt x="1537" y="5294395"/>
                  <a:pt x="1537" y="4325564"/>
                </a:cubicBezTo>
                <a:lnTo>
                  <a:pt x="4411" y="3354211"/>
                </a:lnTo>
                <a:cubicBezTo>
                  <a:pt x="-9613" y="2934751"/>
                  <a:pt x="15561" y="2173683"/>
                  <a:pt x="1537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636239">
            <a:off x="5898956" y="2997258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Oval 10"/>
          <p:cNvSpPr/>
          <p:nvPr/>
        </p:nvSpPr>
        <p:spPr>
          <a:xfrm rot="636239">
            <a:off x="5359268" y="3023821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Rounded Rectangle 11"/>
          <p:cNvSpPr/>
          <p:nvPr/>
        </p:nvSpPr>
        <p:spPr>
          <a:xfrm rot="285975">
            <a:off x="5747664" y="3393769"/>
            <a:ext cx="90939" cy="111697"/>
          </a:xfrm>
          <a:prstGeom prst="roundRect">
            <a:avLst>
              <a:gd name="adj" fmla="val 2153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ounded Rectangle 12"/>
          <p:cNvSpPr/>
          <p:nvPr/>
        </p:nvSpPr>
        <p:spPr>
          <a:xfrm rot="20954919">
            <a:off x="5864213" y="3395255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9"/>
          <p:cNvSpPr/>
          <p:nvPr/>
        </p:nvSpPr>
        <p:spPr>
          <a:xfrm rot="92648">
            <a:off x="5704063" y="3348701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117027">
            <a:off x="5767535" y="328013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15"/>
          <p:cNvSpPr/>
          <p:nvPr/>
        </p:nvSpPr>
        <p:spPr>
          <a:xfrm rot="636239">
            <a:off x="5791153" y="3300226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99"/>
          <p:cNvSpPr/>
          <p:nvPr/>
        </p:nvSpPr>
        <p:spPr>
          <a:xfrm rot="21329767">
            <a:off x="5519548" y="3592483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 rot="20970433">
            <a:off x="5823636" y="3966443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Freeform 18"/>
          <p:cNvSpPr/>
          <p:nvPr/>
        </p:nvSpPr>
        <p:spPr>
          <a:xfrm rot="19315235">
            <a:off x="6115397" y="2739784"/>
            <a:ext cx="268652" cy="250324"/>
          </a:xfrm>
          <a:custGeom>
            <a:avLst/>
            <a:gdLst>
              <a:gd name="connsiteX0" fmla="*/ 246281 w 268652"/>
              <a:gd name="connsiteY0" fmla="*/ 22469 h 250324"/>
              <a:gd name="connsiteX1" fmla="*/ 268652 w 268652"/>
              <a:gd name="connsiteY1" fmla="*/ 206780 h 250324"/>
              <a:gd name="connsiteX2" fmla="*/ 264807 w 268652"/>
              <a:gd name="connsiteY2" fmla="*/ 211786 h 250324"/>
              <a:gd name="connsiteX3" fmla="*/ 185039 w 268652"/>
              <a:gd name="connsiteY3" fmla="*/ 249968 h 250324"/>
              <a:gd name="connsiteX4" fmla="*/ 0 w 268652"/>
              <a:gd name="connsiteY4" fmla="*/ 150806 h 250324"/>
              <a:gd name="connsiteX5" fmla="*/ 185039 w 268652"/>
              <a:gd name="connsiteY5" fmla="*/ 215 h 250324"/>
              <a:gd name="connsiteX6" fmla="*/ 225520 w 268652"/>
              <a:gd name="connsiteY6" fmla="*/ 8221 h 25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652" h="250324">
                <a:moveTo>
                  <a:pt x="246281" y="22469"/>
                </a:moveTo>
                <a:lnTo>
                  <a:pt x="268652" y="206780"/>
                </a:lnTo>
                <a:lnTo>
                  <a:pt x="264807" y="211786"/>
                </a:lnTo>
                <a:cubicBezTo>
                  <a:pt x="240875" y="233848"/>
                  <a:pt x="210563" y="247826"/>
                  <a:pt x="185039" y="249968"/>
                </a:cubicBezTo>
                <a:cubicBezTo>
                  <a:pt x="133990" y="254254"/>
                  <a:pt x="0" y="219774"/>
                  <a:pt x="0" y="150806"/>
                </a:cubicBezTo>
                <a:cubicBezTo>
                  <a:pt x="0" y="81838"/>
                  <a:pt x="133990" y="4501"/>
                  <a:pt x="185039" y="215"/>
                </a:cubicBezTo>
                <a:cubicBezTo>
                  <a:pt x="197801" y="-856"/>
                  <a:pt x="211760" y="2103"/>
                  <a:pt x="225520" y="8221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0" name="Oval 192"/>
          <p:cNvSpPr/>
          <p:nvPr/>
        </p:nvSpPr>
        <p:spPr>
          <a:xfrm rot="13761527">
            <a:off x="6188809" y="2774033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1744470">
            <a:off x="6062515" y="2885780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>
            <a:off x="5842162" y="2955524"/>
            <a:ext cx="394177" cy="35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Oval 191"/>
          <p:cNvSpPr/>
          <p:nvPr/>
        </p:nvSpPr>
        <p:spPr>
          <a:xfrm rot="1648227" flipH="1">
            <a:off x="5311760" y="274876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2"/>
          <p:cNvSpPr/>
          <p:nvPr/>
        </p:nvSpPr>
        <p:spPr>
          <a:xfrm rot="7201935" flipH="1">
            <a:off x="5412160" y="2792486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19218992" flipH="1">
            <a:off x="5394300" y="289416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>
            <a:off x="5427349" y="296356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Cross 26"/>
          <p:cNvSpPr/>
          <p:nvPr/>
        </p:nvSpPr>
        <p:spPr>
          <a:xfrm rot="20477798">
            <a:off x="5563545" y="3085556"/>
            <a:ext cx="114621" cy="119353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Cross 27"/>
          <p:cNvSpPr/>
          <p:nvPr/>
        </p:nvSpPr>
        <p:spPr>
          <a:xfrm rot="740695">
            <a:off x="5991403" y="3080224"/>
            <a:ext cx="119131" cy="124049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5453461" y="3552142"/>
            <a:ext cx="93974" cy="309506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36905" y="3753505"/>
            <a:ext cx="88978" cy="64963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471419" y="3601087"/>
            <a:ext cx="100419" cy="25655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57249" y="3662873"/>
            <a:ext cx="140090" cy="51388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1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3733843">
            <a:off x="5581679" y="3090736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Oval 3"/>
          <p:cNvSpPr/>
          <p:nvPr/>
        </p:nvSpPr>
        <p:spPr>
          <a:xfrm>
            <a:off x="3786485" y="431414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 rot="21349167">
            <a:off x="5706221" y="4466605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2"/>
          <p:cNvSpPr/>
          <p:nvPr/>
        </p:nvSpPr>
        <p:spPr>
          <a:xfrm rot="3537645">
            <a:off x="5088475" y="408181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Freeform 37"/>
          <p:cNvSpPr/>
          <p:nvPr/>
        </p:nvSpPr>
        <p:spPr>
          <a:xfrm>
            <a:off x="5072613" y="3193497"/>
            <a:ext cx="1525175" cy="1738645"/>
          </a:xfrm>
          <a:custGeom>
            <a:avLst/>
            <a:gdLst>
              <a:gd name="connsiteX0" fmla="*/ 857743 w 1525175"/>
              <a:gd name="connsiteY0" fmla="*/ 147 h 1738645"/>
              <a:gd name="connsiteX1" fmla="*/ 1153111 w 1525175"/>
              <a:gd name="connsiteY1" fmla="*/ 79870 h 1738645"/>
              <a:gd name="connsiteX2" fmla="*/ 1272290 w 1525175"/>
              <a:gd name="connsiteY2" fmla="*/ 154703 h 1738645"/>
              <a:gd name="connsiteX3" fmla="*/ 1462210 w 1525175"/>
              <a:gd name="connsiteY3" fmla="*/ 809599 h 1738645"/>
              <a:gd name="connsiteX4" fmla="*/ 1257758 w 1525175"/>
              <a:gd name="connsiteY4" fmla="*/ 1087292 h 1738645"/>
              <a:gd name="connsiteX5" fmla="*/ 1090648 w 1525175"/>
              <a:gd name="connsiteY5" fmla="*/ 1570083 h 1738645"/>
              <a:gd name="connsiteX6" fmla="*/ 368793 w 1525175"/>
              <a:gd name="connsiteY6" fmla="*/ 1618265 h 1738645"/>
              <a:gd name="connsiteX7" fmla="*/ 260749 w 1525175"/>
              <a:gd name="connsiteY7" fmla="*/ 1552808 h 1738645"/>
              <a:gd name="connsiteX8" fmla="*/ 68590 w 1525175"/>
              <a:gd name="connsiteY8" fmla="*/ 855409 h 1738645"/>
              <a:gd name="connsiteX9" fmla="*/ 324475 w 1525175"/>
              <a:gd name="connsiteY9" fmla="*/ 505737 h 1738645"/>
              <a:gd name="connsiteX10" fmla="*/ 446000 w 1525175"/>
              <a:gd name="connsiteY10" fmla="*/ 232456 h 1738645"/>
              <a:gd name="connsiteX11" fmla="*/ 857743 w 1525175"/>
              <a:gd name="connsiteY11" fmla="*/ 147 h 173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5175" h="1738645">
                <a:moveTo>
                  <a:pt x="857743" y="147"/>
                </a:moveTo>
                <a:cubicBezTo>
                  <a:pt x="957268" y="-2201"/>
                  <a:pt x="1059989" y="23453"/>
                  <a:pt x="1153111" y="79870"/>
                </a:cubicBezTo>
                <a:lnTo>
                  <a:pt x="1272290" y="154703"/>
                </a:lnTo>
                <a:cubicBezTo>
                  <a:pt x="1490597" y="331529"/>
                  <a:pt x="1604411" y="574883"/>
                  <a:pt x="1462210" y="809599"/>
                </a:cubicBezTo>
                <a:cubicBezTo>
                  <a:pt x="1372918" y="943038"/>
                  <a:pt x="1325909" y="994728"/>
                  <a:pt x="1257758" y="1087292"/>
                </a:cubicBezTo>
                <a:cubicBezTo>
                  <a:pt x="1128679" y="1271175"/>
                  <a:pt x="1170393" y="1446611"/>
                  <a:pt x="1090648" y="1570083"/>
                </a:cubicBezTo>
                <a:cubicBezTo>
                  <a:pt x="948448" y="1804800"/>
                  <a:pt x="617120" y="1768711"/>
                  <a:pt x="368793" y="1618265"/>
                </a:cubicBezTo>
                <a:lnTo>
                  <a:pt x="260749" y="1552808"/>
                </a:lnTo>
                <a:cubicBezTo>
                  <a:pt x="12422" y="1402362"/>
                  <a:pt x="-73610" y="1090126"/>
                  <a:pt x="68590" y="855409"/>
                </a:cubicBezTo>
                <a:lnTo>
                  <a:pt x="324475" y="505737"/>
                </a:lnTo>
                <a:cubicBezTo>
                  <a:pt x="382447" y="401938"/>
                  <a:pt x="388028" y="336255"/>
                  <a:pt x="446000" y="232456"/>
                </a:cubicBezTo>
                <a:cubicBezTo>
                  <a:pt x="534875" y="85758"/>
                  <a:pt x="691869" y="4060"/>
                  <a:pt x="857743" y="147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4451302">
            <a:off x="5641249" y="3138032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/>
          <p:cNvSpPr/>
          <p:nvPr/>
        </p:nvSpPr>
        <p:spPr>
          <a:xfrm rot="2436239">
            <a:off x="6025315" y="3590970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/>
          <p:cNvSpPr/>
          <p:nvPr/>
        </p:nvSpPr>
        <p:spPr>
          <a:xfrm rot="2436239">
            <a:off x="5653787" y="3338581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6002127" y="3536128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Rounded Rectangle 13"/>
          <p:cNvSpPr/>
          <p:nvPr/>
        </p:nvSpPr>
        <p:spPr>
          <a:xfrm rot="1201861">
            <a:off x="5767369" y="3767226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ounded Rectangle 14"/>
          <p:cNvSpPr/>
          <p:nvPr/>
        </p:nvSpPr>
        <p:spPr>
          <a:xfrm rot="1955068">
            <a:off x="5843045" y="3809517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9"/>
          <p:cNvSpPr/>
          <p:nvPr/>
        </p:nvSpPr>
        <p:spPr>
          <a:xfrm rot="1892648">
            <a:off x="5712775" y="3737157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16"/>
          <p:cNvSpPr/>
          <p:nvPr/>
        </p:nvSpPr>
        <p:spPr>
          <a:xfrm rot="2436239">
            <a:off x="6124556" y="365322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2436239">
            <a:off x="6142266" y="365877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1917027">
            <a:off x="5832477" y="3664262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2436239">
            <a:off x="5868262" y="3672040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1529767">
            <a:off x="5282806" y="3937574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Freeform 21"/>
          <p:cNvSpPr/>
          <p:nvPr/>
        </p:nvSpPr>
        <p:spPr>
          <a:xfrm rot="1170433">
            <a:off x="5550025" y="4336021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 rot="1723612">
            <a:off x="6156647" y="4224903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1"/>
          <p:cNvSpPr/>
          <p:nvPr/>
        </p:nvSpPr>
        <p:spPr>
          <a:xfrm rot="21115235">
            <a:off x="6384421" y="342327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5561527">
            <a:off x="6456513" y="3462160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3544470">
            <a:off x="6290208" y="353847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21130243">
            <a:off x="5643654" y="3169503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c 27"/>
          <p:cNvSpPr/>
          <p:nvPr/>
        </p:nvSpPr>
        <p:spPr>
          <a:xfrm rot="21130243" flipH="1">
            <a:off x="5725402" y="315493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 rot="3904390">
            <a:off x="6438005" y="346129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3904390" flipH="1">
            <a:off x="6475964" y="35351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21108796">
            <a:off x="5659380" y="3316242"/>
            <a:ext cx="358154" cy="3156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2436239">
            <a:off x="5784768" y="343562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Oval 32"/>
          <p:cNvSpPr/>
          <p:nvPr/>
        </p:nvSpPr>
        <p:spPr>
          <a:xfrm rot="2436239">
            <a:off x="5806402" y="3446750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Freeform 51"/>
          <p:cNvSpPr/>
          <p:nvPr/>
        </p:nvSpPr>
        <p:spPr>
          <a:xfrm rot="1718165">
            <a:off x="5433386" y="3194754"/>
            <a:ext cx="1066517" cy="936419"/>
          </a:xfrm>
          <a:custGeom>
            <a:avLst/>
            <a:gdLst>
              <a:gd name="connsiteX0" fmla="*/ 237060 w 1066517"/>
              <a:gd name="connsiteY0" fmla="*/ 593835 h 1015949"/>
              <a:gd name="connsiteX1" fmla="*/ 533259 w 1066517"/>
              <a:gd name="connsiteY1" fmla="*/ 853284 h 1015949"/>
              <a:gd name="connsiteX2" fmla="*/ 829458 w 1066517"/>
              <a:gd name="connsiteY2" fmla="*/ 593835 h 1015949"/>
              <a:gd name="connsiteX3" fmla="*/ 533259 w 1066517"/>
              <a:gd name="connsiteY3" fmla="*/ 710343 h 1015949"/>
              <a:gd name="connsiteX4" fmla="*/ 237060 w 1066517"/>
              <a:gd name="connsiteY4" fmla="*/ 593835 h 1015949"/>
              <a:gd name="connsiteX5" fmla="*/ 311060 w 1066517"/>
              <a:gd name="connsiteY5" fmla="*/ 170137 h 1015949"/>
              <a:gd name="connsiteX6" fmla="*/ 156281 w 1066517"/>
              <a:gd name="connsiteY6" fmla="*/ 363999 h 1015949"/>
              <a:gd name="connsiteX7" fmla="*/ 356006 w 1066517"/>
              <a:gd name="connsiteY7" fmla="*/ 503447 h 1015949"/>
              <a:gd name="connsiteX8" fmla="*/ 510785 w 1066517"/>
              <a:gd name="connsiteY8" fmla="*/ 309587 h 1015949"/>
              <a:gd name="connsiteX9" fmla="*/ 311060 w 1066517"/>
              <a:gd name="connsiteY9" fmla="*/ 170137 h 1015949"/>
              <a:gd name="connsiteX10" fmla="*/ 710511 w 1066517"/>
              <a:gd name="connsiteY10" fmla="*/ 170136 h 1015949"/>
              <a:gd name="connsiteX11" fmla="*/ 555732 w 1066517"/>
              <a:gd name="connsiteY11" fmla="*/ 363997 h 1015949"/>
              <a:gd name="connsiteX12" fmla="*/ 755457 w 1066517"/>
              <a:gd name="connsiteY12" fmla="*/ 503446 h 1015949"/>
              <a:gd name="connsiteX13" fmla="*/ 910236 w 1066517"/>
              <a:gd name="connsiteY13" fmla="*/ 309586 h 1015949"/>
              <a:gd name="connsiteX14" fmla="*/ 710511 w 1066517"/>
              <a:gd name="connsiteY14" fmla="*/ 170136 h 1015949"/>
              <a:gd name="connsiteX15" fmla="*/ 87596 w 1066517"/>
              <a:gd name="connsiteY15" fmla="*/ 0 h 1015949"/>
              <a:gd name="connsiteX16" fmla="*/ 998010 w 1066517"/>
              <a:gd name="connsiteY16" fmla="*/ 0 h 1015949"/>
              <a:gd name="connsiteX17" fmla="*/ 542802 w 1066517"/>
              <a:gd name="connsiteY17" fmla="*/ 1015948 h 1015949"/>
              <a:gd name="connsiteX18" fmla="*/ 87596 w 1066517"/>
              <a:gd name="connsiteY18" fmla="*/ 0 h 101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66517" h="1015949">
                <a:moveTo>
                  <a:pt x="237060" y="593835"/>
                </a:moveTo>
                <a:cubicBezTo>
                  <a:pt x="237060" y="737125"/>
                  <a:pt x="369673" y="853284"/>
                  <a:pt x="533259" y="853284"/>
                </a:cubicBezTo>
                <a:cubicBezTo>
                  <a:pt x="696845" y="853284"/>
                  <a:pt x="829458" y="737125"/>
                  <a:pt x="829458" y="593835"/>
                </a:cubicBezTo>
                <a:cubicBezTo>
                  <a:pt x="754252" y="667942"/>
                  <a:pt x="646457" y="710343"/>
                  <a:pt x="533259" y="710343"/>
                </a:cubicBezTo>
                <a:cubicBezTo>
                  <a:pt x="420061" y="710343"/>
                  <a:pt x="312266" y="667943"/>
                  <a:pt x="237060" y="593835"/>
                </a:cubicBezTo>
                <a:close/>
                <a:moveTo>
                  <a:pt x="311060" y="170137"/>
                </a:moveTo>
                <a:cubicBezTo>
                  <a:pt x="213167" y="185163"/>
                  <a:pt x="143869" y="271958"/>
                  <a:pt x="156281" y="363999"/>
                </a:cubicBezTo>
                <a:cubicBezTo>
                  <a:pt x="168693" y="456038"/>
                  <a:pt x="258113" y="518472"/>
                  <a:pt x="356006" y="503447"/>
                </a:cubicBezTo>
                <a:cubicBezTo>
                  <a:pt x="453899" y="488422"/>
                  <a:pt x="523197" y="401627"/>
                  <a:pt x="510785" y="309587"/>
                </a:cubicBezTo>
                <a:cubicBezTo>
                  <a:pt x="498374" y="217547"/>
                  <a:pt x="408953" y="155113"/>
                  <a:pt x="311060" y="170137"/>
                </a:cubicBezTo>
                <a:close/>
                <a:moveTo>
                  <a:pt x="710511" y="170136"/>
                </a:moveTo>
                <a:cubicBezTo>
                  <a:pt x="612618" y="185162"/>
                  <a:pt x="543320" y="271957"/>
                  <a:pt x="555732" y="363997"/>
                </a:cubicBezTo>
                <a:cubicBezTo>
                  <a:pt x="568144" y="456037"/>
                  <a:pt x="657564" y="518471"/>
                  <a:pt x="755457" y="503446"/>
                </a:cubicBezTo>
                <a:cubicBezTo>
                  <a:pt x="853351" y="488421"/>
                  <a:pt x="922648" y="401626"/>
                  <a:pt x="910236" y="309586"/>
                </a:cubicBezTo>
                <a:cubicBezTo>
                  <a:pt x="897825" y="217546"/>
                  <a:pt x="808404" y="155112"/>
                  <a:pt x="710511" y="170136"/>
                </a:cubicBezTo>
                <a:close/>
                <a:moveTo>
                  <a:pt x="87596" y="0"/>
                </a:moveTo>
                <a:cubicBezTo>
                  <a:pt x="419349" y="80814"/>
                  <a:pt x="524843" y="138538"/>
                  <a:pt x="998010" y="0"/>
                </a:cubicBezTo>
                <a:cubicBezTo>
                  <a:pt x="1260542" y="1075597"/>
                  <a:pt x="694538" y="1006327"/>
                  <a:pt x="542802" y="1015948"/>
                </a:cubicBezTo>
                <a:cubicBezTo>
                  <a:pt x="391066" y="1015948"/>
                  <a:pt x="-225843" y="1023646"/>
                  <a:pt x="87596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50800" dir="1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Freeform 53"/>
          <p:cNvSpPr/>
          <p:nvPr/>
        </p:nvSpPr>
        <p:spPr>
          <a:xfrm rot="3327734">
            <a:off x="6359478" y="4039592"/>
            <a:ext cx="1066517" cy="917633"/>
          </a:xfrm>
          <a:custGeom>
            <a:avLst/>
            <a:gdLst>
              <a:gd name="connsiteX0" fmla="*/ 533258 w 1066517"/>
              <a:gd name="connsiteY0" fmla="*/ 598141 h 1015949"/>
              <a:gd name="connsiteX1" fmla="*/ 237059 w 1066517"/>
              <a:gd name="connsiteY1" fmla="*/ 784197 h 1015949"/>
              <a:gd name="connsiteX2" fmla="*/ 533258 w 1066517"/>
              <a:gd name="connsiteY2" fmla="*/ 700646 h 1015949"/>
              <a:gd name="connsiteX3" fmla="*/ 829457 w 1066517"/>
              <a:gd name="connsiteY3" fmla="*/ 784197 h 1015949"/>
              <a:gd name="connsiteX4" fmla="*/ 533258 w 1066517"/>
              <a:gd name="connsiteY4" fmla="*/ 598141 h 1015949"/>
              <a:gd name="connsiteX5" fmla="*/ 311060 w 1066517"/>
              <a:gd name="connsiteY5" fmla="*/ 170137 h 1015949"/>
              <a:gd name="connsiteX6" fmla="*/ 156281 w 1066517"/>
              <a:gd name="connsiteY6" fmla="*/ 363999 h 1015949"/>
              <a:gd name="connsiteX7" fmla="*/ 356006 w 1066517"/>
              <a:gd name="connsiteY7" fmla="*/ 503447 h 1015949"/>
              <a:gd name="connsiteX8" fmla="*/ 510785 w 1066517"/>
              <a:gd name="connsiteY8" fmla="*/ 309587 h 1015949"/>
              <a:gd name="connsiteX9" fmla="*/ 311060 w 1066517"/>
              <a:gd name="connsiteY9" fmla="*/ 170137 h 1015949"/>
              <a:gd name="connsiteX10" fmla="*/ 710511 w 1066517"/>
              <a:gd name="connsiteY10" fmla="*/ 170136 h 1015949"/>
              <a:gd name="connsiteX11" fmla="*/ 555732 w 1066517"/>
              <a:gd name="connsiteY11" fmla="*/ 363997 h 1015949"/>
              <a:gd name="connsiteX12" fmla="*/ 755457 w 1066517"/>
              <a:gd name="connsiteY12" fmla="*/ 503446 h 1015949"/>
              <a:gd name="connsiteX13" fmla="*/ 910236 w 1066517"/>
              <a:gd name="connsiteY13" fmla="*/ 309586 h 1015949"/>
              <a:gd name="connsiteX14" fmla="*/ 710511 w 1066517"/>
              <a:gd name="connsiteY14" fmla="*/ 170136 h 1015949"/>
              <a:gd name="connsiteX15" fmla="*/ 87596 w 1066517"/>
              <a:gd name="connsiteY15" fmla="*/ 0 h 1015949"/>
              <a:gd name="connsiteX16" fmla="*/ 998010 w 1066517"/>
              <a:gd name="connsiteY16" fmla="*/ 0 h 1015949"/>
              <a:gd name="connsiteX17" fmla="*/ 542802 w 1066517"/>
              <a:gd name="connsiteY17" fmla="*/ 1015948 h 1015949"/>
              <a:gd name="connsiteX18" fmla="*/ 87596 w 1066517"/>
              <a:gd name="connsiteY18" fmla="*/ 0 h 101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66517" h="1015949">
                <a:moveTo>
                  <a:pt x="533258" y="598141"/>
                </a:moveTo>
                <a:cubicBezTo>
                  <a:pt x="369672" y="598141"/>
                  <a:pt x="237059" y="681441"/>
                  <a:pt x="237059" y="784197"/>
                </a:cubicBezTo>
                <a:cubicBezTo>
                  <a:pt x="312265" y="731052"/>
                  <a:pt x="420060" y="700646"/>
                  <a:pt x="533258" y="700646"/>
                </a:cubicBezTo>
                <a:cubicBezTo>
                  <a:pt x="646456" y="700646"/>
                  <a:pt x="754251" y="731053"/>
                  <a:pt x="829457" y="784197"/>
                </a:cubicBezTo>
                <a:cubicBezTo>
                  <a:pt x="829457" y="681441"/>
                  <a:pt x="696844" y="598141"/>
                  <a:pt x="533258" y="598141"/>
                </a:cubicBezTo>
                <a:close/>
                <a:moveTo>
                  <a:pt x="311060" y="170137"/>
                </a:moveTo>
                <a:cubicBezTo>
                  <a:pt x="213167" y="185163"/>
                  <a:pt x="143869" y="271958"/>
                  <a:pt x="156281" y="363999"/>
                </a:cubicBezTo>
                <a:cubicBezTo>
                  <a:pt x="168693" y="456038"/>
                  <a:pt x="258113" y="518472"/>
                  <a:pt x="356006" y="503447"/>
                </a:cubicBezTo>
                <a:cubicBezTo>
                  <a:pt x="453899" y="488422"/>
                  <a:pt x="523197" y="401627"/>
                  <a:pt x="510785" y="309587"/>
                </a:cubicBezTo>
                <a:cubicBezTo>
                  <a:pt x="498374" y="217547"/>
                  <a:pt x="408953" y="155113"/>
                  <a:pt x="311060" y="170137"/>
                </a:cubicBezTo>
                <a:close/>
                <a:moveTo>
                  <a:pt x="710511" y="170136"/>
                </a:moveTo>
                <a:cubicBezTo>
                  <a:pt x="612618" y="185162"/>
                  <a:pt x="543320" y="271957"/>
                  <a:pt x="555732" y="363997"/>
                </a:cubicBezTo>
                <a:cubicBezTo>
                  <a:pt x="568144" y="456037"/>
                  <a:pt x="657564" y="518471"/>
                  <a:pt x="755457" y="503446"/>
                </a:cubicBezTo>
                <a:cubicBezTo>
                  <a:pt x="853351" y="488421"/>
                  <a:pt x="922648" y="401626"/>
                  <a:pt x="910236" y="309586"/>
                </a:cubicBezTo>
                <a:cubicBezTo>
                  <a:pt x="897825" y="217546"/>
                  <a:pt x="808404" y="155112"/>
                  <a:pt x="710511" y="170136"/>
                </a:cubicBezTo>
                <a:close/>
                <a:moveTo>
                  <a:pt x="87596" y="0"/>
                </a:moveTo>
                <a:cubicBezTo>
                  <a:pt x="419349" y="80814"/>
                  <a:pt x="524843" y="138538"/>
                  <a:pt x="998010" y="0"/>
                </a:cubicBezTo>
                <a:cubicBezTo>
                  <a:pt x="1260542" y="1075597"/>
                  <a:pt x="694538" y="1006327"/>
                  <a:pt x="542802" y="1015948"/>
                </a:cubicBezTo>
                <a:cubicBezTo>
                  <a:pt x="391066" y="1015948"/>
                  <a:pt x="-225843" y="1023646"/>
                  <a:pt x="87596" y="0"/>
                </a:cubicBezTo>
                <a:close/>
              </a:path>
            </a:pathLst>
          </a:custGeom>
          <a:solidFill>
            <a:srgbClr val="E50909"/>
          </a:solidFill>
          <a:ln w="25400">
            <a:solidFill>
              <a:schemeClr val="tx1"/>
            </a:solidFill>
          </a:ln>
          <a:effectLst>
            <a:innerShdw dist="50800" dir="1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 rot="17440842">
            <a:off x="5211849" y="3706114"/>
            <a:ext cx="400288" cy="180245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491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2460261" y="1604219"/>
            <a:ext cx="3998037" cy="2495911"/>
            <a:chOff x="-93752" y="2105562"/>
            <a:chExt cx="3998037" cy="2495911"/>
          </a:xfrm>
        </p:grpSpPr>
        <p:sp>
          <p:nvSpPr>
            <p:cNvPr id="82" name="Oval 81"/>
            <p:cNvSpPr/>
            <p:nvPr/>
          </p:nvSpPr>
          <p:spPr>
            <a:xfrm>
              <a:off x="-93752" y="3369164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8000">
                  <a:schemeClr val="tx1">
                    <a:lumMod val="50000"/>
                    <a:lumOff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275234" y="2105562"/>
              <a:ext cx="1279496" cy="1897188"/>
              <a:chOff x="1422164" y="1790009"/>
              <a:chExt cx="1556111" cy="230735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422164" y="1790009"/>
                <a:ext cx="1556111" cy="2307350"/>
                <a:chOff x="1422164" y="1790009"/>
                <a:chExt cx="1556111" cy="2307350"/>
              </a:xfrm>
            </p:grpSpPr>
            <p:sp>
              <p:nvSpPr>
                <p:cNvPr id="31" name="Oval 191"/>
                <p:cNvSpPr/>
                <p:nvPr/>
              </p:nvSpPr>
              <p:spPr>
                <a:xfrm rot="14964164">
                  <a:off x="1516275" y="1893240"/>
                  <a:ext cx="297180" cy="242878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u="sng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 rot="7881290">
                  <a:off x="1296602" y="3116085"/>
                  <a:ext cx="404621" cy="153498"/>
                </a:xfrm>
                <a:custGeom>
                  <a:avLst/>
                  <a:gdLst>
                    <a:gd name="connsiteX0" fmla="*/ 279941 w 578895"/>
                    <a:gd name="connsiteY0" fmla="*/ 5179 h 369751"/>
                    <a:gd name="connsiteX1" fmla="*/ 578752 w 578895"/>
                    <a:gd name="connsiteY1" fmla="*/ 155061 h 369751"/>
                    <a:gd name="connsiteX2" fmla="*/ 118421 w 578895"/>
                    <a:gd name="connsiteY2" fmla="*/ 367303 h 369751"/>
                    <a:gd name="connsiteX3" fmla="*/ 23092 w 578895"/>
                    <a:gd name="connsiteY3" fmla="*/ 369606 h 369751"/>
                    <a:gd name="connsiteX4" fmla="*/ 0 w 578895"/>
                    <a:gd name="connsiteY4" fmla="*/ 368304 h 369751"/>
                    <a:gd name="connsiteX5" fmla="*/ 0 w 578895"/>
                    <a:gd name="connsiteY5" fmla="*/ 12258 h 369751"/>
                    <a:gd name="connsiteX6" fmla="*/ 505 w 578895"/>
                    <a:gd name="connsiteY6" fmla="*/ 12164 h 369751"/>
                    <a:gd name="connsiteX7" fmla="*/ 95367 w 578895"/>
                    <a:gd name="connsiteY7" fmla="*/ 2449 h 369751"/>
                    <a:gd name="connsiteX8" fmla="*/ 279941 w 578895"/>
                    <a:gd name="connsiteY8" fmla="*/ 5179 h 369751"/>
                    <a:gd name="connsiteX0" fmla="*/ 279941 w 578895"/>
                    <a:gd name="connsiteY0" fmla="*/ 5179 h 369751"/>
                    <a:gd name="connsiteX1" fmla="*/ 578752 w 578895"/>
                    <a:gd name="connsiteY1" fmla="*/ 155061 h 369751"/>
                    <a:gd name="connsiteX2" fmla="*/ 118421 w 578895"/>
                    <a:gd name="connsiteY2" fmla="*/ 367303 h 369751"/>
                    <a:gd name="connsiteX3" fmla="*/ 23092 w 578895"/>
                    <a:gd name="connsiteY3" fmla="*/ 369606 h 369751"/>
                    <a:gd name="connsiteX4" fmla="*/ 0 w 578895"/>
                    <a:gd name="connsiteY4" fmla="*/ 368304 h 369751"/>
                    <a:gd name="connsiteX5" fmla="*/ 1303 w 578895"/>
                    <a:gd name="connsiteY5" fmla="*/ 209922 h 369751"/>
                    <a:gd name="connsiteX6" fmla="*/ 0 w 578895"/>
                    <a:gd name="connsiteY6" fmla="*/ 12258 h 369751"/>
                    <a:gd name="connsiteX7" fmla="*/ 505 w 578895"/>
                    <a:gd name="connsiteY7" fmla="*/ 12164 h 369751"/>
                    <a:gd name="connsiteX8" fmla="*/ 95367 w 578895"/>
                    <a:gd name="connsiteY8" fmla="*/ 2449 h 369751"/>
                    <a:gd name="connsiteX9" fmla="*/ 279941 w 578895"/>
                    <a:gd name="connsiteY9" fmla="*/ 5179 h 369751"/>
                    <a:gd name="connsiteX0" fmla="*/ 340282 w 639236"/>
                    <a:gd name="connsiteY0" fmla="*/ 5179 h 369751"/>
                    <a:gd name="connsiteX1" fmla="*/ 639093 w 639236"/>
                    <a:gd name="connsiteY1" fmla="*/ 155061 h 369751"/>
                    <a:gd name="connsiteX2" fmla="*/ 178762 w 639236"/>
                    <a:gd name="connsiteY2" fmla="*/ 367303 h 369751"/>
                    <a:gd name="connsiteX3" fmla="*/ 83433 w 639236"/>
                    <a:gd name="connsiteY3" fmla="*/ 369606 h 369751"/>
                    <a:gd name="connsiteX4" fmla="*/ 60341 w 639236"/>
                    <a:gd name="connsiteY4" fmla="*/ 368304 h 369751"/>
                    <a:gd name="connsiteX5" fmla="*/ 2 w 639236"/>
                    <a:gd name="connsiteY5" fmla="*/ 181615 h 369751"/>
                    <a:gd name="connsiteX6" fmla="*/ 60341 w 639236"/>
                    <a:gd name="connsiteY6" fmla="*/ 12258 h 369751"/>
                    <a:gd name="connsiteX7" fmla="*/ 60846 w 639236"/>
                    <a:gd name="connsiteY7" fmla="*/ 12164 h 369751"/>
                    <a:gd name="connsiteX8" fmla="*/ 155708 w 639236"/>
                    <a:gd name="connsiteY8" fmla="*/ 2449 h 369751"/>
                    <a:gd name="connsiteX9" fmla="*/ 340282 w 639236"/>
                    <a:gd name="connsiteY9" fmla="*/ 5179 h 369751"/>
                    <a:gd name="connsiteX0" fmla="*/ 340282 w 641411"/>
                    <a:gd name="connsiteY0" fmla="*/ 5179 h 369751"/>
                    <a:gd name="connsiteX1" fmla="*/ 639093 w 641411"/>
                    <a:gd name="connsiteY1" fmla="*/ 155061 h 369751"/>
                    <a:gd name="connsiteX2" fmla="*/ 463077 w 641411"/>
                    <a:gd name="connsiteY2" fmla="*/ 310870 h 369751"/>
                    <a:gd name="connsiteX3" fmla="*/ 178762 w 641411"/>
                    <a:gd name="connsiteY3" fmla="*/ 367303 h 369751"/>
                    <a:gd name="connsiteX4" fmla="*/ 83433 w 641411"/>
                    <a:gd name="connsiteY4" fmla="*/ 369606 h 369751"/>
                    <a:gd name="connsiteX5" fmla="*/ 60341 w 641411"/>
                    <a:gd name="connsiteY5" fmla="*/ 368304 h 369751"/>
                    <a:gd name="connsiteX6" fmla="*/ 2 w 641411"/>
                    <a:gd name="connsiteY6" fmla="*/ 181615 h 369751"/>
                    <a:gd name="connsiteX7" fmla="*/ 60341 w 641411"/>
                    <a:gd name="connsiteY7" fmla="*/ 12258 h 369751"/>
                    <a:gd name="connsiteX8" fmla="*/ 60846 w 641411"/>
                    <a:gd name="connsiteY8" fmla="*/ 12164 h 369751"/>
                    <a:gd name="connsiteX9" fmla="*/ 155708 w 641411"/>
                    <a:gd name="connsiteY9" fmla="*/ 2449 h 369751"/>
                    <a:gd name="connsiteX10" fmla="*/ 340282 w 641411"/>
                    <a:gd name="connsiteY10" fmla="*/ 5179 h 369751"/>
                    <a:gd name="connsiteX0" fmla="*/ 340282 w 639762"/>
                    <a:gd name="connsiteY0" fmla="*/ 5179 h 369751"/>
                    <a:gd name="connsiteX1" fmla="*/ 639093 w 639762"/>
                    <a:gd name="connsiteY1" fmla="*/ 155061 h 369751"/>
                    <a:gd name="connsiteX2" fmla="*/ 463077 w 639762"/>
                    <a:gd name="connsiteY2" fmla="*/ 310870 h 369751"/>
                    <a:gd name="connsiteX3" fmla="*/ 178762 w 639762"/>
                    <a:gd name="connsiteY3" fmla="*/ 367303 h 369751"/>
                    <a:gd name="connsiteX4" fmla="*/ 83433 w 639762"/>
                    <a:gd name="connsiteY4" fmla="*/ 369606 h 369751"/>
                    <a:gd name="connsiteX5" fmla="*/ 60341 w 639762"/>
                    <a:gd name="connsiteY5" fmla="*/ 368304 h 369751"/>
                    <a:gd name="connsiteX6" fmla="*/ 2 w 639762"/>
                    <a:gd name="connsiteY6" fmla="*/ 181615 h 369751"/>
                    <a:gd name="connsiteX7" fmla="*/ 60341 w 639762"/>
                    <a:gd name="connsiteY7" fmla="*/ 12258 h 369751"/>
                    <a:gd name="connsiteX8" fmla="*/ 60846 w 639762"/>
                    <a:gd name="connsiteY8" fmla="*/ 12164 h 369751"/>
                    <a:gd name="connsiteX9" fmla="*/ 155708 w 639762"/>
                    <a:gd name="connsiteY9" fmla="*/ 2449 h 369751"/>
                    <a:gd name="connsiteX10" fmla="*/ 340282 w 639762"/>
                    <a:gd name="connsiteY10" fmla="*/ 5179 h 369751"/>
                    <a:gd name="connsiteX0" fmla="*/ 340282 w 639760"/>
                    <a:gd name="connsiteY0" fmla="*/ 5179 h 369751"/>
                    <a:gd name="connsiteX1" fmla="*/ 639093 w 639760"/>
                    <a:gd name="connsiteY1" fmla="*/ 155061 h 369751"/>
                    <a:gd name="connsiteX2" fmla="*/ 463077 w 639760"/>
                    <a:gd name="connsiteY2" fmla="*/ 310870 h 369751"/>
                    <a:gd name="connsiteX3" fmla="*/ 178762 w 639760"/>
                    <a:gd name="connsiteY3" fmla="*/ 367303 h 369751"/>
                    <a:gd name="connsiteX4" fmla="*/ 83433 w 639760"/>
                    <a:gd name="connsiteY4" fmla="*/ 369606 h 369751"/>
                    <a:gd name="connsiteX5" fmla="*/ 60341 w 639760"/>
                    <a:gd name="connsiteY5" fmla="*/ 368304 h 369751"/>
                    <a:gd name="connsiteX6" fmla="*/ 2 w 639760"/>
                    <a:gd name="connsiteY6" fmla="*/ 181615 h 369751"/>
                    <a:gd name="connsiteX7" fmla="*/ 60341 w 639760"/>
                    <a:gd name="connsiteY7" fmla="*/ 12258 h 369751"/>
                    <a:gd name="connsiteX8" fmla="*/ 60846 w 639760"/>
                    <a:gd name="connsiteY8" fmla="*/ 12164 h 369751"/>
                    <a:gd name="connsiteX9" fmla="*/ 155708 w 639760"/>
                    <a:gd name="connsiteY9" fmla="*/ 2449 h 369751"/>
                    <a:gd name="connsiteX10" fmla="*/ 340282 w 639760"/>
                    <a:gd name="connsiteY10" fmla="*/ 5179 h 369751"/>
                    <a:gd name="connsiteX0" fmla="*/ 340282 w 644430"/>
                    <a:gd name="connsiteY0" fmla="*/ 5179 h 378314"/>
                    <a:gd name="connsiteX1" fmla="*/ 639093 w 644430"/>
                    <a:gd name="connsiteY1" fmla="*/ 155061 h 378314"/>
                    <a:gd name="connsiteX2" fmla="*/ 635552 w 644430"/>
                    <a:gd name="connsiteY2" fmla="*/ 231150 h 378314"/>
                    <a:gd name="connsiteX3" fmla="*/ 178762 w 644430"/>
                    <a:gd name="connsiteY3" fmla="*/ 367303 h 378314"/>
                    <a:gd name="connsiteX4" fmla="*/ 83433 w 644430"/>
                    <a:gd name="connsiteY4" fmla="*/ 369606 h 378314"/>
                    <a:gd name="connsiteX5" fmla="*/ 60341 w 644430"/>
                    <a:gd name="connsiteY5" fmla="*/ 368304 h 378314"/>
                    <a:gd name="connsiteX6" fmla="*/ 2 w 644430"/>
                    <a:gd name="connsiteY6" fmla="*/ 181615 h 378314"/>
                    <a:gd name="connsiteX7" fmla="*/ 60341 w 644430"/>
                    <a:gd name="connsiteY7" fmla="*/ 12258 h 378314"/>
                    <a:gd name="connsiteX8" fmla="*/ 60846 w 644430"/>
                    <a:gd name="connsiteY8" fmla="*/ 12164 h 378314"/>
                    <a:gd name="connsiteX9" fmla="*/ 155708 w 644430"/>
                    <a:gd name="connsiteY9" fmla="*/ 2449 h 378314"/>
                    <a:gd name="connsiteX10" fmla="*/ 340282 w 644430"/>
                    <a:gd name="connsiteY10" fmla="*/ 5179 h 378314"/>
                    <a:gd name="connsiteX0" fmla="*/ 340282 w 694950"/>
                    <a:gd name="connsiteY0" fmla="*/ 5179 h 378314"/>
                    <a:gd name="connsiteX1" fmla="*/ 690323 w 694950"/>
                    <a:gd name="connsiteY1" fmla="*/ 102832 h 378314"/>
                    <a:gd name="connsiteX2" fmla="*/ 635552 w 694950"/>
                    <a:gd name="connsiteY2" fmla="*/ 231150 h 378314"/>
                    <a:gd name="connsiteX3" fmla="*/ 178762 w 694950"/>
                    <a:gd name="connsiteY3" fmla="*/ 367303 h 378314"/>
                    <a:gd name="connsiteX4" fmla="*/ 83433 w 694950"/>
                    <a:gd name="connsiteY4" fmla="*/ 369606 h 378314"/>
                    <a:gd name="connsiteX5" fmla="*/ 60341 w 694950"/>
                    <a:gd name="connsiteY5" fmla="*/ 368304 h 378314"/>
                    <a:gd name="connsiteX6" fmla="*/ 2 w 694950"/>
                    <a:gd name="connsiteY6" fmla="*/ 181615 h 378314"/>
                    <a:gd name="connsiteX7" fmla="*/ 60341 w 694950"/>
                    <a:gd name="connsiteY7" fmla="*/ 12258 h 378314"/>
                    <a:gd name="connsiteX8" fmla="*/ 60846 w 694950"/>
                    <a:gd name="connsiteY8" fmla="*/ 12164 h 378314"/>
                    <a:gd name="connsiteX9" fmla="*/ 155708 w 694950"/>
                    <a:gd name="connsiteY9" fmla="*/ 2449 h 378314"/>
                    <a:gd name="connsiteX10" fmla="*/ 340282 w 694950"/>
                    <a:gd name="connsiteY10" fmla="*/ 5179 h 378314"/>
                    <a:gd name="connsiteX0" fmla="*/ 340282 w 697991"/>
                    <a:gd name="connsiteY0" fmla="*/ 5179 h 380949"/>
                    <a:gd name="connsiteX1" fmla="*/ 690323 w 697991"/>
                    <a:gd name="connsiteY1" fmla="*/ 102832 h 380949"/>
                    <a:gd name="connsiteX2" fmla="*/ 697032 w 697991"/>
                    <a:gd name="connsiteY2" fmla="*/ 195414 h 380949"/>
                    <a:gd name="connsiteX3" fmla="*/ 178762 w 697991"/>
                    <a:gd name="connsiteY3" fmla="*/ 367303 h 380949"/>
                    <a:gd name="connsiteX4" fmla="*/ 83433 w 697991"/>
                    <a:gd name="connsiteY4" fmla="*/ 369606 h 380949"/>
                    <a:gd name="connsiteX5" fmla="*/ 60341 w 697991"/>
                    <a:gd name="connsiteY5" fmla="*/ 368304 h 380949"/>
                    <a:gd name="connsiteX6" fmla="*/ 2 w 697991"/>
                    <a:gd name="connsiteY6" fmla="*/ 181615 h 380949"/>
                    <a:gd name="connsiteX7" fmla="*/ 60341 w 697991"/>
                    <a:gd name="connsiteY7" fmla="*/ 12258 h 380949"/>
                    <a:gd name="connsiteX8" fmla="*/ 60846 w 697991"/>
                    <a:gd name="connsiteY8" fmla="*/ 12164 h 380949"/>
                    <a:gd name="connsiteX9" fmla="*/ 155708 w 697991"/>
                    <a:gd name="connsiteY9" fmla="*/ 2449 h 380949"/>
                    <a:gd name="connsiteX10" fmla="*/ 340282 w 697991"/>
                    <a:gd name="connsiteY10" fmla="*/ 5179 h 380949"/>
                    <a:gd name="connsiteX0" fmla="*/ 340282 w 697032"/>
                    <a:gd name="connsiteY0" fmla="*/ 5179 h 380949"/>
                    <a:gd name="connsiteX1" fmla="*/ 690323 w 697032"/>
                    <a:gd name="connsiteY1" fmla="*/ 102832 h 380949"/>
                    <a:gd name="connsiteX2" fmla="*/ 697032 w 697032"/>
                    <a:gd name="connsiteY2" fmla="*/ 195414 h 380949"/>
                    <a:gd name="connsiteX3" fmla="*/ 178762 w 697032"/>
                    <a:gd name="connsiteY3" fmla="*/ 367303 h 380949"/>
                    <a:gd name="connsiteX4" fmla="*/ 83433 w 697032"/>
                    <a:gd name="connsiteY4" fmla="*/ 369606 h 380949"/>
                    <a:gd name="connsiteX5" fmla="*/ 60341 w 697032"/>
                    <a:gd name="connsiteY5" fmla="*/ 368304 h 380949"/>
                    <a:gd name="connsiteX6" fmla="*/ 2 w 697032"/>
                    <a:gd name="connsiteY6" fmla="*/ 181615 h 380949"/>
                    <a:gd name="connsiteX7" fmla="*/ 60341 w 697032"/>
                    <a:gd name="connsiteY7" fmla="*/ 12258 h 380949"/>
                    <a:gd name="connsiteX8" fmla="*/ 60846 w 697032"/>
                    <a:gd name="connsiteY8" fmla="*/ 12164 h 380949"/>
                    <a:gd name="connsiteX9" fmla="*/ 155708 w 697032"/>
                    <a:gd name="connsiteY9" fmla="*/ 2449 h 380949"/>
                    <a:gd name="connsiteX10" fmla="*/ 340282 w 697032"/>
                    <a:gd name="connsiteY10" fmla="*/ 5179 h 380949"/>
                    <a:gd name="connsiteX0" fmla="*/ 340282 w 709042"/>
                    <a:gd name="connsiteY0" fmla="*/ 5179 h 380949"/>
                    <a:gd name="connsiteX1" fmla="*/ 703989 w 709042"/>
                    <a:gd name="connsiteY1" fmla="*/ 163307 h 380949"/>
                    <a:gd name="connsiteX2" fmla="*/ 697032 w 709042"/>
                    <a:gd name="connsiteY2" fmla="*/ 195414 h 380949"/>
                    <a:gd name="connsiteX3" fmla="*/ 178762 w 709042"/>
                    <a:gd name="connsiteY3" fmla="*/ 367303 h 380949"/>
                    <a:gd name="connsiteX4" fmla="*/ 83433 w 709042"/>
                    <a:gd name="connsiteY4" fmla="*/ 369606 h 380949"/>
                    <a:gd name="connsiteX5" fmla="*/ 60341 w 709042"/>
                    <a:gd name="connsiteY5" fmla="*/ 368304 h 380949"/>
                    <a:gd name="connsiteX6" fmla="*/ 2 w 709042"/>
                    <a:gd name="connsiteY6" fmla="*/ 181615 h 380949"/>
                    <a:gd name="connsiteX7" fmla="*/ 60341 w 709042"/>
                    <a:gd name="connsiteY7" fmla="*/ 12258 h 380949"/>
                    <a:gd name="connsiteX8" fmla="*/ 60846 w 709042"/>
                    <a:gd name="connsiteY8" fmla="*/ 12164 h 380949"/>
                    <a:gd name="connsiteX9" fmla="*/ 155708 w 709042"/>
                    <a:gd name="connsiteY9" fmla="*/ 2449 h 380949"/>
                    <a:gd name="connsiteX10" fmla="*/ 340282 w 709042"/>
                    <a:gd name="connsiteY10" fmla="*/ 5179 h 380949"/>
                    <a:gd name="connsiteX0" fmla="*/ 340282 w 710693"/>
                    <a:gd name="connsiteY0" fmla="*/ 5179 h 385826"/>
                    <a:gd name="connsiteX1" fmla="*/ 703989 w 710693"/>
                    <a:gd name="connsiteY1" fmla="*/ 163307 h 385826"/>
                    <a:gd name="connsiteX2" fmla="*/ 710693 w 710693"/>
                    <a:gd name="connsiteY2" fmla="*/ 129441 h 385826"/>
                    <a:gd name="connsiteX3" fmla="*/ 178762 w 710693"/>
                    <a:gd name="connsiteY3" fmla="*/ 367303 h 385826"/>
                    <a:gd name="connsiteX4" fmla="*/ 83433 w 710693"/>
                    <a:gd name="connsiteY4" fmla="*/ 369606 h 385826"/>
                    <a:gd name="connsiteX5" fmla="*/ 60341 w 710693"/>
                    <a:gd name="connsiteY5" fmla="*/ 368304 h 385826"/>
                    <a:gd name="connsiteX6" fmla="*/ 2 w 710693"/>
                    <a:gd name="connsiteY6" fmla="*/ 181615 h 385826"/>
                    <a:gd name="connsiteX7" fmla="*/ 60341 w 710693"/>
                    <a:gd name="connsiteY7" fmla="*/ 12258 h 385826"/>
                    <a:gd name="connsiteX8" fmla="*/ 60846 w 710693"/>
                    <a:gd name="connsiteY8" fmla="*/ 12164 h 385826"/>
                    <a:gd name="connsiteX9" fmla="*/ 155708 w 710693"/>
                    <a:gd name="connsiteY9" fmla="*/ 2449 h 385826"/>
                    <a:gd name="connsiteX10" fmla="*/ 340282 w 710693"/>
                    <a:gd name="connsiteY10" fmla="*/ 5179 h 385826"/>
                    <a:gd name="connsiteX0" fmla="*/ 340282 w 732895"/>
                    <a:gd name="connsiteY0" fmla="*/ 5179 h 380138"/>
                    <a:gd name="connsiteX1" fmla="*/ 703989 w 732895"/>
                    <a:gd name="connsiteY1" fmla="*/ 163307 h 380138"/>
                    <a:gd name="connsiteX2" fmla="*/ 732896 w 732895"/>
                    <a:gd name="connsiteY2" fmla="*/ 206409 h 380138"/>
                    <a:gd name="connsiteX3" fmla="*/ 178762 w 732895"/>
                    <a:gd name="connsiteY3" fmla="*/ 367303 h 380138"/>
                    <a:gd name="connsiteX4" fmla="*/ 83433 w 732895"/>
                    <a:gd name="connsiteY4" fmla="*/ 369606 h 380138"/>
                    <a:gd name="connsiteX5" fmla="*/ 60341 w 732895"/>
                    <a:gd name="connsiteY5" fmla="*/ 368304 h 380138"/>
                    <a:gd name="connsiteX6" fmla="*/ 2 w 732895"/>
                    <a:gd name="connsiteY6" fmla="*/ 181615 h 380138"/>
                    <a:gd name="connsiteX7" fmla="*/ 60341 w 732895"/>
                    <a:gd name="connsiteY7" fmla="*/ 12258 h 380138"/>
                    <a:gd name="connsiteX8" fmla="*/ 60846 w 732895"/>
                    <a:gd name="connsiteY8" fmla="*/ 12164 h 380138"/>
                    <a:gd name="connsiteX9" fmla="*/ 155708 w 732895"/>
                    <a:gd name="connsiteY9" fmla="*/ 2449 h 380138"/>
                    <a:gd name="connsiteX10" fmla="*/ 340282 w 732895"/>
                    <a:gd name="connsiteY10" fmla="*/ 5179 h 380138"/>
                    <a:gd name="connsiteX0" fmla="*/ 340282 w 745864"/>
                    <a:gd name="connsiteY0" fmla="*/ 5179 h 380138"/>
                    <a:gd name="connsiteX1" fmla="*/ 739851 w 745864"/>
                    <a:gd name="connsiteY1" fmla="*/ 146815 h 380138"/>
                    <a:gd name="connsiteX2" fmla="*/ 732896 w 745864"/>
                    <a:gd name="connsiteY2" fmla="*/ 206409 h 380138"/>
                    <a:gd name="connsiteX3" fmla="*/ 178762 w 745864"/>
                    <a:gd name="connsiteY3" fmla="*/ 367303 h 380138"/>
                    <a:gd name="connsiteX4" fmla="*/ 83433 w 745864"/>
                    <a:gd name="connsiteY4" fmla="*/ 369606 h 380138"/>
                    <a:gd name="connsiteX5" fmla="*/ 60341 w 745864"/>
                    <a:gd name="connsiteY5" fmla="*/ 368304 h 380138"/>
                    <a:gd name="connsiteX6" fmla="*/ 2 w 745864"/>
                    <a:gd name="connsiteY6" fmla="*/ 181615 h 380138"/>
                    <a:gd name="connsiteX7" fmla="*/ 60341 w 745864"/>
                    <a:gd name="connsiteY7" fmla="*/ 12258 h 380138"/>
                    <a:gd name="connsiteX8" fmla="*/ 60846 w 745864"/>
                    <a:gd name="connsiteY8" fmla="*/ 12164 h 380138"/>
                    <a:gd name="connsiteX9" fmla="*/ 155708 w 745864"/>
                    <a:gd name="connsiteY9" fmla="*/ 2449 h 380138"/>
                    <a:gd name="connsiteX10" fmla="*/ 340282 w 745864"/>
                    <a:gd name="connsiteY10" fmla="*/ 5179 h 380138"/>
                    <a:gd name="connsiteX0" fmla="*/ 340282 w 754306"/>
                    <a:gd name="connsiteY0" fmla="*/ 5179 h 380138"/>
                    <a:gd name="connsiteX1" fmla="*/ 748388 w 754306"/>
                    <a:gd name="connsiteY1" fmla="*/ 152313 h 380138"/>
                    <a:gd name="connsiteX2" fmla="*/ 732896 w 754306"/>
                    <a:gd name="connsiteY2" fmla="*/ 206409 h 380138"/>
                    <a:gd name="connsiteX3" fmla="*/ 178762 w 754306"/>
                    <a:gd name="connsiteY3" fmla="*/ 367303 h 380138"/>
                    <a:gd name="connsiteX4" fmla="*/ 83433 w 754306"/>
                    <a:gd name="connsiteY4" fmla="*/ 369606 h 380138"/>
                    <a:gd name="connsiteX5" fmla="*/ 60341 w 754306"/>
                    <a:gd name="connsiteY5" fmla="*/ 368304 h 380138"/>
                    <a:gd name="connsiteX6" fmla="*/ 2 w 754306"/>
                    <a:gd name="connsiteY6" fmla="*/ 181615 h 380138"/>
                    <a:gd name="connsiteX7" fmla="*/ 60341 w 754306"/>
                    <a:gd name="connsiteY7" fmla="*/ 12258 h 380138"/>
                    <a:gd name="connsiteX8" fmla="*/ 60846 w 754306"/>
                    <a:gd name="connsiteY8" fmla="*/ 12164 h 380138"/>
                    <a:gd name="connsiteX9" fmla="*/ 155708 w 754306"/>
                    <a:gd name="connsiteY9" fmla="*/ 2449 h 380138"/>
                    <a:gd name="connsiteX10" fmla="*/ 340282 w 754306"/>
                    <a:gd name="connsiteY10" fmla="*/ 5179 h 380138"/>
                    <a:gd name="connsiteX0" fmla="*/ 340282 w 749664"/>
                    <a:gd name="connsiteY0" fmla="*/ 5179 h 380138"/>
                    <a:gd name="connsiteX1" fmla="*/ 748388 w 749664"/>
                    <a:gd name="connsiteY1" fmla="*/ 152313 h 380138"/>
                    <a:gd name="connsiteX2" fmla="*/ 732896 w 749664"/>
                    <a:gd name="connsiteY2" fmla="*/ 206409 h 380138"/>
                    <a:gd name="connsiteX3" fmla="*/ 178762 w 749664"/>
                    <a:gd name="connsiteY3" fmla="*/ 367303 h 380138"/>
                    <a:gd name="connsiteX4" fmla="*/ 83433 w 749664"/>
                    <a:gd name="connsiteY4" fmla="*/ 369606 h 380138"/>
                    <a:gd name="connsiteX5" fmla="*/ 60341 w 749664"/>
                    <a:gd name="connsiteY5" fmla="*/ 368304 h 380138"/>
                    <a:gd name="connsiteX6" fmla="*/ 2 w 749664"/>
                    <a:gd name="connsiteY6" fmla="*/ 181615 h 380138"/>
                    <a:gd name="connsiteX7" fmla="*/ 60341 w 749664"/>
                    <a:gd name="connsiteY7" fmla="*/ 12258 h 380138"/>
                    <a:gd name="connsiteX8" fmla="*/ 60846 w 749664"/>
                    <a:gd name="connsiteY8" fmla="*/ 12164 h 380138"/>
                    <a:gd name="connsiteX9" fmla="*/ 155708 w 749664"/>
                    <a:gd name="connsiteY9" fmla="*/ 2449 h 380138"/>
                    <a:gd name="connsiteX10" fmla="*/ 340282 w 749664"/>
                    <a:gd name="connsiteY10" fmla="*/ 5179 h 380138"/>
                    <a:gd name="connsiteX0" fmla="*/ 340282 w 749666"/>
                    <a:gd name="connsiteY0" fmla="*/ 5179 h 380138"/>
                    <a:gd name="connsiteX1" fmla="*/ 748388 w 749666"/>
                    <a:gd name="connsiteY1" fmla="*/ 152313 h 380138"/>
                    <a:gd name="connsiteX2" fmla="*/ 732896 w 749666"/>
                    <a:gd name="connsiteY2" fmla="*/ 206409 h 380138"/>
                    <a:gd name="connsiteX3" fmla="*/ 178762 w 749666"/>
                    <a:gd name="connsiteY3" fmla="*/ 367303 h 380138"/>
                    <a:gd name="connsiteX4" fmla="*/ 83433 w 749666"/>
                    <a:gd name="connsiteY4" fmla="*/ 369606 h 380138"/>
                    <a:gd name="connsiteX5" fmla="*/ 60341 w 749666"/>
                    <a:gd name="connsiteY5" fmla="*/ 368304 h 380138"/>
                    <a:gd name="connsiteX6" fmla="*/ 2 w 749666"/>
                    <a:gd name="connsiteY6" fmla="*/ 181615 h 380138"/>
                    <a:gd name="connsiteX7" fmla="*/ 60341 w 749666"/>
                    <a:gd name="connsiteY7" fmla="*/ 12258 h 380138"/>
                    <a:gd name="connsiteX8" fmla="*/ 60846 w 749666"/>
                    <a:gd name="connsiteY8" fmla="*/ 12164 h 380138"/>
                    <a:gd name="connsiteX9" fmla="*/ 155708 w 749666"/>
                    <a:gd name="connsiteY9" fmla="*/ 2449 h 380138"/>
                    <a:gd name="connsiteX10" fmla="*/ 340282 w 749666"/>
                    <a:gd name="connsiteY10" fmla="*/ 5179 h 380138"/>
                    <a:gd name="connsiteX0" fmla="*/ 340282 w 749664"/>
                    <a:gd name="connsiteY0" fmla="*/ 5179 h 380138"/>
                    <a:gd name="connsiteX1" fmla="*/ 748388 w 749664"/>
                    <a:gd name="connsiteY1" fmla="*/ 152313 h 380138"/>
                    <a:gd name="connsiteX2" fmla="*/ 732896 w 749664"/>
                    <a:gd name="connsiteY2" fmla="*/ 206409 h 380138"/>
                    <a:gd name="connsiteX3" fmla="*/ 178762 w 749664"/>
                    <a:gd name="connsiteY3" fmla="*/ 367303 h 380138"/>
                    <a:gd name="connsiteX4" fmla="*/ 83433 w 749664"/>
                    <a:gd name="connsiteY4" fmla="*/ 369606 h 380138"/>
                    <a:gd name="connsiteX5" fmla="*/ 60341 w 749664"/>
                    <a:gd name="connsiteY5" fmla="*/ 368304 h 380138"/>
                    <a:gd name="connsiteX6" fmla="*/ 2 w 749664"/>
                    <a:gd name="connsiteY6" fmla="*/ 181615 h 380138"/>
                    <a:gd name="connsiteX7" fmla="*/ 60341 w 749664"/>
                    <a:gd name="connsiteY7" fmla="*/ 12258 h 380138"/>
                    <a:gd name="connsiteX8" fmla="*/ 60846 w 749664"/>
                    <a:gd name="connsiteY8" fmla="*/ 12164 h 380138"/>
                    <a:gd name="connsiteX9" fmla="*/ 155708 w 749664"/>
                    <a:gd name="connsiteY9" fmla="*/ 2449 h 380138"/>
                    <a:gd name="connsiteX10" fmla="*/ 340282 w 749664"/>
                    <a:gd name="connsiteY10" fmla="*/ 5179 h 380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49664" h="380138">
                      <a:moveTo>
                        <a:pt x="340282" y="5179"/>
                      </a:moveTo>
                      <a:cubicBezTo>
                        <a:pt x="511389" y="22172"/>
                        <a:pt x="770048" y="25309"/>
                        <a:pt x="748388" y="152313"/>
                      </a:cubicBezTo>
                      <a:cubicBezTo>
                        <a:pt x="736026" y="224796"/>
                        <a:pt x="485165" y="118802"/>
                        <a:pt x="732896" y="206409"/>
                      </a:cubicBezTo>
                      <a:cubicBezTo>
                        <a:pt x="804747" y="299508"/>
                        <a:pt x="287006" y="340104"/>
                        <a:pt x="178762" y="367303"/>
                      </a:cubicBezTo>
                      <a:cubicBezTo>
                        <a:pt x="70518" y="394502"/>
                        <a:pt x="114302" y="370095"/>
                        <a:pt x="83433" y="369606"/>
                      </a:cubicBezTo>
                      <a:lnTo>
                        <a:pt x="60341" y="368304"/>
                      </a:lnTo>
                      <a:cubicBezTo>
                        <a:pt x="60775" y="315510"/>
                        <a:pt x="-432" y="234409"/>
                        <a:pt x="2" y="181615"/>
                      </a:cubicBezTo>
                      <a:cubicBezTo>
                        <a:pt x="-432" y="115727"/>
                        <a:pt x="60775" y="78146"/>
                        <a:pt x="60341" y="12258"/>
                      </a:cubicBezTo>
                      <a:lnTo>
                        <a:pt x="60846" y="12164"/>
                      </a:lnTo>
                      <a:cubicBezTo>
                        <a:pt x="91410" y="7793"/>
                        <a:pt x="123133" y="4507"/>
                        <a:pt x="155708" y="2449"/>
                      </a:cubicBezTo>
                      <a:cubicBezTo>
                        <a:pt x="220858" y="-1668"/>
                        <a:pt x="283247" y="-485"/>
                        <a:pt x="340282" y="5179"/>
                      </a:cubicBezTo>
                      <a:close/>
                    </a:path>
                  </a:pathLst>
                </a:custGeom>
                <a:solidFill>
                  <a:srgbClr val="CC9F6E"/>
                </a:solidFill>
                <a:ln w="25400">
                  <a:solidFill>
                    <a:schemeClr val="tx1"/>
                  </a:solidFill>
                </a:ln>
                <a:effectLst>
                  <a:innerShdw dist="101600" dir="19560000">
                    <a:prstClr val="black">
                      <a:alpha val="1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" name="Rounded Rectangle 8"/>
                <p:cNvSpPr/>
                <p:nvPr/>
              </p:nvSpPr>
              <p:spPr>
                <a:xfrm rot="72546">
                  <a:off x="1486732" y="1860142"/>
                  <a:ext cx="1491543" cy="2133077"/>
                </a:xfrm>
                <a:custGeom>
                  <a:avLst/>
                  <a:gdLst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175752 w 3929975"/>
                    <a:gd name="connsiteY2" fmla="*/ 0 h 6079787"/>
                    <a:gd name="connsiteX3" fmla="*/ 3929975 w 3929975"/>
                    <a:gd name="connsiteY3" fmla="*/ 1754223 h 6079787"/>
                    <a:gd name="connsiteX4" fmla="*/ 3929975 w 3929975"/>
                    <a:gd name="connsiteY4" fmla="*/ 4325564 h 6079787"/>
                    <a:gd name="connsiteX5" fmla="*/ 2175752 w 3929975"/>
                    <a:gd name="connsiteY5" fmla="*/ 6079787 h 6079787"/>
                    <a:gd name="connsiteX6" fmla="*/ 1754223 w 3929975"/>
                    <a:gd name="connsiteY6" fmla="*/ 6079787 h 6079787"/>
                    <a:gd name="connsiteX7" fmla="*/ 0 w 3929975"/>
                    <a:gd name="connsiteY7" fmla="*/ 4325564 h 6079787"/>
                    <a:gd name="connsiteX8" fmla="*/ 0 w 3929975"/>
                    <a:gd name="connsiteY8" fmla="*/ 1754223 h 6079787"/>
                    <a:gd name="connsiteX0" fmla="*/ 0 w 3940058"/>
                    <a:gd name="connsiteY0" fmla="*/ 1754223 h 6079787"/>
                    <a:gd name="connsiteX1" fmla="*/ 1754223 w 3940058"/>
                    <a:gd name="connsiteY1" fmla="*/ 0 h 6079787"/>
                    <a:gd name="connsiteX2" fmla="*/ 2175752 w 3940058"/>
                    <a:gd name="connsiteY2" fmla="*/ 0 h 6079787"/>
                    <a:gd name="connsiteX3" fmla="*/ 3929975 w 3940058"/>
                    <a:gd name="connsiteY3" fmla="*/ 1754223 h 6079787"/>
                    <a:gd name="connsiteX4" fmla="*/ 3940058 w 3940058"/>
                    <a:gd name="connsiteY4" fmla="*/ 2918059 h 6079787"/>
                    <a:gd name="connsiteX5" fmla="*/ 3929975 w 3940058"/>
                    <a:gd name="connsiteY5" fmla="*/ 4325564 h 6079787"/>
                    <a:gd name="connsiteX6" fmla="*/ 2175752 w 3940058"/>
                    <a:gd name="connsiteY6" fmla="*/ 6079787 h 6079787"/>
                    <a:gd name="connsiteX7" fmla="*/ 1754223 w 3940058"/>
                    <a:gd name="connsiteY7" fmla="*/ 6079787 h 6079787"/>
                    <a:gd name="connsiteX8" fmla="*/ 0 w 3940058"/>
                    <a:gd name="connsiteY8" fmla="*/ 4325564 h 6079787"/>
                    <a:gd name="connsiteX9" fmla="*/ 0 w 3940058"/>
                    <a:gd name="connsiteY9" fmla="*/ 1754223 h 6079787"/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175752 w 3929975"/>
                    <a:gd name="connsiteY2" fmla="*/ 0 h 6079787"/>
                    <a:gd name="connsiteX3" fmla="*/ 3929975 w 3929975"/>
                    <a:gd name="connsiteY3" fmla="*/ 1754223 h 6079787"/>
                    <a:gd name="connsiteX4" fmla="*/ 3876123 w 3929975"/>
                    <a:gd name="connsiteY4" fmla="*/ 2946921 h 6079787"/>
                    <a:gd name="connsiteX5" fmla="*/ 3929975 w 3929975"/>
                    <a:gd name="connsiteY5" fmla="*/ 4325564 h 6079787"/>
                    <a:gd name="connsiteX6" fmla="*/ 2175752 w 3929975"/>
                    <a:gd name="connsiteY6" fmla="*/ 6079787 h 6079787"/>
                    <a:gd name="connsiteX7" fmla="*/ 1754223 w 3929975"/>
                    <a:gd name="connsiteY7" fmla="*/ 6079787 h 6079787"/>
                    <a:gd name="connsiteX8" fmla="*/ 0 w 3929975"/>
                    <a:gd name="connsiteY8" fmla="*/ 4325564 h 6079787"/>
                    <a:gd name="connsiteX9" fmla="*/ 0 w 3929975"/>
                    <a:gd name="connsiteY9" fmla="*/ 1754223 h 6079787"/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223738 w 3929975"/>
                    <a:gd name="connsiteY2" fmla="*/ 7940 h 6079787"/>
                    <a:gd name="connsiteX3" fmla="*/ 3929975 w 3929975"/>
                    <a:gd name="connsiteY3" fmla="*/ 1754223 h 6079787"/>
                    <a:gd name="connsiteX4" fmla="*/ 3876123 w 3929975"/>
                    <a:gd name="connsiteY4" fmla="*/ 2946921 h 6079787"/>
                    <a:gd name="connsiteX5" fmla="*/ 3929975 w 3929975"/>
                    <a:gd name="connsiteY5" fmla="*/ 4325564 h 6079787"/>
                    <a:gd name="connsiteX6" fmla="*/ 2175752 w 3929975"/>
                    <a:gd name="connsiteY6" fmla="*/ 6079787 h 6079787"/>
                    <a:gd name="connsiteX7" fmla="*/ 1754223 w 3929975"/>
                    <a:gd name="connsiteY7" fmla="*/ 6079787 h 6079787"/>
                    <a:gd name="connsiteX8" fmla="*/ 0 w 3929975"/>
                    <a:gd name="connsiteY8" fmla="*/ 4325564 h 6079787"/>
                    <a:gd name="connsiteX9" fmla="*/ 0 w 3929975"/>
                    <a:gd name="connsiteY9" fmla="*/ 1754223 h 6079787"/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223738 w 3929975"/>
                    <a:gd name="connsiteY2" fmla="*/ 7940 h 6079787"/>
                    <a:gd name="connsiteX3" fmla="*/ 3929975 w 3929975"/>
                    <a:gd name="connsiteY3" fmla="*/ 1754223 h 6079787"/>
                    <a:gd name="connsiteX4" fmla="*/ 3876123 w 3929975"/>
                    <a:gd name="connsiteY4" fmla="*/ 2946921 h 6079787"/>
                    <a:gd name="connsiteX5" fmla="*/ 3929975 w 3929975"/>
                    <a:gd name="connsiteY5" fmla="*/ 4325564 h 6079787"/>
                    <a:gd name="connsiteX6" fmla="*/ 2175752 w 3929975"/>
                    <a:gd name="connsiteY6" fmla="*/ 6079787 h 6079787"/>
                    <a:gd name="connsiteX7" fmla="*/ 1754223 w 3929975"/>
                    <a:gd name="connsiteY7" fmla="*/ 6079787 h 6079787"/>
                    <a:gd name="connsiteX8" fmla="*/ 0 w 3929975"/>
                    <a:gd name="connsiteY8" fmla="*/ 4325564 h 6079787"/>
                    <a:gd name="connsiteX9" fmla="*/ 0 w 3929975"/>
                    <a:gd name="connsiteY9" fmla="*/ 1754223 h 6079787"/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223738 w 3929975"/>
                    <a:gd name="connsiteY2" fmla="*/ 7940 h 6079787"/>
                    <a:gd name="connsiteX3" fmla="*/ 3929975 w 3929975"/>
                    <a:gd name="connsiteY3" fmla="*/ 1754223 h 6079787"/>
                    <a:gd name="connsiteX4" fmla="*/ 3876123 w 3929975"/>
                    <a:gd name="connsiteY4" fmla="*/ 2946921 h 6079787"/>
                    <a:gd name="connsiteX5" fmla="*/ 3929975 w 3929975"/>
                    <a:gd name="connsiteY5" fmla="*/ 4325564 h 6079787"/>
                    <a:gd name="connsiteX6" fmla="*/ 2175752 w 3929975"/>
                    <a:gd name="connsiteY6" fmla="*/ 6079787 h 6079787"/>
                    <a:gd name="connsiteX7" fmla="*/ 1754223 w 3929975"/>
                    <a:gd name="connsiteY7" fmla="*/ 6079787 h 6079787"/>
                    <a:gd name="connsiteX8" fmla="*/ 0 w 3929975"/>
                    <a:gd name="connsiteY8" fmla="*/ 4325564 h 6079787"/>
                    <a:gd name="connsiteX9" fmla="*/ 0 w 3929975"/>
                    <a:gd name="connsiteY9" fmla="*/ 1754223 h 6079787"/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223738 w 3929975"/>
                    <a:gd name="connsiteY2" fmla="*/ 7940 h 6079787"/>
                    <a:gd name="connsiteX3" fmla="*/ 3929975 w 3929975"/>
                    <a:gd name="connsiteY3" fmla="*/ 1754223 h 6079787"/>
                    <a:gd name="connsiteX4" fmla="*/ 3876123 w 3929975"/>
                    <a:gd name="connsiteY4" fmla="*/ 2946921 h 6079787"/>
                    <a:gd name="connsiteX5" fmla="*/ 3929975 w 3929975"/>
                    <a:gd name="connsiteY5" fmla="*/ 4325564 h 6079787"/>
                    <a:gd name="connsiteX6" fmla="*/ 2175752 w 3929975"/>
                    <a:gd name="connsiteY6" fmla="*/ 6079787 h 6079787"/>
                    <a:gd name="connsiteX7" fmla="*/ 1754223 w 3929975"/>
                    <a:gd name="connsiteY7" fmla="*/ 6079787 h 6079787"/>
                    <a:gd name="connsiteX8" fmla="*/ 0 w 3929975"/>
                    <a:gd name="connsiteY8" fmla="*/ 4325564 h 6079787"/>
                    <a:gd name="connsiteX9" fmla="*/ 0 w 3929975"/>
                    <a:gd name="connsiteY9" fmla="*/ 1754223 h 6079787"/>
                    <a:gd name="connsiteX0" fmla="*/ 15511 w 3945486"/>
                    <a:gd name="connsiteY0" fmla="*/ 1754223 h 6079787"/>
                    <a:gd name="connsiteX1" fmla="*/ 1769734 w 3945486"/>
                    <a:gd name="connsiteY1" fmla="*/ 0 h 6079787"/>
                    <a:gd name="connsiteX2" fmla="*/ 2239249 w 3945486"/>
                    <a:gd name="connsiteY2" fmla="*/ 7940 h 6079787"/>
                    <a:gd name="connsiteX3" fmla="*/ 3945486 w 3945486"/>
                    <a:gd name="connsiteY3" fmla="*/ 1754223 h 6079787"/>
                    <a:gd name="connsiteX4" fmla="*/ 3891634 w 3945486"/>
                    <a:gd name="connsiteY4" fmla="*/ 2946921 h 6079787"/>
                    <a:gd name="connsiteX5" fmla="*/ 3945486 w 3945486"/>
                    <a:gd name="connsiteY5" fmla="*/ 4325564 h 6079787"/>
                    <a:gd name="connsiteX6" fmla="*/ 2191263 w 3945486"/>
                    <a:gd name="connsiteY6" fmla="*/ 6079787 h 6079787"/>
                    <a:gd name="connsiteX7" fmla="*/ 1769734 w 3945486"/>
                    <a:gd name="connsiteY7" fmla="*/ 6079787 h 6079787"/>
                    <a:gd name="connsiteX8" fmla="*/ 15511 w 3945486"/>
                    <a:gd name="connsiteY8" fmla="*/ 4325564 h 6079787"/>
                    <a:gd name="connsiteX9" fmla="*/ 0 w 3945486"/>
                    <a:gd name="connsiteY9" fmla="*/ 3003076 h 6079787"/>
                    <a:gd name="connsiteX10" fmla="*/ 15511 w 3945486"/>
                    <a:gd name="connsiteY10" fmla="*/ 1754223 h 6079787"/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223738 w 3929975"/>
                    <a:gd name="connsiteY2" fmla="*/ 7940 h 6079787"/>
                    <a:gd name="connsiteX3" fmla="*/ 3929975 w 3929975"/>
                    <a:gd name="connsiteY3" fmla="*/ 1754223 h 6079787"/>
                    <a:gd name="connsiteX4" fmla="*/ 3876123 w 3929975"/>
                    <a:gd name="connsiteY4" fmla="*/ 2946921 h 6079787"/>
                    <a:gd name="connsiteX5" fmla="*/ 3929975 w 3929975"/>
                    <a:gd name="connsiteY5" fmla="*/ 4325564 h 6079787"/>
                    <a:gd name="connsiteX6" fmla="*/ 2175752 w 3929975"/>
                    <a:gd name="connsiteY6" fmla="*/ 6079787 h 6079787"/>
                    <a:gd name="connsiteX7" fmla="*/ 1754223 w 3929975"/>
                    <a:gd name="connsiteY7" fmla="*/ 6079787 h 6079787"/>
                    <a:gd name="connsiteX8" fmla="*/ 0 w 3929975"/>
                    <a:gd name="connsiteY8" fmla="*/ 4325564 h 6079787"/>
                    <a:gd name="connsiteX9" fmla="*/ 42072 w 3929975"/>
                    <a:gd name="connsiteY9" fmla="*/ 3012604 h 6079787"/>
                    <a:gd name="connsiteX10" fmla="*/ 0 w 3929975"/>
                    <a:gd name="connsiteY10" fmla="*/ 1754223 h 6079787"/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223738 w 3929975"/>
                    <a:gd name="connsiteY2" fmla="*/ 7940 h 6079787"/>
                    <a:gd name="connsiteX3" fmla="*/ 3929975 w 3929975"/>
                    <a:gd name="connsiteY3" fmla="*/ 1754223 h 6079787"/>
                    <a:gd name="connsiteX4" fmla="*/ 3876123 w 3929975"/>
                    <a:gd name="connsiteY4" fmla="*/ 2946921 h 6079787"/>
                    <a:gd name="connsiteX5" fmla="*/ 3929975 w 3929975"/>
                    <a:gd name="connsiteY5" fmla="*/ 4325564 h 6079787"/>
                    <a:gd name="connsiteX6" fmla="*/ 2175752 w 3929975"/>
                    <a:gd name="connsiteY6" fmla="*/ 6079787 h 6079787"/>
                    <a:gd name="connsiteX7" fmla="*/ 1754223 w 3929975"/>
                    <a:gd name="connsiteY7" fmla="*/ 6079787 h 6079787"/>
                    <a:gd name="connsiteX8" fmla="*/ 0 w 3929975"/>
                    <a:gd name="connsiteY8" fmla="*/ 4325564 h 6079787"/>
                    <a:gd name="connsiteX9" fmla="*/ 42072 w 3929975"/>
                    <a:gd name="connsiteY9" fmla="*/ 3012604 h 6079787"/>
                    <a:gd name="connsiteX10" fmla="*/ 0 w 3929975"/>
                    <a:gd name="connsiteY10" fmla="*/ 1754223 h 6079787"/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223738 w 3929975"/>
                    <a:gd name="connsiteY2" fmla="*/ 7940 h 6079787"/>
                    <a:gd name="connsiteX3" fmla="*/ 3929975 w 3929975"/>
                    <a:gd name="connsiteY3" fmla="*/ 1754223 h 6079787"/>
                    <a:gd name="connsiteX4" fmla="*/ 3876123 w 3929975"/>
                    <a:gd name="connsiteY4" fmla="*/ 2946921 h 6079787"/>
                    <a:gd name="connsiteX5" fmla="*/ 3929975 w 3929975"/>
                    <a:gd name="connsiteY5" fmla="*/ 4325564 h 6079787"/>
                    <a:gd name="connsiteX6" fmla="*/ 2175752 w 3929975"/>
                    <a:gd name="connsiteY6" fmla="*/ 6079787 h 6079787"/>
                    <a:gd name="connsiteX7" fmla="*/ 1754223 w 3929975"/>
                    <a:gd name="connsiteY7" fmla="*/ 6079787 h 6079787"/>
                    <a:gd name="connsiteX8" fmla="*/ 0 w 3929975"/>
                    <a:gd name="connsiteY8" fmla="*/ 4325564 h 6079787"/>
                    <a:gd name="connsiteX9" fmla="*/ 42072 w 3929975"/>
                    <a:gd name="connsiteY9" fmla="*/ 3012604 h 6079787"/>
                    <a:gd name="connsiteX10" fmla="*/ 0 w 3929975"/>
                    <a:gd name="connsiteY10" fmla="*/ 1754223 h 6079787"/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223738 w 3929975"/>
                    <a:gd name="connsiteY2" fmla="*/ 7940 h 6079787"/>
                    <a:gd name="connsiteX3" fmla="*/ 3929975 w 3929975"/>
                    <a:gd name="connsiteY3" fmla="*/ 1754223 h 6079787"/>
                    <a:gd name="connsiteX4" fmla="*/ 3876123 w 3929975"/>
                    <a:gd name="connsiteY4" fmla="*/ 2946921 h 6079787"/>
                    <a:gd name="connsiteX5" fmla="*/ 3929975 w 3929975"/>
                    <a:gd name="connsiteY5" fmla="*/ 4325564 h 6079787"/>
                    <a:gd name="connsiteX6" fmla="*/ 2175752 w 3929975"/>
                    <a:gd name="connsiteY6" fmla="*/ 6079787 h 6079787"/>
                    <a:gd name="connsiteX7" fmla="*/ 1754223 w 3929975"/>
                    <a:gd name="connsiteY7" fmla="*/ 6079787 h 6079787"/>
                    <a:gd name="connsiteX8" fmla="*/ 0 w 3929975"/>
                    <a:gd name="connsiteY8" fmla="*/ 4325564 h 6079787"/>
                    <a:gd name="connsiteX9" fmla="*/ 42072 w 3929975"/>
                    <a:gd name="connsiteY9" fmla="*/ 3012604 h 6079787"/>
                    <a:gd name="connsiteX10" fmla="*/ 0 w 3929975"/>
                    <a:gd name="connsiteY10" fmla="*/ 1754223 h 6079787"/>
                    <a:gd name="connsiteX0" fmla="*/ 0 w 3929975"/>
                    <a:gd name="connsiteY0" fmla="*/ 1754223 h 6079787"/>
                    <a:gd name="connsiteX1" fmla="*/ 1754223 w 3929975"/>
                    <a:gd name="connsiteY1" fmla="*/ 0 h 6079787"/>
                    <a:gd name="connsiteX2" fmla="*/ 2223738 w 3929975"/>
                    <a:gd name="connsiteY2" fmla="*/ 7940 h 6079787"/>
                    <a:gd name="connsiteX3" fmla="*/ 3929975 w 3929975"/>
                    <a:gd name="connsiteY3" fmla="*/ 1754223 h 6079787"/>
                    <a:gd name="connsiteX4" fmla="*/ 3794731 w 3929975"/>
                    <a:gd name="connsiteY4" fmla="*/ 2850397 h 6079787"/>
                    <a:gd name="connsiteX5" fmla="*/ 3929975 w 3929975"/>
                    <a:gd name="connsiteY5" fmla="*/ 4325564 h 6079787"/>
                    <a:gd name="connsiteX6" fmla="*/ 2175752 w 3929975"/>
                    <a:gd name="connsiteY6" fmla="*/ 6079787 h 6079787"/>
                    <a:gd name="connsiteX7" fmla="*/ 1754223 w 3929975"/>
                    <a:gd name="connsiteY7" fmla="*/ 6079787 h 6079787"/>
                    <a:gd name="connsiteX8" fmla="*/ 0 w 3929975"/>
                    <a:gd name="connsiteY8" fmla="*/ 4325564 h 6079787"/>
                    <a:gd name="connsiteX9" fmla="*/ 42072 w 3929975"/>
                    <a:gd name="connsiteY9" fmla="*/ 3012604 h 6079787"/>
                    <a:gd name="connsiteX10" fmla="*/ 0 w 3929975"/>
                    <a:gd name="connsiteY10" fmla="*/ 1754223 h 6079787"/>
                    <a:gd name="connsiteX0" fmla="*/ 0 w 4076099"/>
                    <a:gd name="connsiteY0" fmla="*/ 1754223 h 6079787"/>
                    <a:gd name="connsiteX1" fmla="*/ 1754223 w 4076099"/>
                    <a:gd name="connsiteY1" fmla="*/ 0 h 6079787"/>
                    <a:gd name="connsiteX2" fmla="*/ 2223738 w 4076099"/>
                    <a:gd name="connsiteY2" fmla="*/ 7940 h 6079787"/>
                    <a:gd name="connsiteX3" fmla="*/ 3929975 w 4076099"/>
                    <a:gd name="connsiteY3" fmla="*/ 1754223 h 6079787"/>
                    <a:gd name="connsiteX4" fmla="*/ 3794731 w 4076099"/>
                    <a:gd name="connsiteY4" fmla="*/ 2850397 h 6079787"/>
                    <a:gd name="connsiteX5" fmla="*/ 4076099 w 4076099"/>
                    <a:gd name="connsiteY5" fmla="*/ 4425994 h 6079787"/>
                    <a:gd name="connsiteX6" fmla="*/ 2175752 w 4076099"/>
                    <a:gd name="connsiteY6" fmla="*/ 6079787 h 6079787"/>
                    <a:gd name="connsiteX7" fmla="*/ 1754223 w 4076099"/>
                    <a:gd name="connsiteY7" fmla="*/ 6079787 h 6079787"/>
                    <a:gd name="connsiteX8" fmla="*/ 0 w 4076099"/>
                    <a:gd name="connsiteY8" fmla="*/ 4325564 h 6079787"/>
                    <a:gd name="connsiteX9" fmla="*/ 42072 w 4076099"/>
                    <a:gd name="connsiteY9" fmla="*/ 3012604 h 6079787"/>
                    <a:gd name="connsiteX10" fmla="*/ 0 w 4076099"/>
                    <a:gd name="connsiteY10" fmla="*/ 1754223 h 6079787"/>
                    <a:gd name="connsiteX0" fmla="*/ 0 w 4076099"/>
                    <a:gd name="connsiteY0" fmla="*/ 1754223 h 6079787"/>
                    <a:gd name="connsiteX1" fmla="*/ 1754223 w 4076099"/>
                    <a:gd name="connsiteY1" fmla="*/ 0 h 6079787"/>
                    <a:gd name="connsiteX2" fmla="*/ 2223738 w 4076099"/>
                    <a:gd name="connsiteY2" fmla="*/ 7940 h 6079787"/>
                    <a:gd name="connsiteX3" fmla="*/ 3929975 w 4076099"/>
                    <a:gd name="connsiteY3" fmla="*/ 1754223 h 6079787"/>
                    <a:gd name="connsiteX4" fmla="*/ 3794731 w 4076099"/>
                    <a:gd name="connsiteY4" fmla="*/ 2850397 h 6079787"/>
                    <a:gd name="connsiteX5" fmla="*/ 4076099 w 4076099"/>
                    <a:gd name="connsiteY5" fmla="*/ 4425994 h 6079787"/>
                    <a:gd name="connsiteX6" fmla="*/ 2175752 w 4076099"/>
                    <a:gd name="connsiteY6" fmla="*/ 6079787 h 6079787"/>
                    <a:gd name="connsiteX7" fmla="*/ 1754223 w 4076099"/>
                    <a:gd name="connsiteY7" fmla="*/ 6079787 h 6079787"/>
                    <a:gd name="connsiteX8" fmla="*/ 0 w 4076099"/>
                    <a:gd name="connsiteY8" fmla="*/ 4325564 h 6079787"/>
                    <a:gd name="connsiteX9" fmla="*/ 42072 w 4076099"/>
                    <a:gd name="connsiteY9" fmla="*/ 3012604 h 6079787"/>
                    <a:gd name="connsiteX10" fmla="*/ 0 w 4076099"/>
                    <a:gd name="connsiteY10" fmla="*/ 1754223 h 6079787"/>
                    <a:gd name="connsiteX0" fmla="*/ 0 w 4076519"/>
                    <a:gd name="connsiteY0" fmla="*/ 1754223 h 6079787"/>
                    <a:gd name="connsiteX1" fmla="*/ 1754223 w 4076519"/>
                    <a:gd name="connsiteY1" fmla="*/ 0 h 6079787"/>
                    <a:gd name="connsiteX2" fmla="*/ 2223738 w 4076519"/>
                    <a:gd name="connsiteY2" fmla="*/ 7940 h 6079787"/>
                    <a:gd name="connsiteX3" fmla="*/ 3929975 w 4076519"/>
                    <a:gd name="connsiteY3" fmla="*/ 1754223 h 6079787"/>
                    <a:gd name="connsiteX4" fmla="*/ 3794731 w 4076519"/>
                    <a:gd name="connsiteY4" fmla="*/ 2850397 h 6079787"/>
                    <a:gd name="connsiteX5" fmla="*/ 4076099 w 4076519"/>
                    <a:gd name="connsiteY5" fmla="*/ 4425994 h 6079787"/>
                    <a:gd name="connsiteX6" fmla="*/ 2175752 w 4076519"/>
                    <a:gd name="connsiteY6" fmla="*/ 6079787 h 6079787"/>
                    <a:gd name="connsiteX7" fmla="*/ 1754223 w 4076519"/>
                    <a:gd name="connsiteY7" fmla="*/ 6079787 h 6079787"/>
                    <a:gd name="connsiteX8" fmla="*/ 0 w 4076519"/>
                    <a:gd name="connsiteY8" fmla="*/ 4325564 h 6079787"/>
                    <a:gd name="connsiteX9" fmla="*/ 42072 w 4076519"/>
                    <a:gd name="connsiteY9" fmla="*/ 3012604 h 6079787"/>
                    <a:gd name="connsiteX10" fmla="*/ 0 w 4076519"/>
                    <a:gd name="connsiteY10" fmla="*/ 1754223 h 6079787"/>
                    <a:gd name="connsiteX0" fmla="*/ 0 w 4152914"/>
                    <a:gd name="connsiteY0" fmla="*/ 1754223 h 6079787"/>
                    <a:gd name="connsiteX1" fmla="*/ 1754223 w 4152914"/>
                    <a:gd name="connsiteY1" fmla="*/ 0 h 6079787"/>
                    <a:gd name="connsiteX2" fmla="*/ 2223738 w 4152914"/>
                    <a:gd name="connsiteY2" fmla="*/ 7940 h 6079787"/>
                    <a:gd name="connsiteX3" fmla="*/ 3929975 w 4152914"/>
                    <a:gd name="connsiteY3" fmla="*/ 1754223 h 6079787"/>
                    <a:gd name="connsiteX4" fmla="*/ 3794731 w 4152914"/>
                    <a:gd name="connsiteY4" fmla="*/ 2850397 h 6079787"/>
                    <a:gd name="connsiteX5" fmla="*/ 4152568 w 4152914"/>
                    <a:gd name="connsiteY5" fmla="*/ 4613832 h 6079787"/>
                    <a:gd name="connsiteX6" fmla="*/ 2175752 w 4152914"/>
                    <a:gd name="connsiteY6" fmla="*/ 6079787 h 6079787"/>
                    <a:gd name="connsiteX7" fmla="*/ 1754223 w 4152914"/>
                    <a:gd name="connsiteY7" fmla="*/ 6079787 h 6079787"/>
                    <a:gd name="connsiteX8" fmla="*/ 0 w 4152914"/>
                    <a:gd name="connsiteY8" fmla="*/ 4325564 h 6079787"/>
                    <a:gd name="connsiteX9" fmla="*/ 42072 w 4152914"/>
                    <a:gd name="connsiteY9" fmla="*/ 3012604 h 6079787"/>
                    <a:gd name="connsiteX10" fmla="*/ 0 w 4152914"/>
                    <a:gd name="connsiteY10" fmla="*/ 1754223 h 6079787"/>
                    <a:gd name="connsiteX0" fmla="*/ 0 w 4152914"/>
                    <a:gd name="connsiteY0" fmla="*/ 1754223 h 6079787"/>
                    <a:gd name="connsiteX1" fmla="*/ 1754223 w 4152914"/>
                    <a:gd name="connsiteY1" fmla="*/ 0 h 6079787"/>
                    <a:gd name="connsiteX2" fmla="*/ 2223738 w 4152914"/>
                    <a:gd name="connsiteY2" fmla="*/ 7940 h 6079787"/>
                    <a:gd name="connsiteX3" fmla="*/ 3898087 w 4152914"/>
                    <a:gd name="connsiteY3" fmla="*/ 1637928 h 6079787"/>
                    <a:gd name="connsiteX4" fmla="*/ 3794731 w 4152914"/>
                    <a:gd name="connsiteY4" fmla="*/ 2850397 h 6079787"/>
                    <a:gd name="connsiteX5" fmla="*/ 4152568 w 4152914"/>
                    <a:gd name="connsiteY5" fmla="*/ 4613832 h 6079787"/>
                    <a:gd name="connsiteX6" fmla="*/ 2175752 w 4152914"/>
                    <a:gd name="connsiteY6" fmla="*/ 6079787 h 6079787"/>
                    <a:gd name="connsiteX7" fmla="*/ 1754223 w 4152914"/>
                    <a:gd name="connsiteY7" fmla="*/ 6079787 h 6079787"/>
                    <a:gd name="connsiteX8" fmla="*/ 0 w 4152914"/>
                    <a:gd name="connsiteY8" fmla="*/ 4325564 h 6079787"/>
                    <a:gd name="connsiteX9" fmla="*/ 42072 w 4152914"/>
                    <a:gd name="connsiteY9" fmla="*/ 3012604 h 6079787"/>
                    <a:gd name="connsiteX10" fmla="*/ 0 w 4152914"/>
                    <a:gd name="connsiteY10" fmla="*/ 1754223 h 6079787"/>
                    <a:gd name="connsiteX0" fmla="*/ 0 w 4152914"/>
                    <a:gd name="connsiteY0" fmla="*/ 1754223 h 6079787"/>
                    <a:gd name="connsiteX1" fmla="*/ 1754223 w 4152914"/>
                    <a:gd name="connsiteY1" fmla="*/ 0 h 6079787"/>
                    <a:gd name="connsiteX2" fmla="*/ 2223738 w 4152914"/>
                    <a:gd name="connsiteY2" fmla="*/ 7940 h 6079787"/>
                    <a:gd name="connsiteX3" fmla="*/ 3898087 w 4152914"/>
                    <a:gd name="connsiteY3" fmla="*/ 1637928 h 6079787"/>
                    <a:gd name="connsiteX4" fmla="*/ 3794731 w 4152914"/>
                    <a:gd name="connsiteY4" fmla="*/ 2850397 h 6079787"/>
                    <a:gd name="connsiteX5" fmla="*/ 4152568 w 4152914"/>
                    <a:gd name="connsiteY5" fmla="*/ 4613832 h 6079787"/>
                    <a:gd name="connsiteX6" fmla="*/ 2175752 w 4152914"/>
                    <a:gd name="connsiteY6" fmla="*/ 6079787 h 6079787"/>
                    <a:gd name="connsiteX7" fmla="*/ 1754223 w 4152914"/>
                    <a:gd name="connsiteY7" fmla="*/ 6079787 h 6079787"/>
                    <a:gd name="connsiteX8" fmla="*/ 0 w 4152914"/>
                    <a:gd name="connsiteY8" fmla="*/ 4325564 h 6079787"/>
                    <a:gd name="connsiteX9" fmla="*/ 42072 w 4152914"/>
                    <a:gd name="connsiteY9" fmla="*/ 3012604 h 6079787"/>
                    <a:gd name="connsiteX10" fmla="*/ 0 w 4152914"/>
                    <a:gd name="connsiteY10" fmla="*/ 1754223 h 6079787"/>
                    <a:gd name="connsiteX0" fmla="*/ 0 w 4152914"/>
                    <a:gd name="connsiteY0" fmla="*/ 1754223 h 6079787"/>
                    <a:gd name="connsiteX1" fmla="*/ 1754223 w 4152914"/>
                    <a:gd name="connsiteY1" fmla="*/ 0 h 6079787"/>
                    <a:gd name="connsiteX2" fmla="*/ 2223738 w 4152914"/>
                    <a:gd name="connsiteY2" fmla="*/ 7940 h 6079787"/>
                    <a:gd name="connsiteX3" fmla="*/ 3779977 w 4152914"/>
                    <a:gd name="connsiteY3" fmla="*/ 1578711 h 6079787"/>
                    <a:gd name="connsiteX4" fmla="*/ 3794731 w 4152914"/>
                    <a:gd name="connsiteY4" fmla="*/ 2850397 h 6079787"/>
                    <a:gd name="connsiteX5" fmla="*/ 4152568 w 4152914"/>
                    <a:gd name="connsiteY5" fmla="*/ 4613832 h 6079787"/>
                    <a:gd name="connsiteX6" fmla="*/ 2175752 w 4152914"/>
                    <a:gd name="connsiteY6" fmla="*/ 6079787 h 6079787"/>
                    <a:gd name="connsiteX7" fmla="*/ 1754223 w 4152914"/>
                    <a:gd name="connsiteY7" fmla="*/ 6079787 h 6079787"/>
                    <a:gd name="connsiteX8" fmla="*/ 0 w 4152914"/>
                    <a:gd name="connsiteY8" fmla="*/ 4325564 h 6079787"/>
                    <a:gd name="connsiteX9" fmla="*/ 42072 w 4152914"/>
                    <a:gd name="connsiteY9" fmla="*/ 3012604 h 6079787"/>
                    <a:gd name="connsiteX10" fmla="*/ 0 w 4152914"/>
                    <a:gd name="connsiteY10" fmla="*/ 1754223 h 6079787"/>
                    <a:gd name="connsiteX0" fmla="*/ 0 w 4152914"/>
                    <a:gd name="connsiteY0" fmla="*/ 1754223 h 7918957"/>
                    <a:gd name="connsiteX1" fmla="*/ 1754223 w 4152914"/>
                    <a:gd name="connsiteY1" fmla="*/ 0 h 7918957"/>
                    <a:gd name="connsiteX2" fmla="*/ 2223738 w 4152914"/>
                    <a:gd name="connsiteY2" fmla="*/ 7940 h 7918957"/>
                    <a:gd name="connsiteX3" fmla="*/ 3779977 w 4152914"/>
                    <a:gd name="connsiteY3" fmla="*/ 1578711 h 7918957"/>
                    <a:gd name="connsiteX4" fmla="*/ 3794731 w 4152914"/>
                    <a:gd name="connsiteY4" fmla="*/ 2850397 h 7918957"/>
                    <a:gd name="connsiteX5" fmla="*/ 4152568 w 4152914"/>
                    <a:gd name="connsiteY5" fmla="*/ 4613832 h 7918957"/>
                    <a:gd name="connsiteX6" fmla="*/ 2914022 w 4152914"/>
                    <a:gd name="connsiteY6" fmla="*/ 7918958 h 7918957"/>
                    <a:gd name="connsiteX7" fmla="*/ 1754223 w 4152914"/>
                    <a:gd name="connsiteY7" fmla="*/ 6079787 h 7918957"/>
                    <a:gd name="connsiteX8" fmla="*/ 0 w 4152914"/>
                    <a:gd name="connsiteY8" fmla="*/ 4325564 h 7918957"/>
                    <a:gd name="connsiteX9" fmla="*/ 42072 w 4152914"/>
                    <a:gd name="connsiteY9" fmla="*/ 3012604 h 7918957"/>
                    <a:gd name="connsiteX10" fmla="*/ 0 w 4152914"/>
                    <a:gd name="connsiteY10" fmla="*/ 1754223 h 7918957"/>
                    <a:gd name="connsiteX0" fmla="*/ 0 w 4152914"/>
                    <a:gd name="connsiteY0" fmla="*/ 1754223 h 8073669"/>
                    <a:gd name="connsiteX1" fmla="*/ 1754223 w 4152914"/>
                    <a:gd name="connsiteY1" fmla="*/ 0 h 8073669"/>
                    <a:gd name="connsiteX2" fmla="*/ 2223738 w 4152914"/>
                    <a:gd name="connsiteY2" fmla="*/ 7940 h 8073669"/>
                    <a:gd name="connsiteX3" fmla="*/ 3779977 w 4152914"/>
                    <a:gd name="connsiteY3" fmla="*/ 1578711 h 8073669"/>
                    <a:gd name="connsiteX4" fmla="*/ 3794731 w 4152914"/>
                    <a:gd name="connsiteY4" fmla="*/ 2850397 h 8073669"/>
                    <a:gd name="connsiteX5" fmla="*/ 4152568 w 4152914"/>
                    <a:gd name="connsiteY5" fmla="*/ 4613832 h 8073669"/>
                    <a:gd name="connsiteX6" fmla="*/ 2914022 w 4152914"/>
                    <a:gd name="connsiteY6" fmla="*/ 7918958 h 8073669"/>
                    <a:gd name="connsiteX7" fmla="*/ 1104114 w 4152914"/>
                    <a:gd name="connsiteY7" fmla="*/ 8073671 h 8073669"/>
                    <a:gd name="connsiteX8" fmla="*/ 0 w 4152914"/>
                    <a:gd name="connsiteY8" fmla="*/ 4325564 h 8073669"/>
                    <a:gd name="connsiteX9" fmla="*/ 42072 w 4152914"/>
                    <a:gd name="connsiteY9" fmla="*/ 3012604 h 8073669"/>
                    <a:gd name="connsiteX10" fmla="*/ 0 w 4152914"/>
                    <a:gd name="connsiteY10" fmla="*/ 1754223 h 8073669"/>
                    <a:gd name="connsiteX0" fmla="*/ 0 w 4152914"/>
                    <a:gd name="connsiteY0" fmla="*/ 1754223 h 8168539"/>
                    <a:gd name="connsiteX1" fmla="*/ 1754223 w 4152914"/>
                    <a:gd name="connsiteY1" fmla="*/ 0 h 8168539"/>
                    <a:gd name="connsiteX2" fmla="*/ 2223738 w 4152914"/>
                    <a:gd name="connsiteY2" fmla="*/ 7940 h 8168539"/>
                    <a:gd name="connsiteX3" fmla="*/ 3779977 w 4152914"/>
                    <a:gd name="connsiteY3" fmla="*/ 1578711 h 8168539"/>
                    <a:gd name="connsiteX4" fmla="*/ 3794731 w 4152914"/>
                    <a:gd name="connsiteY4" fmla="*/ 2850397 h 8168539"/>
                    <a:gd name="connsiteX5" fmla="*/ 4152568 w 4152914"/>
                    <a:gd name="connsiteY5" fmla="*/ 4613832 h 8168539"/>
                    <a:gd name="connsiteX6" fmla="*/ 2914022 w 4152914"/>
                    <a:gd name="connsiteY6" fmla="*/ 7918958 h 8168539"/>
                    <a:gd name="connsiteX7" fmla="*/ 1104114 w 4152914"/>
                    <a:gd name="connsiteY7" fmla="*/ 8073671 h 8168539"/>
                    <a:gd name="connsiteX8" fmla="*/ 0 w 4152914"/>
                    <a:gd name="connsiteY8" fmla="*/ 4325564 h 8168539"/>
                    <a:gd name="connsiteX9" fmla="*/ 42072 w 4152914"/>
                    <a:gd name="connsiteY9" fmla="*/ 3012604 h 8168539"/>
                    <a:gd name="connsiteX10" fmla="*/ 0 w 4152914"/>
                    <a:gd name="connsiteY10" fmla="*/ 1754223 h 8168539"/>
                    <a:gd name="connsiteX0" fmla="*/ 0 w 4152914"/>
                    <a:gd name="connsiteY0" fmla="*/ 1754223 h 8201473"/>
                    <a:gd name="connsiteX1" fmla="*/ 1754223 w 4152914"/>
                    <a:gd name="connsiteY1" fmla="*/ 0 h 8201473"/>
                    <a:gd name="connsiteX2" fmla="*/ 2223738 w 4152914"/>
                    <a:gd name="connsiteY2" fmla="*/ 7940 h 8201473"/>
                    <a:gd name="connsiteX3" fmla="*/ 3779977 w 4152914"/>
                    <a:gd name="connsiteY3" fmla="*/ 1578711 h 8201473"/>
                    <a:gd name="connsiteX4" fmla="*/ 3794731 w 4152914"/>
                    <a:gd name="connsiteY4" fmla="*/ 2850397 h 8201473"/>
                    <a:gd name="connsiteX5" fmla="*/ 4152568 w 4152914"/>
                    <a:gd name="connsiteY5" fmla="*/ 4613832 h 8201473"/>
                    <a:gd name="connsiteX6" fmla="*/ 2914022 w 4152914"/>
                    <a:gd name="connsiteY6" fmla="*/ 7918958 h 8201473"/>
                    <a:gd name="connsiteX7" fmla="*/ 1104114 w 4152914"/>
                    <a:gd name="connsiteY7" fmla="*/ 8073671 h 8201473"/>
                    <a:gd name="connsiteX8" fmla="*/ 0 w 4152914"/>
                    <a:gd name="connsiteY8" fmla="*/ 4325564 h 8201473"/>
                    <a:gd name="connsiteX9" fmla="*/ 42072 w 4152914"/>
                    <a:gd name="connsiteY9" fmla="*/ 3012604 h 8201473"/>
                    <a:gd name="connsiteX10" fmla="*/ 0 w 4152914"/>
                    <a:gd name="connsiteY10" fmla="*/ 1754223 h 8201473"/>
                    <a:gd name="connsiteX0" fmla="*/ 0 w 4418315"/>
                    <a:gd name="connsiteY0" fmla="*/ 1754223 h 8201477"/>
                    <a:gd name="connsiteX1" fmla="*/ 1754223 w 4418315"/>
                    <a:gd name="connsiteY1" fmla="*/ 0 h 8201477"/>
                    <a:gd name="connsiteX2" fmla="*/ 2223738 w 4418315"/>
                    <a:gd name="connsiteY2" fmla="*/ 7940 h 8201477"/>
                    <a:gd name="connsiteX3" fmla="*/ 3779977 w 4418315"/>
                    <a:gd name="connsiteY3" fmla="*/ 1578711 h 8201477"/>
                    <a:gd name="connsiteX4" fmla="*/ 3794731 w 4418315"/>
                    <a:gd name="connsiteY4" fmla="*/ 2850397 h 8201477"/>
                    <a:gd name="connsiteX5" fmla="*/ 4152568 w 4418315"/>
                    <a:gd name="connsiteY5" fmla="*/ 4613832 h 8201477"/>
                    <a:gd name="connsiteX6" fmla="*/ 2914022 w 4418315"/>
                    <a:gd name="connsiteY6" fmla="*/ 7918958 h 8201477"/>
                    <a:gd name="connsiteX7" fmla="*/ 1104114 w 4418315"/>
                    <a:gd name="connsiteY7" fmla="*/ 8073671 h 8201477"/>
                    <a:gd name="connsiteX8" fmla="*/ 0 w 4418315"/>
                    <a:gd name="connsiteY8" fmla="*/ 4325564 h 8201477"/>
                    <a:gd name="connsiteX9" fmla="*/ 42072 w 4418315"/>
                    <a:gd name="connsiteY9" fmla="*/ 3012604 h 8201477"/>
                    <a:gd name="connsiteX10" fmla="*/ 0 w 4418315"/>
                    <a:gd name="connsiteY10" fmla="*/ 1754223 h 8201477"/>
                    <a:gd name="connsiteX0" fmla="*/ 0 w 4515861"/>
                    <a:gd name="connsiteY0" fmla="*/ 1754223 h 8201473"/>
                    <a:gd name="connsiteX1" fmla="*/ 1754223 w 4515861"/>
                    <a:gd name="connsiteY1" fmla="*/ 0 h 8201473"/>
                    <a:gd name="connsiteX2" fmla="*/ 2223738 w 4515861"/>
                    <a:gd name="connsiteY2" fmla="*/ 7940 h 8201473"/>
                    <a:gd name="connsiteX3" fmla="*/ 3779977 w 4515861"/>
                    <a:gd name="connsiteY3" fmla="*/ 1578711 h 8201473"/>
                    <a:gd name="connsiteX4" fmla="*/ 3794731 w 4515861"/>
                    <a:gd name="connsiteY4" fmla="*/ 2850397 h 8201473"/>
                    <a:gd name="connsiteX5" fmla="*/ 4152568 w 4515861"/>
                    <a:gd name="connsiteY5" fmla="*/ 4613832 h 8201473"/>
                    <a:gd name="connsiteX6" fmla="*/ 2914022 w 4515861"/>
                    <a:gd name="connsiteY6" fmla="*/ 7918958 h 8201473"/>
                    <a:gd name="connsiteX7" fmla="*/ 1104114 w 4515861"/>
                    <a:gd name="connsiteY7" fmla="*/ 8073671 h 8201473"/>
                    <a:gd name="connsiteX8" fmla="*/ 0 w 4515861"/>
                    <a:gd name="connsiteY8" fmla="*/ 4325564 h 8201473"/>
                    <a:gd name="connsiteX9" fmla="*/ 42072 w 4515861"/>
                    <a:gd name="connsiteY9" fmla="*/ 3012604 h 8201473"/>
                    <a:gd name="connsiteX10" fmla="*/ 0 w 4515861"/>
                    <a:gd name="connsiteY10" fmla="*/ 1754223 h 8201473"/>
                    <a:gd name="connsiteX0" fmla="*/ 0 w 4561552"/>
                    <a:gd name="connsiteY0" fmla="*/ 1754223 h 8201477"/>
                    <a:gd name="connsiteX1" fmla="*/ 1754223 w 4561552"/>
                    <a:gd name="connsiteY1" fmla="*/ 0 h 8201477"/>
                    <a:gd name="connsiteX2" fmla="*/ 2223738 w 4561552"/>
                    <a:gd name="connsiteY2" fmla="*/ 7940 h 8201477"/>
                    <a:gd name="connsiteX3" fmla="*/ 3779977 w 4561552"/>
                    <a:gd name="connsiteY3" fmla="*/ 1578711 h 8201477"/>
                    <a:gd name="connsiteX4" fmla="*/ 3794731 w 4561552"/>
                    <a:gd name="connsiteY4" fmla="*/ 2850397 h 8201477"/>
                    <a:gd name="connsiteX5" fmla="*/ 4232902 w 4561552"/>
                    <a:gd name="connsiteY5" fmla="*/ 4537814 h 8201477"/>
                    <a:gd name="connsiteX6" fmla="*/ 2914022 w 4561552"/>
                    <a:gd name="connsiteY6" fmla="*/ 7918958 h 8201477"/>
                    <a:gd name="connsiteX7" fmla="*/ 1104114 w 4561552"/>
                    <a:gd name="connsiteY7" fmla="*/ 8073671 h 8201477"/>
                    <a:gd name="connsiteX8" fmla="*/ 0 w 4561552"/>
                    <a:gd name="connsiteY8" fmla="*/ 4325564 h 8201477"/>
                    <a:gd name="connsiteX9" fmla="*/ 42072 w 4561552"/>
                    <a:gd name="connsiteY9" fmla="*/ 3012604 h 8201477"/>
                    <a:gd name="connsiteX10" fmla="*/ 0 w 4561552"/>
                    <a:gd name="connsiteY10" fmla="*/ 1754223 h 8201477"/>
                    <a:gd name="connsiteX0" fmla="*/ 223588 w 4785140"/>
                    <a:gd name="connsiteY0" fmla="*/ 1754223 h 8201473"/>
                    <a:gd name="connsiteX1" fmla="*/ 1977811 w 4785140"/>
                    <a:gd name="connsiteY1" fmla="*/ 0 h 8201473"/>
                    <a:gd name="connsiteX2" fmla="*/ 2447326 w 4785140"/>
                    <a:gd name="connsiteY2" fmla="*/ 7940 h 8201473"/>
                    <a:gd name="connsiteX3" fmla="*/ 4003565 w 4785140"/>
                    <a:gd name="connsiteY3" fmla="*/ 1578711 h 8201473"/>
                    <a:gd name="connsiteX4" fmla="*/ 4018319 w 4785140"/>
                    <a:gd name="connsiteY4" fmla="*/ 2850397 h 8201473"/>
                    <a:gd name="connsiteX5" fmla="*/ 4456490 w 4785140"/>
                    <a:gd name="connsiteY5" fmla="*/ 4537814 h 8201473"/>
                    <a:gd name="connsiteX6" fmla="*/ 3137610 w 4785140"/>
                    <a:gd name="connsiteY6" fmla="*/ 7918958 h 8201473"/>
                    <a:gd name="connsiteX7" fmla="*/ 1327702 w 4785140"/>
                    <a:gd name="connsiteY7" fmla="*/ 8073671 h 8201473"/>
                    <a:gd name="connsiteX8" fmla="*/ 223588 w 4785140"/>
                    <a:gd name="connsiteY8" fmla="*/ 4325564 h 8201473"/>
                    <a:gd name="connsiteX9" fmla="*/ 265660 w 4785140"/>
                    <a:gd name="connsiteY9" fmla="*/ 3012604 h 8201473"/>
                    <a:gd name="connsiteX10" fmla="*/ 223588 w 4785140"/>
                    <a:gd name="connsiteY10" fmla="*/ 1754223 h 8201473"/>
                    <a:gd name="connsiteX0" fmla="*/ 221259 w 4782811"/>
                    <a:gd name="connsiteY0" fmla="*/ 1754223 h 8201477"/>
                    <a:gd name="connsiteX1" fmla="*/ 1975482 w 4782811"/>
                    <a:gd name="connsiteY1" fmla="*/ 0 h 8201477"/>
                    <a:gd name="connsiteX2" fmla="*/ 2444997 w 4782811"/>
                    <a:gd name="connsiteY2" fmla="*/ 7940 h 8201477"/>
                    <a:gd name="connsiteX3" fmla="*/ 4001236 w 4782811"/>
                    <a:gd name="connsiteY3" fmla="*/ 1578711 h 8201477"/>
                    <a:gd name="connsiteX4" fmla="*/ 4015990 w 4782811"/>
                    <a:gd name="connsiteY4" fmla="*/ 2850397 h 8201477"/>
                    <a:gd name="connsiteX5" fmla="*/ 4454161 w 4782811"/>
                    <a:gd name="connsiteY5" fmla="*/ 4537814 h 8201477"/>
                    <a:gd name="connsiteX6" fmla="*/ 3135281 w 4782811"/>
                    <a:gd name="connsiteY6" fmla="*/ 7918958 h 8201477"/>
                    <a:gd name="connsiteX7" fmla="*/ 1325373 w 4782811"/>
                    <a:gd name="connsiteY7" fmla="*/ 8073671 h 8201477"/>
                    <a:gd name="connsiteX8" fmla="*/ 221259 w 4782811"/>
                    <a:gd name="connsiteY8" fmla="*/ 4325564 h 8201477"/>
                    <a:gd name="connsiteX9" fmla="*/ 263331 w 4782811"/>
                    <a:gd name="connsiteY9" fmla="*/ 3012604 h 8201477"/>
                    <a:gd name="connsiteX10" fmla="*/ 221259 w 4782811"/>
                    <a:gd name="connsiteY10" fmla="*/ 1754223 h 8201477"/>
                    <a:gd name="connsiteX0" fmla="*/ 221259 w 4855090"/>
                    <a:gd name="connsiteY0" fmla="*/ 1754223 h 8188252"/>
                    <a:gd name="connsiteX1" fmla="*/ 1975482 w 4855090"/>
                    <a:gd name="connsiteY1" fmla="*/ 0 h 8188252"/>
                    <a:gd name="connsiteX2" fmla="*/ 2444997 w 4855090"/>
                    <a:gd name="connsiteY2" fmla="*/ 7940 h 8188252"/>
                    <a:gd name="connsiteX3" fmla="*/ 4001236 w 4855090"/>
                    <a:gd name="connsiteY3" fmla="*/ 1578711 h 8188252"/>
                    <a:gd name="connsiteX4" fmla="*/ 4015990 w 4855090"/>
                    <a:gd name="connsiteY4" fmla="*/ 2850397 h 8188252"/>
                    <a:gd name="connsiteX5" fmla="*/ 4454161 w 4855090"/>
                    <a:gd name="connsiteY5" fmla="*/ 4537814 h 8188252"/>
                    <a:gd name="connsiteX6" fmla="*/ 3297926 w 4855090"/>
                    <a:gd name="connsiteY6" fmla="*/ 7865843 h 8188252"/>
                    <a:gd name="connsiteX7" fmla="*/ 1325373 w 4855090"/>
                    <a:gd name="connsiteY7" fmla="*/ 8073671 h 8188252"/>
                    <a:gd name="connsiteX8" fmla="*/ 221259 w 4855090"/>
                    <a:gd name="connsiteY8" fmla="*/ 4325564 h 8188252"/>
                    <a:gd name="connsiteX9" fmla="*/ 263331 w 4855090"/>
                    <a:gd name="connsiteY9" fmla="*/ 3012604 h 8188252"/>
                    <a:gd name="connsiteX10" fmla="*/ 221259 w 4855090"/>
                    <a:gd name="connsiteY10" fmla="*/ 1754223 h 8188252"/>
                    <a:gd name="connsiteX0" fmla="*/ 221259 w 4685946"/>
                    <a:gd name="connsiteY0" fmla="*/ 1754223 h 8188256"/>
                    <a:gd name="connsiteX1" fmla="*/ 1975482 w 4685946"/>
                    <a:gd name="connsiteY1" fmla="*/ 0 h 8188256"/>
                    <a:gd name="connsiteX2" fmla="*/ 2444997 w 4685946"/>
                    <a:gd name="connsiteY2" fmla="*/ 7940 h 8188256"/>
                    <a:gd name="connsiteX3" fmla="*/ 4001236 w 4685946"/>
                    <a:gd name="connsiteY3" fmla="*/ 1578711 h 8188256"/>
                    <a:gd name="connsiteX4" fmla="*/ 4015990 w 4685946"/>
                    <a:gd name="connsiteY4" fmla="*/ 2850397 h 8188256"/>
                    <a:gd name="connsiteX5" fmla="*/ 4454161 w 4685946"/>
                    <a:gd name="connsiteY5" fmla="*/ 4537814 h 8188256"/>
                    <a:gd name="connsiteX6" fmla="*/ 3297926 w 4685946"/>
                    <a:gd name="connsiteY6" fmla="*/ 7865843 h 8188256"/>
                    <a:gd name="connsiteX7" fmla="*/ 1325373 w 4685946"/>
                    <a:gd name="connsiteY7" fmla="*/ 8073671 h 8188256"/>
                    <a:gd name="connsiteX8" fmla="*/ 221259 w 4685946"/>
                    <a:gd name="connsiteY8" fmla="*/ 4325564 h 8188256"/>
                    <a:gd name="connsiteX9" fmla="*/ 263331 w 4685946"/>
                    <a:gd name="connsiteY9" fmla="*/ 3012604 h 8188256"/>
                    <a:gd name="connsiteX10" fmla="*/ 221259 w 4685946"/>
                    <a:gd name="connsiteY10" fmla="*/ 1754223 h 8188256"/>
                    <a:gd name="connsiteX0" fmla="*/ 221259 w 4025371"/>
                    <a:gd name="connsiteY0" fmla="*/ 1754223 h 8188252"/>
                    <a:gd name="connsiteX1" fmla="*/ 1975482 w 4025371"/>
                    <a:gd name="connsiteY1" fmla="*/ 0 h 8188252"/>
                    <a:gd name="connsiteX2" fmla="*/ 2444997 w 4025371"/>
                    <a:gd name="connsiteY2" fmla="*/ 7940 h 8188252"/>
                    <a:gd name="connsiteX3" fmla="*/ 4001236 w 4025371"/>
                    <a:gd name="connsiteY3" fmla="*/ 1578711 h 8188252"/>
                    <a:gd name="connsiteX4" fmla="*/ 4015990 w 4025371"/>
                    <a:gd name="connsiteY4" fmla="*/ 2850397 h 8188252"/>
                    <a:gd name="connsiteX5" fmla="*/ 3297926 w 4025371"/>
                    <a:gd name="connsiteY5" fmla="*/ 7865843 h 8188252"/>
                    <a:gd name="connsiteX6" fmla="*/ 1325373 w 4025371"/>
                    <a:gd name="connsiteY6" fmla="*/ 8073671 h 8188252"/>
                    <a:gd name="connsiteX7" fmla="*/ 221259 w 4025371"/>
                    <a:gd name="connsiteY7" fmla="*/ 4325564 h 8188252"/>
                    <a:gd name="connsiteX8" fmla="*/ 263331 w 4025371"/>
                    <a:gd name="connsiteY8" fmla="*/ 3012604 h 8188252"/>
                    <a:gd name="connsiteX9" fmla="*/ 221259 w 4025371"/>
                    <a:gd name="connsiteY9" fmla="*/ 1754223 h 8188252"/>
                    <a:gd name="connsiteX0" fmla="*/ 221259 w 4678746"/>
                    <a:gd name="connsiteY0" fmla="*/ 1754223 h 8188256"/>
                    <a:gd name="connsiteX1" fmla="*/ 1975482 w 4678746"/>
                    <a:gd name="connsiteY1" fmla="*/ 0 h 8188256"/>
                    <a:gd name="connsiteX2" fmla="*/ 2444997 w 4678746"/>
                    <a:gd name="connsiteY2" fmla="*/ 7940 h 8188256"/>
                    <a:gd name="connsiteX3" fmla="*/ 4001236 w 4678746"/>
                    <a:gd name="connsiteY3" fmla="*/ 1578711 h 8188256"/>
                    <a:gd name="connsiteX4" fmla="*/ 4015990 w 4678746"/>
                    <a:gd name="connsiteY4" fmla="*/ 2850397 h 8188256"/>
                    <a:gd name="connsiteX5" fmla="*/ 3297926 w 4678746"/>
                    <a:gd name="connsiteY5" fmla="*/ 7865843 h 8188256"/>
                    <a:gd name="connsiteX6" fmla="*/ 1325373 w 4678746"/>
                    <a:gd name="connsiteY6" fmla="*/ 8073671 h 8188256"/>
                    <a:gd name="connsiteX7" fmla="*/ 221259 w 4678746"/>
                    <a:gd name="connsiteY7" fmla="*/ 4325564 h 8188256"/>
                    <a:gd name="connsiteX8" fmla="*/ 263331 w 4678746"/>
                    <a:gd name="connsiteY8" fmla="*/ 3012604 h 8188256"/>
                    <a:gd name="connsiteX9" fmla="*/ 221259 w 4678746"/>
                    <a:gd name="connsiteY9" fmla="*/ 1754223 h 8188256"/>
                    <a:gd name="connsiteX0" fmla="*/ 228880 w 4686367"/>
                    <a:gd name="connsiteY0" fmla="*/ 1754223 h 8160903"/>
                    <a:gd name="connsiteX1" fmla="*/ 1983103 w 4686367"/>
                    <a:gd name="connsiteY1" fmla="*/ 0 h 8160903"/>
                    <a:gd name="connsiteX2" fmla="*/ 2452618 w 4686367"/>
                    <a:gd name="connsiteY2" fmla="*/ 7940 h 8160903"/>
                    <a:gd name="connsiteX3" fmla="*/ 4008857 w 4686367"/>
                    <a:gd name="connsiteY3" fmla="*/ 1578711 h 8160903"/>
                    <a:gd name="connsiteX4" fmla="*/ 4023611 w 4686367"/>
                    <a:gd name="connsiteY4" fmla="*/ 2850397 h 8160903"/>
                    <a:gd name="connsiteX5" fmla="*/ 3305547 w 4686367"/>
                    <a:gd name="connsiteY5" fmla="*/ 7865843 h 8160903"/>
                    <a:gd name="connsiteX6" fmla="*/ 1285500 w 4686367"/>
                    <a:gd name="connsiteY6" fmla="*/ 8037619 h 8160903"/>
                    <a:gd name="connsiteX7" fmla="*/ 228880 w 4686367"/>
                    <a:gd name="connsiteY7" fmla="*/ 4325564 h 8160903"/>
                    <a:gd name="connsiteX8" fmla="*/ 270952 w 4686367"/>
                    <a:gd name="connsiteY8" fmla="*/ 3012604 h 8160903"/>
                    <a:gd name="connsiteX9" fmla="*/ 228880 w 4686367"/>
                    <a:gd name="connsiteY9" fmla="*/ 1754223 h 8160903"/>
                    <a:gd name="connsiteX0" fmla="*/ 228880 w 4686367"/>
                    <a:gd name="connsiteY0" fmla="*/ 1754223 h 8160903"/>
                    <a:gd name="connsiteX1" fmla="*/ 1983103 w 4686367"/>
                    <a:gd name="connsiteY1" fmla="*/ 0 h 8160903"/>
                    <a:gd name="connsiteX2" fmla="*/ 2452618 w 4686367"/>
                    <a:gd name="connsiteY2" fmla="*/ 7940 h 8160903"/>
                    <a:gd name="connsiteX3" fmla="*/ 4195463 w 4686367"/>
                    <a:gd name="connsiteY3" fmla="*/ 1700901 h 8160903"/>
                    <a:gd name="connsiteX4" fmla="*/ 4023611 w 4686367"/>
                    <a:gd name="connsiteY4" fmla="*/ 2850397 h 8160903"/>
                    <a:gd name="connsiteX5" fmla="*/ 3305547 w 4686367"/>
                    <a:gd name="connsiteY5" fmla="*/ 7865843 h 8160903"/>
                    <a:gd name="connsiteX6" fmla="*/ 1285500 w 4686367"/>
                    <a:gd name="connsiteY6" fmla="*/ 8037619 h 8160903"/>
                    <a:gd name="connsiteX7" fmla="*/ 228880 w 4686367"/>
                    <a:gd name="connsiteY7" fmla="*/ 4325564 h 8160903"/>
                    <a:gd name="connsiteX8" fmla="*/ 270952 w 4686367"/>
                    <a:gd name="connsiteY8" fmla="*/ 3012604 h 8160903"/>
                    <a:gd name="connsiteX9" fmla="*/ 228880 w 4686367"/>
                    <a:gd name="connsiteY9" fmla="*/ 1754223 h 8160903"/>
                    <a:gd name="connsiteX0" fmla="*/ 228880 w 4726880"/>
                    <a:gd name="connsiteY0" fmla="*/ 1754223 h 8160903"/>
                    <a:gd name="connsiteX1" fmla="*/ 1983103 w 4726880"/>
                    <a:gd name="connsiteY1" fmla="*/ 0 h 8160903"/>
                    <a:gd name="connsiteX2" fmla="*/ 2452618 w 4726880"/>
                    <a:gd name="connsiteY2" fmla="*/ 7940 h 8160903"/>
                    <a:gd name="connsiteX3" fmla="*/ 4195463 w 4726880"/>
                    <a:gd name="connsiteY3" fmla="*/ 1700901 h 8160903"/>
                    <a:gd name="connsiteX4" fmla="*/ 4137289 w 4726880"/>
                    <a:gd name="connsiteY4" fmla="*/ 3016588 h 8160903"/>
                    <a:gd name="connsiteX5" fmla="*/ 3305547 w 4726880"/>
                    <a:gd name="connsiteY5" fmla="*/ 7865843 h 8160903"/>
                    <a:gd name="connsiteX6" fmla="*/ 1285500 w 4726880"/>
                    <a:gd name="connsiteY6" fmla="*/ 8037619 h 8160903"/>
                    <a:gd name="connsiteX7" fmla="*/ 228880 w 4726880"/>
                    <a:gd name="connsiteY7" fmla="*/ 4325564 h 8160903"/>
                    <a:gd name="connsiteX8" fmla="*/ 270952 w 4726880"/>
                    <a:gd name="connsiteY8" fmla="*/ 3012604 h 8160903"/>
                    <a:gd name="connsiteX9" fmla="*/ 228880 w 4726880"/>
                    <a:gd name="connsiteY9" fmla="*/ 1754223 h 8160903"/>
                    <a:gd name="connsiteX0" fmla="*/ 228880 w 4726880"/>
                    <a:gd name="connsiteY0" fmla="*/ 1754223 h 8160903"/>
                    <a:gd name="connsiteX1" fmla="*/ 1983103 w 4726880"/>
                    <a:gd name="connsiteY1" fmla="*/ 0 h 8160903"/>
                    <a:gd name="connsiteX2" fmla="*/ 2452618 w 4726880"/>
                    <a:gd name="connsiteY2" fmla="*/ 7940 h 8160903"/>
                    <a:gd name="connsiteX3" fmla="*/ 4195463 w 4726880"/>
                    <a:gd name="connsiteY3" fmla="*/ 1700901 h 8160903"/>
                    <a:gd name="connsiteX4" fmla="*/ 4137289 w 4726880"/>
                    <a:gd name="connsiteY4" fmla="*/ 3016588 h 8160903"/>
                    <a:gd name="connsiteX5" fmla="*/ 3305547 w 4726880"/>
                    <a:gd name="connsiteY5" fmla="*/ 7865843 h 8160903"/>
                    <a:gd name="connsiteX6" fmla="*/ 1285500 w 4726880"/>
                    <a:gd name="connsiteY6" fmla="*/ 8037619 h 8160903"/>
                    <a:gd name="connsiteX7" fmla="*/ 228880 w 4726880"/>
                    <a:gd name="connsiteY7" fmla="*/ 4325564 h 8160903"/>
                    <a:gd name="connsiteX8" fmla="*/ 28626 w 4726880"/>
                    <a:gd name="connsiteY8" fmla="*/ 3201476 h 8160903"/>
                    <a:gd name="connsiteX9" fmla="*/ 228880 w 4726880"/>
                    <a:gd name="connsiteY9" fmla="*/ 1754223 h 8160903"/>
                    <a:gd name="connsiteX0" fmla="*/ 28626 w 4726880"/>
                    <a:gd name="connsiteY0" fmla="*/ 3201476 h 8160903"/>
                    <a:gd name="connsiteX1" fmla="*/ 1983103 w 4726880"/>
                    <a:gd name="connsiteY1" fmla="*/ 0 h 8160903"/>
                    <a:gd name="connsiteX2" fmla="*/ 2452618 w 4726880"/>
                    <a:gd name="connsiteY2" fmla="*/ 7940 h 8160903"/>
                    <a:gd name="connsiteX3" fmla="*/ 4195463 w 4726880"/>
                    <a:gd name="connsiteY3" fmla="*/ 1700901 h 8160903"/>
                    <a:gd name="connsiteX4" fmla="*/ 4137289 w 4726880"/>
                    <a:gd name="connsiteY4" fmla="*/ 3016588 h 8160903"/>
                    <a:gd name="connsiteX5" fmla="*/ 3305547 w 4726880"/>
                    <a:gd name="connsiteY5" fmla="*/ 7865843 h 8160903"/>
                    <a:gd name="connsiteX6" fmla="*/ 1285500 w 4726880"/>
                    <a:gd name="connsiteY6" fmla="*/ 8037619 h 8160903"/>
                    <a:gd name="connsiteX7" fmla="*/ 228880 w 4726880"/>
                    <a:gd name="connsiteY7" fmla="*/ 4325564 h 8160903"/>
                    <a:gd name="connsiteX8" fmla="*/ 28626 w 4726880"/>
                    <a:gd name="connsiteY8" fmla="*/ 3201476 h 8160903"/>
                    <a:gd name="connsiteX0" fmla="*/ 156830 w 4855084"/>
                    <a:gd name="connsiteY0" fmla="*/ 3201476 h 8160903"/>
                    <a:gd name="connsiteX1" fmla="*/ 2111307 w 4855084"/>
                    <a:gd name="connsiteY1" fmla="*/ 0 h 8160903"/>
                    <a:gd name="connsiteX2" fmla="*/ 2580822 w 4855084"/>
                    <a:gd name="connsiteY2" fmla="*/ 7940 h 8160903"/>
                    <a:gd name="connsiteX3" fmla="*/ 4323667 w 4855084"/>
                    <a:gd name="connsiteY3" fmla="*/ 1700901 h 8160903"/>
                    <a:gd name="connsiteX4" fmla="*/ 4265493 w 4855084"/>
                    <a:gd name="connsiteY4" fmla="*/ 3016588 h 8160903"/>
                    <a:gd name="connsiteX5" fmla="*/ 3433751 w 4855084"/>
                    <a:gd name="connsiteY5" fmla="*/ 7865843 h 8160903"/>
                    <a:gd name="connsiteX6" fmla="*/ 1413704 w 4855084"/>
                    <a:gd name="connsiteY6" fmla="*/ 8037619 h 8160903"/>
                    <a:gd name="connsiteX7" fmla="*/ 357084 w 4855084"/>
                    <a:gd name="connsiteY7" fmla="*/ 4325564 h 8160903"/>
                    <a:gd name="connsiteX8" fmla="*/ 156830 w 4855084"/>
                    <a:gd name="connsiteY8" fmla="*/ 3201476 h 8160903"/>
                    <a:gd name="connsiteX0" fmla="*/ 28626 w 4726880"/>
                    <a:gd name="connsiteY0" fmla="*/ 3193536 h 8152963"/>
                    <a:gd name="connsiteX1" fmla="*/ 2452618 w 4726880"/>
                    <a:gd name="connsiteY1" fmla="*/ 0 h 8152963"/>
                    <a:gd name="connsiteX2" fmla="*/ 4195463 w 4726880"/>
                    <a:gd name="connsiteY2" fmla="*/ 1692961 h 8152963"/>
                    <a:gd name="connsiteX3" fmla="*/ 4137289 w 4726880"/>
                    <a:gd name="connsiteY3" fmla="*/ 3008648 h 8152963"/>
                    <a:gd name="connsiteX4" fmla="*/ 3305547 w 4726880"/>
                    <a:gd name="connsiteY4" fmla="*/ 7857903 h 8152963"/>
                    <a:gd name="connsiteX5" fmla="*/ 1285500 w 4726880"/>
                    <a:gd name="connsiteY5" fmla="*/ 8029679 h 8152963"/>
                    <a:gd name="connsiteX6" fmla="*/ 228880 w 4726880"/>
                    <a:gd name="connsiteY6" fmla="*/ 4317624 h 8152963"/>
                    <a:gd name="connsiteX7" fmla="*/ 28626 w 4726880"/>
                    <a:gd name="connsiteY7" fmla="*/ 3193536 h 8152963"/>
                    <a:gd name="connsiteX0" fmla="*/ 157353 w 4855607"/>
                    <a:gd name="connsiteY0" fmla="*/ 3194266 h 8153693"/>
                    <a:gd name="connsiteX1" fmla="*/ 2581345 w 4855607"/>
                    <a:gd name="connsiteY1" fmla="*/ 730 h 8153693"/>
                    <a:gd name="connsiteX2" fmla="*/ 4324190 w 4855607"/>
                    <a:gd name="connsiteY2" fmla="*/ 1693691 h 8153693"/>
                    <a:gd name="connsiteX3" fmla="*/ 4266016 w 4855607"/>
                    <a:gd name="connsiteY3" fmla="*/ 3009378 h 8153693"/>
                    <a:gd name="connsiteX4" fmla="*/ 3434274 w 4855607"/>
                    <a:gd name="connsiteY4" fmla="*/ 7858633 h 8153693"/>
                    <a:gd name="connsiteX5" fmla="*/ 1414227 w 4855607"/>
                    <a:gd name="connsiteY5" fmla="*/ 8030409 h 8153693"/>
                    <a:gd name="connsiteX6" fmla="*/ 357607 w 4855607"/>
                    <a:gd name="connsiteY6" fmla="*/ 4318354 h 8153693"/>
                    <a:gd name="connsiteX7" fmla="*/ 157353 w 4855607"/>
                    <a:gd name="connsiteY7" fmla="*/ 3194266 h 8153693"/>
                    <a:gd name="connsiteX0" fmla="*/ 280963 w 4979217"/>
                    <a:gd name="connsiteY0" fmla="*/ 3194229 h 8153656"/>
                    <a:gd name="connsiteX1" fmla="*/ 2704955 w 4979217"/>
                    <a:gd name="connsiteY1" fmla="*/ 693 h 8153656"/>
                    <a:gd name="connsiteX2" fmla="*/ 4447800 w 4979217"/>
                    <a:gd name="connsiteY2" fmla="*/ 1693654 h 8153656"/>
                    <a:gd name="connsiteX3" fmla="*/ 4389626 w 4979217"/>
                    <a:gd name="connsiteY3" fmla="*/ 3009341 h 8153656"/>
                    <a:gd name="connsiteX4" fmla="*/ 3557884 w 4979217"/>
                    <a:gd name="connsiteY4" fmla="*/ 7858596 h 8153656"/>
                    <a:gd name="connsiteX5" fmla="*/ 1537837 w 4979217"/>
                    <a:gd name="connsiteY5" fmla="*/ 8030372 h 8153656"/>
                    <a:gd name="connsiteX6" fmla="*/ 481217 w 4979217"/>
                    <a:gd name="connsiteY6" fmla="*/ 4318317 h 8153656"/>
                    <a:gd name="connsiteX7" fmla="*/ 280963 w 4979217"/>
                    <a:gd name="connsiteY7" fmla="*/ 3194229 h 8153656"/>
                    <a:gd name="connsiteX0" fmla="*/ 65613 w 4763867"/>
                    <a:gd name="connsiteY0" fmla="*/ 3193536 h 8152963"/>
                    <a:gd name="connsiteX1" fmla="*/ 2489605 w 4763867"/>
                    <a:gd name="connsiteY1" fmla="*/ 0 h 8152963"/>
                    <a:gd name="connsiteX2" fmla="*/ 4232450 w 4763867"/>
                    <a:gd name="connsiteY2" fmla="*/ 1692961 h 8152963"/>
                    <a:gd name="connsiteX3" fmla="*/ 4174276 w 4763867"/>
                    <a:gd name="connsiteY3" fmla="*/ 3008648 h 8152963"/>
                    <a:gd name="connsiteX4" fmla="*/ 3342534 w 4763867"/>
                    <a:gd name="connsiteY4" fmla="*/ 7857903 h 8152963"/>
                    <a:gd name="connsiteX5" fmla="*/ 1322487 w 4763867"/>
                    <a:gd name="connsiteY5" fmla="*/ 8029679 h 8152963"/>
                    <a:gd name="connsiteX6" fmla="*/ 265867 w 4763867"/>
                    <a:gd name="connsiteY6" fmla="*/ 4317624 h 8152963"/>
                    <a:gd name="connsiteX7" fmla="*/ 65613 w 4763867"/>
                    <a:gd name="connsiteY7" fmla="*/ 3193536 h 8152963"/>
                    <a:gd name="connsiteX0" fmla="*/ 65613 w 4808191"/>
                    <a:gd name="connsiteY0" fmla="*/ 3193536 h 8152963"/>
                    <a:gd name="connsiteX1" fmla="*/ 2489605 w 4808191"/>
                    <a:gd name="connsiteY1" fmla="*/ 0 h 8152963"/>
                    <a:gd name="connsiteX2" fmla="*/ 4232450 w 4808191"/>
                    <a:gd name="connsiteY2" fmla="*/ 1692961 h 8152963"/>
                    <a:gd name="connsiteX3" fmla="*/ 4291579 w 4808191"/>
                    <a:gd name="connsiteY3" fmla="*/ 3371842 h 8152963"/>
                    <a:gd name="connsiteX4" fmla="*/ 3342534 w 4808191"/>
                    <a:gd name="connsiteY4" fmla="*/ 7857903 h 8152963"/>
                    <a:gd name="connsiteX5" fmla="*/ 1322487 w 4808191"/>
                    <a:gd name="connsiteY5" fmla="*/ 8029679 h 8152963"/>
                    <a:gd name="connsiteX6" fmla="*/ 265867 w 4808191"/>
                    <a:gd name="connsiteY6" fmla="*/ 4317624 h 8152963"/>
                    <a:gd name="connsiteX7" fmla="*/ 65613 w 4808191"/>
                    <a:gd name="connsiteY7" fmla="*/ 3193536 h 8152963"/>
                    <a:gd name="connsiteX0" fmla="*/ 113723 w 4856301"/>
                    <a:gd name="connsiteY0" fmla="*/ 3193536 h 8152963"/>
                    <a:gd name="connsiteX1" fmla="*/ 2537715 w 4856301"/>
                    <a:gd name="connsiteY1" fmla="*/ 0 h 8152963"/>
                    <a:gd name="connsiteX2" fmla="*/ 4280560 w 4856301"/>
                    <a:gd name="connsiteY2" fmla="*/ 1692961 h 8152963"/>
                    <a:gd name="connsiteX3" fmla="*/ 4339689 w 4856301"/>
                    <a:gd name="connsiteY3" fmla="*/ 3371842 h 8152963"/>
                    <a:gd name="connsiteX4" fmla="*/ 3390644 w 4856301"/>
                    <a:gd name="connsiteY4" fmla="*/ 7857903 h 8152963"/>
                    <a:gd name="connsiteX5" fmla="*/ 1370597 w 4856301"/>
                    <a:gd name="connsiteY5" fmla="*/ 8029679 h 8152963"/>
                    <a:gd name="connsiteX6" fmla="*/ 313977 w 4856301"/>
                    <a:gd name="connsiteY6" fmla="*/ 4317624 h 8152963"/>
                    <a:gd name="connsiteX7" fmla="*/ 113723 w 4856301"/>
                    <a:gd name="connsiteY7" fmla="*/ 3193536 h 8152963"/>
                    <a:gd name="connsiteX0" fmla="*/ 113358 w 4855936"/>
                    <a:gd name="connsiteY0" fmla="*/ 3193536 h 8152963"/>
                    <a:gd name="connsiteX1" fmla="*/ 2537350 w 4855936"/>
                    <a:gd name="connsiteY1" fmla="*/ 0 h 8152963"/>
                    <a:gd name="connsiteX2" fmla="*/ 4280195 w 4855936"/>
                    <a:gd name="connsiteY2" fmla="*/ 1692961 h 8152963"/>
                    <a:gd name="connsiteX3" fmla="*/ 4339324 w 4855936"/>
                    <a:gd name="connsiteY3" fmla="*/ 3371842 h 8152963"/>
                    <a:gd name="connsiteX4" fmla="*/ 3390279 w 4855936"/>
                    <a:gd name="connsiteY4" fmla="*/ 7857903 h 8152963"/>
                    <a:gd name="connsiteX5" fmla="*/ 1370232 w 4855936"/>
                    <a:gd name="connsiteY5" fmla="*/ 8029679 h 8152963"/>
                    <a:gd name="connsiteX6" fmla="*/ 313612 w 4855936"/>
                    <a:gd name="connsiteY6" fmla="*/ 4317624 h 8152963"/>
                    <a:gd name="connsiteX7" fmla="*/ 113358 w 4855936"/>
                    <a:gd name="connsiteY7" fmla="*/ 3193536 h 8152963"/>
                    <a:gd name="connsiteX0" fmla="*/ 113358 w 4855936"/>
                    <a:gd name="connsiteY0" fmla="*/ 3193536 h 8152963"/>
                    <a:gd name="connsiteX1" fmla="*/ 2537350 w 4855936"/>
                    <a:gd name="connsiteY1" fmla="*/ 0 h 8152963"/>
                    <a:gd name="connsiteX2" fmla="*/ 4280195 w 4855936"/>
                    <a:gd name="connsiteY2" fmla="*/ 1692961 h 8152963"/>
                    <a:gd name="connsiteX3" fmla="*/ 4339324 w 4855936"/>
                    <a:gd name="connsiteY3" fmla="*/ 3371842 h 8152963"/>
                    <a:gd name="connsiteX4" fmla="*/ 3390279 w 4855936"/>
                    <a:gd name="connsiteY4" fmla="*/ 7857903 h 8152963"/>
                    <a:gd name="connsiteX5" fmla="*/ 1370232 w 4855936"/>
                    <a:gd name="connsiteY5" fmla="*/ 8029679 h 8152963"/>
                    <a:gd name="connsiteX6" fmla="*/ 313612 w 4855936"/>
                    <a:gd name="connsiteY6" fmla="*/ 4317624 h 8152963"/>
                    <a:gd name="connsiteX7" fmla="*/ 113358 w 4855936"/>
                    <a:gd name="connsiteY7" fmla="*/ 3193536 h 8152963"/>
                    <a:gd name="connsiteX0" fmla="*/ 113358 w 4855936"/>
                    <a:gd name="connsiteY0" fmla="*/ 3193536 h 8152963"/>
                    <a:gd name="connsiteX1" fmla="*/ 2537350 w 4855936"/>
                    <a:gd name="connsiteY1" fmla="*/ 0 h 8152963"/>
                    <a:gd name="connsiteX2" fmla="*/ 4280195 w 4855936"/>
                    <a:gd name="connsiteY2" fmla="*/ 1692961 h 8152963"/>
                    <a:gd name="connsiteX3" fmla="*/ 4339324 w 4855936"/>
                    <a:gd name="connsiteY3" fmla="*/ 3371842 h 8152963"/>
                    <a:gd name="connsiteX4" fmla="*/ 3390279 w 4855936"/>
                    <a:gd name="connsiteY4" fmla="*/ 7857903 h 8152963"/>
                    <a:gd name="connsiteX5" fmla="*/ 1370232 w 4855936"/>
                    <a:gd name="connsiteY5" fmla="*/ 8029679 h 8152963"/>
                    <a:gd name="connsiteX6" fmla="*/ 313612 w 4855936"/>
                    <a:gd name="connsiteY6" fmla="*/ 4317624 h 8152963"/>
                    <a:gd name="connsiteX7" fmla="*/ 113358 w 4855936"/>
                    <a:gd name="connsiteY7" fmla="*/ 3193536 h 8152963"/>
                    <a:gd name="connsiteX0" fmla="*/ 113358 w 4855936"/>
                    <a:gd name="connsiteY0" fmla="*/ 3193536 h 8152963"/>
                    <a:gd name="connsiteX1" fmla="*/ 2537350 w 4855936"/>
                    <a:gd name="connsiteY1" fmla="*/ 0 h 8152963"/>
                    <a:gd name="connsiteX2" fmla="*/ 4280195 w 4855936"/>
                    <a:gd name="connsiteY2" fmla="*/ 1692961 h 8152963"/>
                    <a:gd name="connsiteX3" fmla="*/ 4339324 w 4855936"/>
                    <a:gd name="connsiteY3" fmla="*/ 3371842 h 8152963"/>
                    <a:gd name="connsiteX4" fmla="*/ 3390279 w 4855936"/>
                    <a:gd name="connsiteY4" fmla="*/ 7857903 h 8152963"/>
                    <a:gd name="connsiteX5" fmla="*/ 1370232 w 4855936"/>
                    <a:gd name="connsiteY5" fmla="*/ 8029679 h 8152963"/>
                    <a:gd name="connsiteX6" fmla="*/ 313612 w 4855936"/>
                    <a:gd name="connsiteY6" fmla="*/ 4317624 h 8152963"/>
                    <a:gd name="connsiteX7" fmla="*/ 113358 w 4855936"/>
                    <a:gd name="connsiteY7" fmla="*/ 3193536 h 8152963"/>
                    <a:gd name="connsiteX0" fmla="*/ 118901 w 4840852"/>
                    <a:gd name="connsiteY0" fmla="*/ 3263895 h 8152963"/>
                    <a:gd name="connsiteX1" fmla="*/ 2522266 w 4840852"/>
                    <a:gd name="connsiteY1" fmla="*/ 0 h 8152963"/>
                    <a:gd name="connsiteX2" fmla="*/ 4265111 w 4840852"/>
                    <a:gd name="connsiteY2" fmla="*/ 1692961 h 8152963"/>
                    <a:gd name="connsiteX3" fmla="*/ 4324240 w 4840852"/>
                    <a:gd name="connsiteY3" fmla="*/ 3371842 h 8152963"/>
                    <a:gd name="connsiteX4" fmla="*/ 3375195 w 4840852"/>
                    <a:gd name="connsiteY4" fmla="*/ 7857903 h 8152963"/>
                    <a:gd name="connsiteX5" fmla="*/ 1355148 w 4840852"/>
                    <a:gd name="connsiteY5" fmla="*/ 8029679 h 8152963"/>
                    <a:gd name="connsiteX6" fmla="*/ 298528 w 4840852"/>
                    <a:gd name="connsiteY6" fmla="*/ 4317624 h 8152963"/>
                    <a:gd name="connsiteX7" fmla="*/ 118901 w 4840852"/>
                    <a:gd name="connsiteY7" fmla="*/ 3263895 h 8152963"/>
                    <a:gd name="connsiteX0" fmla="*/ 118901 w 4840852"/>
                    <a:gd name="connsiteY0" fmla="*/ 3263895 h 8152963"/>
                    <a:gd name="connsiteX1" fmla="*/ 2522266 w 4840852"/>
                    <a:gd name="connsiteY1" fmla="*/ 0 h 8152963"/>
                    <a:gd name="connsiteX2" fmla="*/ 4265111 w 4840852"/>
                    <a:gd name="connsiteY2" fmla="*/ 1692961 h 8152963"/>
                    <a:gd name="connsiteX3" fmla="*/ 4324240 w 4840852"/>
                    <a:gd name="connsiteY3" fmla="*/ 3371842 h 8152963"/>
                    <a:gd name="connsiteX4" fmla="*/ 3375195 w 4840852"/>
                    <a:gd name="connsiteY4" fmla="*/ 7857903 h 8152963"/>
                    <a:gd name="connsiteX5" fmla="*/ 1355148 w 4840852"/>
                    <a:gd name="connsiteY5" fmla="*/ 8029679 h 8152963"/>
                    <a:gd name="connsiteX6" fmla="*/ 298528 w 4840852"/>
                    <a:gd name="connsiteY6" fmla="*/ 4317624 h 8152963"/>
                    <a:gd name="connsiteX7" fmla="*/ 118901 w 4840852"/>
                    <a:gd name="connsiteY7" fmla="*/ 3263895 h 8152963"/>
                    <a:gd name="connsiteX0" fmla="*/ 118901 w 4840852"/>
                    <a:gd name="connsiteY0" fmla="*/ 3263895 h 8152963"/>
                    <a:gd name="connsiteX1" fmla="*/ 2522266 w 4840852"/>
                    <a:gd name="connsiteY1" fmla="*/ 0 h 8152963"/>
                    <a:gd name="connsiteX2" fmla="*/ 4324240 w 4840852"/>
                    <a:gd name="connsiteY2" fmla="*/ 3371842 h 8152963"/>
                    <a:gd name="connsiteX3" fmla="*/ 3375195 w 4840852"/>
                    <a:gd name="connsiteY3" fmla="*/ 7857903 h 8152963"/>
                    <a:gd name="connsiteX4" fmla="*/ 1355148 w 4840852"/>
                    <a:gd name="connsiteY4" fmla="*/ 8029679 h 8152963"/>
                    <a:gd name="connsiteX5" fmla="*/ 298528 w 4840852"/>
                    <a:gd name="connsiteY5" fmla="*/ 4317624 h 8152963"/>
                    <a:gd name="connsiteX6" fmla="*/ 118901 w 4840852"/>
                    <a:gd name="connsiteY6" fmla="*/ 3263895 h 8152963"/>
                    <a:gd name="connsiteX0" fmla="*/ 118901 w 4840852"/>
                    <a:gd name="connsiteY0" fmla="*/ 3263895 h 8152963"/>
                    <a:gd name="connsiteX1" fmla="*/ 2522266 w 4840852"/>
                    <a:gd name="connsiteY1" fmla="*/ 0 h 8152963"/>
                    <a:gd name="connsiteX2" fmla="*/ 4324240 w 4840852"/>
                    <a:gd name="connsiteY2" fmla="*/ 3371842 h 8152963"/>
                    <a:gd name="connsiteX3" fmla="*/ 3375195 w 4840852"/>
                    <a:gd name="connsiteY3" fmla="*/ 7857903 h 8152963"/>
                    <a:gd name="connsiteX4" fmla="*/ 1355148 w 4840852"/>
                    <a:gd name="connsiteY4" fmla="*/ 8029679 h 8152963"/>
                    <a:gd name="connsiteX5" fmla="*/ 298528 w 4840852"/>
                    <a:gd name="connsiteY5" fmla="*/ 4317624 h 8152963"/>
                    <a:gd name="connsiteX6" fmla="*/ 118901 w 4840852"/>
                    <a:gd name="connsiteY6" fmla="*/ 3263895 h 8152963"/>
                    <a:gd name="connsiteX0" fmla="*/ 118901 w 4840852"/>
                    <a:gd name="connsiteY0" fmla="*/ 3263895 h 8152963"/>
                    <a:gd name="connsiteX1" fmla="*/ 2522266 w 4840852"/>
                    <a:gd name="connsiteY1" fmla="*/ 0 h 8152963"/>
                    <a:gd name="connsiteX2" fmla="*/ 4324240 w 4840852"/>
                    <a:gd name="connsiteY2" fmla="*/ 3371842 h 8152963"/>
                    <a:gd name="connsiteX3" fmla="*/ 3375195 w 4840852"/>
                    <a:gd name="connsiteY3" fmla="*/ 7857903 h 8152963"/>
                    <a:gd name="connsiteX4" fmla="*/ 1355148 w 4840852"/>
                    <a:gd name="connsiteY4" fmla="*/ 8029679 h 8152963"/>
                    <a:gd name="connsiteX5" fmla="*/ 298528 w 4840852"/>
                    <a:gd name="connsiteY5" fmla="*/ 4317624 h 8152963"/>
                    <a:gd name="connsiteX6" fmla="*/ 118901 w 4840852"/>
                    <a:gd name="connsiteY6" fmla="*/ 3263895 h 8152963"/>
                    <a:gd name="connsiteX0" fmla="*/ 118901 w 4840852"/>
                    <a:gd name="connsiteY0" fmla="*/ 3263895 h 8152963"/>
                    <a:gd name="connsiteX1" fmla="*/ 2522266 w 4840852"/>
                    <a:gd name="connsiteY1" fmla="*/ 0 h 8152963"/>
                    <a:gd name="connsiteX2" fmla="*/ 4324240 w 4840852"/>
                    <a:gd name="connsiteY2" fmla="*/ 3371842 h 8152963"/>
                    <a:gd name="connsiteX3" fmla="*/ 3375195 w 4840852"/>
                    <a:gd name="connsiteY3" fmla="*/ 7857903 h 8152963"/>
                    <a:gd name="connsiteX4" fmla="*/ 1355148 w 4840852"/>
                    <a:gd name="connsiteY4" fmla="*/ 8029679 h 8152963"/>
                    <a:gd name="connsiteX5" fmla="*/ 298528 w 4840852"/>
                    <a:gd name="connsiteY5" fmla="*/ 4317624 h 8152963"/>
                    <a:gd name="connsiteX6" fmla="*/ 118901 w 4840852"/>
                    <a:gd name="connsiteY6" fmla="*/ 3263895 h 8152963"/>
                    <a:gd name="connsiteX0" fmla="*/ 294363 w 5016314"/>
                    <a:gd name="connsiteY0" fmla="*/ 3263895 h 8152963"/>
                    <a:gd name="connsiteX1" fmla="*/ 2697728 w 5016314"/>
                    <a:gd name="connsiteY1" fmla="*/ 0 h 8152963"/>
                    <a:gd name="connsiteX2" fmla="*/ 4499702 w 5016314"/>
                    <a:gd name="connsiteY2" fmla="*/ 3371842 h 8152963"/>
                    <a:gd name="connsiteX3" fmla="*/ 3550657 w 5016314"/>
                    <a:gd name="connsiteY3" fmla="*/ 7857903 h 8152963"/>
                    <a:gd name="connsiteX4" fmla="*/ 1530610 w 5016314"/>
                    <a:gd name="connsiteY4" fmla="*/ 8029679 h 8152963"/>
                    <a:gd name="connsiteX5" fmla="*/ 473990 w 5016314"/>
                    <a:gd name="connsiteY5" fmla="*/ 4317624 h 8152963"/>
                    <a:gd name="connsiteX6" fmla="*/ 294363 w 5016314"/>
                    <a:gd name="connsiteY6" fmla="*/ 3263895 h 8152963"/>
                    <a:gd name="connsiteX0" fmla="*/ 239078 w 4961029"/>
                    <a:gd name="connsiteY0" fmla="*/ 3263895 h 8152963"/>
                    <a:gd name="connsiteX1" fmla="*/ 2642443 w 4961029"/>
                    <a:gd name="connsiteY1" fmla="*/ 0 h 8152963"/>
                    <a:gd name="connsiteX2" fmla="*/ 4444417 w 4961029"/>
                    <a:gd name="connsiteY2" fmla="*/ 3371842 h 8152963"/>
                    <a:gd name="connsiteX3" fmla="*/ 3495372 w 4961029"/>
                    <a:gd name="connsiteY3" fmla="*/ 7857903 h 8152963"/>
                    <a:gd name="connsiteX4" fmla="*/ 1475325 w 4961029"/>
                    <a:gd name="connsiteY4" fmla="*/ 8029679 h 8152963"/>
                    <a:gd name="connsiteX5" fmla="*/ 418705 w 4961029"/>
                    <a:gd name="connsiteY5" fmla="*/ 4317624 h 8152963"/>
                    <a:gd name="connsiteX6" fmla="*/ 239078 w 4961029"/>
                    <a:gd name="connsiteY6" fmla="*/ 3263895 h 8152963"/>
                    <a:gd name="connsiteX0" fmla="*/ 228881 w 4771205"/>
                    <a:gd name="connsiteY0" fmla="*/ 4317624 h 8152963"/>
                    <a:gd name="connsiteX1" fmla="*/ 2452619 w 4771205"/>
                    <a:gd name="connsiteY1" fmla="*/ 0 h 8152963"/>
                    <a:gd name="connsiteX2" fmla="*/ 4254593 w 4771205"/>
                    <a:gd name="connsiteY2" fmla="*/ 3371842 h 8152963"/>
                    <a:gd name="connsiteX3" fmla="*/ 3305548 w 4771205"/>
                    <a:gd name="connsiteY3" fmla="*/ 7857903 h 8152963"/>
                    <a:gd name="connsiteX4" fmla="*/ 1285501 w 4771205"/>
                    <a:gd name="connsiteY4" fmla="*/ 8029679 h 8152963"/>
                    <a:gd name="connsiteX5" fmla="*/ 228881 w 4771205"/>
                    <a:gd name="connsiteY5" fmla="*/ 4317624 h 8152963"/>
                    <a:gd name="connsiteX0" fmla="*/ 354767 w 4897091"/>
                    <a:gd name="connsiteY0" fmla="*/ 4317624 h 8152963"/>
                    <a:gd name="connsiteX1" fmla="*/ 2578505 w 4897091"/>
                    <a:gd name="connsiteY1" fmla="*/ 0 h 8152963"/>
                    <a:gd name="connsiteX2" fmla="*/ 4380479 w 4897091"/>
                    <a:gd name="connsiteY2" fmla="*/ 3371842 h 8152963"/>
                    <a:gd name="connsiteX3" fmla="*/ 3431434 w 4897091"/>
                    <a:gd name="connsiteY3" fmla="*/ 7857903 h 8152963"/>
                    <a:gd name="connsiteX4" fmla="*/ 1411387 w 4897091"/>
                    <a:gd name="connsiteY4" fmla="*/ 8029679 h 8152963"/>
                    <a:gd name="connsiteX5" fmla="*/ 354767 w 4897091"/>
                    <a:gd name="connsiteY5" fmla="*/ 4317624 h 8152963"/>
                    <a:gd name="connsiteX0" fmla="*/ 436841 w 4979165"/>
                    <a:gd name="connsiteY0" fmla="*/ 4336483 h 8171822"/>
                    <a:gd name="connsiteX1" fmla="*/ 2660579 w 4979165"/>
                    <a:gd name="connsiteY1" fmla="*/ 18859 h 8171822"/>
                    <a:gd name="connsiteX2" fmla="*/ 4462553 w 4979165"/>
                    <a:gd name="connsiteY2" fmla="*/ 3390701 h 8171822"/>
                    <a:gd name="connsiteX3" fmla="*/ 3513508 w 4979165"/>
                    <a:gd name="connsiteY3" fmla="*/ 7876762 h 8171822"/>
                    <a:gd name="connsiteX4" fmla="*/ 1493461 w 4979165"/>
                    <a:gd name="connsiteY4" fmla="*/ 8048538 h 8171822"/>
                    <a:gd name="connsiteX5" fmla="*/ 436841 w 4979165"/>
                    <a:gd name="connsiteY5" fmla="*/ 4336483 h 8171822"/>
                    <a:gd name="connsiteX0" fmla="*/ 370404 w 4912728"/>
                    <a:gd name="connsiteY0" fmla="*/ 4327614 h 8162953"/>
                    <a:gd name="connsiteX1" fmla="*/ 2594142 w 4912728"/>
                    <a:gd name="connsiteY1" fmla="*/ 9990 h 8162953"/>
                    <a:gd name="connsiteX2" fmla="*/ 4396116 w 4912728"/>
                    <a:gd name="connsiteY2" fmla="*/ 3381832 h 8162953"/>
                    <a:gd name="connsiteX3" fmla="*/ 3447071 w 4912728"/>
                    <a:gd name="connsiteY3" fmla="*/ 7867893 h 8162953"/>
                    <a:gd name="connsiteX4" fmla="*/ 1427024 w 4912728"/>
                    <a:gd name="connsiteY4" fmla="*/ 8039669 h 8162953"/>
                    <a:gd name="connsiteX5" fmla="*/ 370404 w 4912728"/>
                    <a:gd name="connsiteY5" fmla="*/ 4327614 h 8162953"/>
                    <a:gd name="connsiteX0" fmla="*/ 355934 w 5052587"/>
                    <a:gd name="connsiteY0" fmla="*/ 4290510 h 8166100"/>
                    <a:gd name="connsiteX1" fmla="*/ 2734001 w 5052587"/>
                    <a:gd name="connsiteY1" fmla="*/ 13137 h 8166100"/>
                    <a:gd name="connsiteX2" fmla="*/ 4535975 w 5052587"/>
                    <a:gd name="connsiteY2" fmla="*/ 3384979 h 8166100"/>
                    <a:gd name="connsiteX3" fmla="*/ 3586930 w 5052587"/>
                    <a:gd name="connsiteY3" fmla="*/ 7871040 h 8166100"/>
                    <a:gd name="connsiteX4" fmla="*/ 1566883 w 5052587"/>
                    <a:gd name="connsiteY4" fmla="*/ 8042816 h 8166100"/>
                    <a:gd name="connsiteX5" fmla="*/ 355934 w 5052587"/>
                    <a:gd name="connsiteY5" fmla="*/ 4290510 h 8166100"/>
                    <a:gd name="connsiteX0" fmla="*/ 205666 w 4902319"/>
                    <a:gd name="connsiteY0" fmla="*/ 4277373 h 8152963"/>
                    <a:gd name="connsiteX1" fmla="*/ 2583733 w 4902319"/>
                    <a:gd name="connsiteY1" fmla="*/ 0 h 8152963"/>
                    <a:gd name="connsiteX2" fmla="*/ 4385707 w 4902319"/>
                    <a:gd name="connsiteY2" fmla="*/ 3371842 h 8152963"/>
                    <a:gd name="connsiteX3" fmla="*/ 3436662 w 4902319"/>
                    <a:gd name="connsiteY3" fmla="*/ 7857903 h 8152963"/>
                    <a:gd name="connsiteX4" fmla="*/ 1416615 w 4902319"/>
                    <a:gd name="connsiteY4" fmla="*/ 8029679 h 8152963"/>
                    <a:gd name="connsiteX5" fmla="*/ 205666 w 4902319"/>
                    <a:gd name="connsiteY5" fmla="*/ 4277373 h 8152963"/>
                    <a:gd name="connsiteX0" fmla="*/ 411094 w 5107747"/>
                    <a:gd name="connsiteY0" fmla="*/ 4277373 h 8152963"/>
                    <a:gd name="connsiteX1" fmla="*/ 2789161 w 5107747"/>
                    <a:gd name="connsiteY1" fmla="*/ 0 h 8152963"/>
                    <a:gd name="connsiteX2" fmla="*/ 4591135 w 5107747"/>
                    <a:gd name="connsiteY2" fmla="*/ 3371842 h 8152963"/>
                    <a:gd name="connsiteX3" fmla="*/ 3642090 w 5107747"/>
                    <a:gd name="connsiteY3" fmla="*/ 7857903 h 8152963"/>
                    <a:gd name="connsiteX4" fmla="*/ 1622043 w 5107747"/>
                    <a:gd name="connsiteY4" fmla="*/ 8029679 h 8152963"/>
                    <a:gd name="connsiteX5" fmla="*/ 411094 w 5107747"/>
                    <a:gd name="connsiteY5" fmla="*/ 4277373 h 8152963"/>
                    <a:gd name="connsiteX0" fmla="*/ 280382 w 4977035"/>
                    <a:gd name="connsiteY0" fmla="*/ 4277373 h 8152963"/>
                    <a:gd name="connsiteX1" fmla="*/ 2658449 w 4977035"/>
                    <a:gd name="connsiteY1" fmla="*/ 0 h 8152963"/>
                    <a:gd name="connsiteX2" fmla="*/ 4460423 w 4977035"/>
                    <a:gd name="connsiteY2" fmla="*/ 3371842 h 8152963"/>
                    <a:gd name="connsiteX3" fmla="*/ 3511378 w 4977035"/>
                    <a:gd name="connsiteY3" fmla="*/ 7857903 h 8152963"/>
                    <a:gd name="connsiteX4" fmla="*/ 1491331 w 4977035"/>
                    <a:gd name="connsiteY4" fmla="*/ 8029679 h 8152963"/>
                    <a:gd name="connsiteX5" fmla="*/ 280382 w 4977035"/>
                    <a:gd name="connsiteY5" fmla="*/ 4277373 h 8152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77035" h="8152963">
                      <a:moveTo>
                        <a:pt x="280382" y="4277373"/>
                      </a:moveTo>
                      <a:cubicBezTo>
                        <a:pt x="-619748" y="-269499"/>
                        <a:pt x="1807526" y="13044"/>
                        <a:pt x="2658449" y="0"/>
                      </a:cubicBezTo>
                      <a:cubicBezTo>
                        <a:pt x="3359339" y="17991"/>
                        <a:pt x="4984248" y="35420"/>
                        <a:pt x="4460423" y="3371842"/>
                      </a:cubicBezTo>
                      <a:cubicBezTo>
                        <a:pt x="4343205" y="4419697"/>
                        <a:pt x="6200568" y="7357940"/>
                        <a:pt x="3511378" y="7857903"/>
                      </a:cubicBezTo>
                      <a:cubicBezTo>
                        <a:pt x="2864780" y="8083638"/>
                        <a:pt x="2334802" y="8294395"/>
                        <a:pt x="1491331" y="8029679"/>
                      </a:cubicBezTo>
                      <a:cubicBezTo>
                        <a:pt x="538971" y="7682926"/>
                        <a:pt x="-515206" y="6583420"/>
                        <a:pt x="280382" y="427737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5400">
                  <a:solidFill>
                    <a:schemeClr val="tx1"/>
                  </a:solidFill>
                </a:ln>
                <a:effectLst>
                  <a:innerShdw dist="241300" dir="2580000">
                    <a:srgbClr val="3B82C5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8" name="Freeform 7"/>
                <p:cNvSpPr/>
                <p:nvPr/>
              </p:nvSpPr>
              <p:spPr>
                <a:xfrm rot="4835063">
                  <a:off x="2576649" y="3111310"/>
                  <a:ext cx="295183" cy="125919"/>
                </a:xfrm>
                <a:custGeom>
                  <a:avLst/>
                  <a:gdLst>
                    <a:gd name="connsiteX0" fmla="*/ 279941 w 578895"/>
                    <a:gd name="connsiteY0" fmla="*/ 5179 h 369751"/>
                    <a:gd name="connsiteX1" fmla="*/ 578752 w 578895"/>
                    <a:gd name="connsiteY1" fmla="*/ 155061 h 369751"/>
                    <a:gd name="connsiteX2" fmla="*/ 118421 w 578895"/>
                    <a:gd name="connsiteY2" fmla="*/ 367303 h 369751"/>
                    <a:gd name="connsiteX3" fmla="*/ 23092 w 578895"/>
                    <a:gd name="connsiteY3" fmla="*/ 369606 h 369751"/>
                    <a:gd name="connsiteX4" fmla="*/ 0 w 578895"/>
                    <a:gd name="connsiteY4" fmla="*/ 368304 h 369751"/>
                    <a:gd name="connsiteX5" fmla="*/ 0 w 578895"/>
                    <a:gd name="connsiteY5" fmla="*/ 12258 h 369751"/>
                    <a:gd name="connsiteX6" fmla="*/ 505 w 578895"/>
                    <a:gd name="connsiteY6" fmla="*/ 12164 h 369751"/>
                    <a:gd name="connsiteX7" fmla="*/ 95367 w 578895"/>
                    <a:gd name="connsiteY7" fmla="*/ 2449 h 369751"/>
                    <a:gd name="connsiteX8" fmla="*/ 279941 w 578895"/>
                    <a:gd name="connsiteY8" fmla="*/ 5179 h 369751"/>
                    <a:gd name="connsiteX0" fmla="*/ 279941 w 578895"/>
                    <a:gd name="connsiteY0" fmla="*/ 5179 h 369751"/>
                    <a:gd name="connsiteX1" fmla="*/ 578752 w 578895"/>
                    <a:gd name="connsiteY1" fmla="*/ 155061 h 369751"/>
                    <a:gd name="connsiteX2" fmla="*/ 118421 w 578895"/>
                    <a:gd name="connsiteY2" fmla="*/ 367303 h 369751"/>
                    <a:gd name="connsiteX3" fmla="*/ 23092 w 578895"/>
                    <a:gd name="connsiteY3" fmla="*/ 369606 h 369751"/>
                    <a:gd name="connsiteX4" fmla="*/ 0 w 578895"/>
                    <a:gd name="connsiteY4" fmla="*/ 368304 h 369751"/>
                    <a:gd name="connsiteX5" fmla="*/ 1303 w 578895"/>
                    <a:gd name="connsiteY5" fmla="*/ 209922 h 369751"/>
                    <a:gd name="connsiteX6" fmla="*/ 0 w 578895"/>
                    <a:gd name="connsiteY6" fmla="*/ 12258 h 369751"/>
                    <a:gd name="connsiteX7" fmla="*/ 505 w 578895"/>
                    <a:gd name="connsiteY7" fmla="*/ 12164 h 369751"/>
                    <a:gd name="connsiteX8" fmla="*/ 95367 w 578895"/>
                    <a:gd name="connsiteY8" fmla="*/ 2449 h 369751"/>
                    <a:gd name="connsiteX9" fmla="*/ 279941 w 578895"/>
                    <a:gd name="connsiteY9" fmla="*/ 5179 h 369751"/>
                    <a:gd name="connsiteX0" fmla="*/ 340282 w 639236"/>
                    <a:gd name="connsiteY0" fmla="*/ 5179 h 369751"/>
                    <a:gd name="connsiteX1" fmla="*/ 639093 w 639236"/>
                    <a:gd name="connsiteY1" fmla="*/ 155061 h 369751"/>
                    <a:gd name="connsiteX2" fmla="*/ 178762 w 639236"/>
                    <a:gd name="connsiteY2" fmla="*/ 367303 h 369751"/>
                    <a:gd name="connsiteX3" fmla="*/ 83433 w 639236"/>
                    <a:gd name="connsiteY3" fmla="*/ 369606 h 369751"/>
                    <a:gd name="connsiteX4" fmla="*/ 60341 w 639236"/>
                    <a:gd name="connsiteY4" fmla="*/ 368304 h 369751"/>
                    <a:gd name="connsiteX5" fmla="*/ 2 w 639236"/>
                    <a:gd name="connsiteY5" fmla="*/ 181615 h 369751"/>
                    <a:gd name="connsiteX6" fmla="*/ 60341 w 639236"/>
                    <a:gd name="connsiteY6" fmla="*/ 12258 h 369751"/>
                    <a:gd name="connsiteX7" fmla="*/ 60846 w 639236"/>
                    <a:gd name="connsiteY7" fmla="*/ 12164 h 369751"/>
                    <a:gd name="connsiteX8" fmla="*/ 155708 w 639236"/>
                    <a:gd name="connsiteY8" fmla="*/ 2449 h 369751"/>
                    <a:gd name="connsiteX9" fmla="*/ 340282 w 639236"/>
                    <a:gd name="connsiteY9" fmla="*/ 5179 h 369751"/>
                    <a:gd name="connsiteX0" fmla="*/ 340282 w 641411"/>
                    <a:gd name="connsiteY0" fmla="*/ 5179 h 369751"/>
                    <a:gd name="connsiteX1" fmla="*/ 639093 w 641411"/>
                    <a:gd name="connsiteY1" fmla="*/ 155061 h 369751"/>
                    <a:gd name="connsiteX2" fmla="*/ 463077 w 641411"/>
                    <a:gd name="connsiteY2" fmla="*/ 310870 h 369751"/>
                    <a:gd name="connsiteX3" fmla="*/ 178762 w 641411"/>
                    <a:gd name="connsiteY3" fmla="*/ 367303 h 369751"/>
                    <a:gd name="connsiteX4" fmla="*/ 83433 w 641411"/>
                    <a:gd name="connsiteY4" fmla="*/ 369606 h 369751"/>
                    <a:gd name="connsiteX5" fmla="*/ 60341 w 641411"/>
                    <a:gd name="connsiteY5" fmla="*/ 368304 h 369751"/>
                    <a:gd name="connsiteX6" fmla="*/ 2 w 641411"/>
                    <a:gd name="connsiteY6" fmla="*/ 181615 h 369751"/>
                    <a:gd name="connsiteX7" fmla="*/ 60341 w 641411"/>
                    <a:gd name="connsiteY7" fmla="*/ 12258 h 369751"/>
                    <a:gd name="connsiteX8" fmla="*/ 60846 w 641411"/>
                    <a:gd name="connsiteY8" fmla="*/ 12164 h 369751"/>
                    <a:gd name="connsiteX9" fmla="*/ 155708 w 641411"/>
                    <a:gd name="connsiteY9" fmla="*/ 2449 h 369751"/>
                    <a:gd name="connsiteX10" fmla="*/ 340282 w 641411"/>
                    <a:gd name="connsiteY10" fmla="*/ 5179 h 369751"/>
                    <a:gd name="connsiteX0" fmla="*/ 340282 w 639762"/>
                    <a:gd name="connsiteY0" fmla="*/ 5179 h 369751"/>
                    <a:gd name="connsiteX1" fmla="*/ 639093 w 639762"/>
                    <a:gd name="connsiteY1" fmla="*/ 155061 h 369751"/>
                    <a:gd name="connsiteX2" fmla="*/ 463077 w 639762"/>
                    <a:gd name="connsiteY2" fmla="*/ 310870 h 369751"/>
                    <a:gd name="connsiteX3" fmla="*/ 178762 w 639762"/>
                    <a:gd name="connsiteY3" fmla="*/ 367303 h 369751"/>
                    <a:gd name="connsiteX4" fmla="*/ 83433 w 639762"/>
                    <a:gd name="connsiteY4" fmla="*/ 369606 h 369751"/>
                    <a:gd name="connsiteX5" fmla="*/ 60341 w 639762"/>
                    <a:gd name="connsiteY5" fmla="*/ 368304 h 369751"/>
                    <a:gd name="connsiteX6" fmla="*/ 2 w 639762"/>
                    <a:gd name="connsiteY6" fmla="*/ 181615 h 369751"/>
                    <a:gd name="connsiteX7" fmla="*/ 60341 w 639762"/>
                    <a:gd name="connsiteY7" fmla="*/ 12258 h 369751"/>
                    <a:gd name="connsiteX8" fmla="*/ 60846 w 639762"/>
                    <a:gd name="connsiteY8" fmla="*/ 12164 h 369751"/>
                    <a:gd name="connsiteX9" fmla="*/ 155708 w 639762"/>
                    <a:gd name="connsiteY9" fmla="*/ 2449 h 369751"/>
                    <a:gd name="connsiteX10" fmla="*/ 340282 w 639762"/>
                    <a:gd name="connsiteY10" fmla="*/ 5179 h 369751"/>
                    <a:gd name="connsiteX0" fmla="*/ 340282 w 639760"/>
                    <a:gd name="connsiteY0" fmla="*/ 5179 h 369751"/>
                    <a:gd name="connsiteX1" fmla="*/ 639093 w 639760"/>
                    <a:gd name="connsiteY1" fmla="*/ 155061 h 369751"/>
                    <a:gd name="connsiteX2" fmla="*/ 463077 w 639760"/>
                    <a:gd name="connsiteY2" fmla="*/ 310870 h 369751"/>
                    <a:gd name="connsiteX3" fmla="*/ 178762 w 639760"/>
                    <a:gd name="connsiteY3" fmla="*/ 367303 h 369751"/>
                    <a:gd name="connsiteX4" fmla="*/ 83433 w 639760"/>
                    <a:gd name="connsiteY4" fmla="*/ 369606 h 369751"/>
                    <a:gd name="connsiteX5" fmla="*/ 60341 w 639760"/>
                    <a:gd name="connsiteY5" fmla="*/ 368304 h 369751"/>
                    <a:gd name="connsiteX6" fmla="*/ 2 w 639760"/>
                    <a:gd name="connsiteY6" fmla="*/ 181615 h 369751"/>
                    <a:gd name="connsiteX7" fmla="*/ 60341 w 639760"/>
                    <a:gd name="connsiteY7" fmla="*/ 12258 h 369751"/>
                    <a:gd name="connsiteX8" fmla="*/ 60846 w 639760"/>
                    <a:gd name="connsiteY8" fmla="*/ 12164 h 369751"/>
                    <a:gd name="connsiteX9" fmla="*/ 155708 w 639760"/>
                    <a:gd name="connsiteY9" fmla="*/ 2449 h 369751"/>
                    <a:gd name="connsiteX10" fmla="*/ 340282 w 639760"/>
                    <a:gd name="connsiteY10" fmla="*/ 5179 h 369751"/>
                    <a:gd name="connsiteX0" fmla="*/ 340282 w 644430"/>
                    <a:gd name="connsiteY0" fmla="*/ 5179 h 378314"/>
                    <a:gd name="connsiteX1" fmla="*/ 639093 w 644430"/>
                    <a:gd name="connsiteY1" fmla="*/ 155061 h 378314"/>
                    <a:gd name="connsiteX2" fmla="*/ 635552 w 644430"/>
                    <a:gd name="connsiteY2" fmla="*/ 231150 h 378314"/>
                    <a:gd name="connsiteX3" fmla="*/ 178762 w 644430"/>
                    <a:gd name="connsiteY3" fmla="*/ 367303 h 378314"/>
                    <a:gd name="connsiteX4" fmla="*/ 83433 w 644430"/>
                    <a:gd name="connsiteY4" fmla="*/ 369606 h 378314"/>
                    <a:gd name="connsiteX5" fmla="*/ 60341 w 644430"/>
                    <a:gd name="connsiteY5" fmla="*/ 368304 h 378314"/>
                    <a:gd name="connsiteX6" fmla="*/ 2 w 644430"/>
                    <a:gd name="connsiteY6" fmla="*/ 181615 h 378314"/>
                    <a:gd name="connsiteX7" fmla="*/ 60341 w 644430"/>
                    <a:gd name="connsiteY7" fmla="*/ 12258 h 378314"/>
                    <a:gd name="connsiteX8" fmla="*/ 60846 w 644430"/>
                    <a:gd name="connsiteY8" fmla="*/ 12164 h 378314"/>
                    <a:gd name="connsiteX9" fmla="*/ 155708 w 644430"/>
                    <a:gd name="connsiteY9" fmla="*/ 2449 h 378314"/>
                    <a:gd name="connsiteX10" fmla="*/ 340282 w 644430"/>
                    <a:gd name="connsiteY10" fmla="*/ 5179 h 378314"/>
                    <a:gd name="connsiteX0" fmla="*/ 340282 w 694950"/>
                    <a:gd name="connsiteY0" fmla="*/ 5179 h 378314"/>
                    <a:gd name="connsiteX1" fmla="*/ 690323 w 694950"/>
                    <a:gd name="connsiteY1" fmla="*/ 102832 h 378314"/>
                    <a:gd name="connsiteX2" fmla="*/ 635552 w 694950"/>
                    <a:gd name="connsiteY2" fmla="*/ 231150 h 378314"/>
                    <a:gd name="connsiteX3" fmla="*/ 178762 w 694950"/>
                    <a:gd name="connsiteY3" fmla="*/ 367303 h 378314"/>
                    <a:gd name="connsiteX4" fmla="*/ 83433 w 694950"/>
                    <a:gd name="connsiteY4" fmla="*/ 369606 h 378314"/>
                    <a:gd name="connsiteX5" fmla="*/ 60341 w 694950"/>
                    <a:gd name="connsiteY5" fmla="*/ 368304 h 378314"/>
                    <a:gd name="connsiteX6" fmla="*/ 2 w 694950"/>
                    <a:gd name="connsiteY6" fmla="*/ 181615 h 378314"/>
                    <a:gd name="connsiteX7" fmla="*/ 60341 w 694950"/>
                    <a:gd name="connsiteY7" fmla="*/ 12258 h 378314"/>
                    <a:gd name="connsiteX8" fmla="*/ 60846 w 694950"/>
                    <a:gd name="connsiteY8" fmla="*/ 12164 h 378314"/>
                    <a:gd name="connsiteX9" fmla="*/ 155708 w 694950"/>
                    <a:gd name="connsiteY9" fmla="*/ 2449 h 378314"/>
                    <a:gd name="connsiteX10" fmla="*/ 340282 w 694950"/>
                    <a:gd name="connsiteY10" fmla="*/ 5179 h 378314"/>
                    <a:gd name="connsiteX0" fmla="*/ 340282 w 697991"/>
                    <a:gd name="connsiteY0" fmla="*/ 5179 h 380949"/>
                    <a:gd name="connsiteX1" fmla="*/ 690323 w 697991"/>
                    <a:gd name="connsiteY1" fmla="*/ 102832 h 380949"/>
                    <a:gd name="connsiteX2" fmla="*/ 697032 w 697991"/>
                    <a:gd name="connsiteY2" fmla="*/ 195414 h 380949"/>
                    <a:gd name="connsiteX3" fmla="*/ 178762 w 697991"/>
                    <a:gd name="connsiteY3" fmla="*/ 367303 h 380949"/>
                    <a:gd name="connsiteX4" fmla="*/ 83433 w 697991"/>
                    <a:gd name="connsiteY4" fmla="*/ 369606 h 380949"/>
                    <a:gd name="connsiteX5" fmla="*/ 60341 w 697991"/>
                    <a:gd name="connsiteY5" fmla="*/ 368304 h 380949"/>
                    <a:gd name="connsiteX6" fmla="*/ 2 w 697991"/>
                    <a:gd name="connsiteY6" fmla="*/ 181615 h 380949"/>
                    <a:gd name="connsiteX7" fmla="*/ 60341 w 697991"/>
                    <a:gd name="connsiteY7" fmla="*/ 12258 h 380949"/>
                    <a:gd name="connsiteX8" fmla="*/ 60846 w 697991"/>
                    <a:gd name="connsiteY8" fmla="*/ 12164 h 380949"/>
                    <a:gd name="connsiteX9" fmla="*/ 155708 w 697991"/>
                    <a:gd name="connsiteY9" fmla="*/ 2449 h 380949"/>
                    <a:gd name="connsiteX10" fmla="*/ 340282 w 697991"/>
                    <a:gd name="connsiteY10" fmla="*/ 5179 h 380949"/>
                    <a:gd name="connsiteX0" fmla="*/ 340282 w 697032"/>
                    <a:gd name="connsiteY0" fmla="*/ 5179 h 380949"/>
                    <a:gd name="connsiteX1" fmla="*/ 690323 w 697032"/>
                    <a:gd name="connsiteY1" fmla="*/ 102832 h 380949"/>
                    <a:gd name="connsiteX2" fmla="*/ 697032 w 697032"/>
                    <a:gd name="connsiteY2" fmla="*/ 195414 h 380949"/>
                    <a:gd name="connsiteX3" fmla="*/ 178762 w 697032"/>
                    <a:gd name="connsiteY3" fmla="*/ 367303 h 380949"/>
                    <a:gd name="connsiteX4" fmla="*/ 83433 w 697032"/>
                    <a:gd name="connsiteY4" fmla="*/ 369606 h 380949"/>
                    <a:gd name="connsiteX5" fmla="*/ 60341 w 697032"/>
                    <a:gd name="connsiteY5" fmla="*/ 368304 h 380949"/>
                    <a:gd name="connsiteX6" fmla="*/ 2 w 697032"/>
                    <a:gd name="connsiteY6" fmla="*/ 181615 h 380949"/>
                    <a:gd name="connsiteX7" fmla="*/ 60341 w 697032"/>
                    <a:gd name="connsiteY7" fmla="*/ 12258 h 380949"/>
                    <a:gd name="connsiteX8" fmla="*/ 60846 w 697032"/>
                    <a:gd name="connsiteY8" fmla="*/ 12164 h 380949"/>
                    <a:gd name="connsiteX9" fmla="*/ 155708 w 697032"/>
                    <a:gd name="connsiteY9" fmla="*/ 2449 h 380949"/>
                    <a:gd name="connsiteX10" fmla="*/ 340282 w 697032"/>
                    <a:gd name="connsiteY10" fmla="*/ 5179 h 380949"/>
                    <a:gd name="connsiteX0" fmla="*/ 340282 w 709042"/>
                    <a:gd name="connsiteY0" fmla="*/ 5179 h 380949"/>
                    <a:gd name="connsiteX1" fmla="*/ 703989 w 709042"/>
                    <a:gd name="connsiteY1" fmla="*/ 163307 h 380949"/>
                    <a:gd name="connsiteX2" fmla="*/ 697032 w 709042"/>
                    <a:gd name="connsiteY2" fmla="*/ 195414 h 380949"/>
                    <a:gd name="connsiteX3" fmla="*/ 178762 w 709042"/>
                    <a:gd name="connsiteY3" fmla="*/ 367303 h 380949"/>
                    <a:gd name="connsiteX4" fmla="*/ 83433 w 709042"/>
                    <a:gd name="connsiteY4" fmla="*/ 369606 h 380949"/>
                    <a:gd name="connsiteX5" fmla="*/ 60341 w 709042"/>
                    <a:gd name="connsiteY5" fmla="*/ 368304 h 380949"/>
                    <a:gd name="connsiteX6" fmla="*/ 2 w 709042"/>
                    <a:gd name="connsiteY6" fmla="*/ 181615 h 380949"/>
                    <a:gd name="connsiteX7" fmla="*/ 60341 w 709042"/>
                    <a:gd name="connsiteY7" fmla="*/ 12258 h 380949"/>
                    <a:gd name="connsiteX8" fmla="*/ 60846 w 709042"/>
                    <a:gd name="connsiteY8" fmla="*/ 12164 h 380949"/>
                    <a:gd name="connsiteX9" fmla="*/ 155708 w 709042"/>
                    <a:gd name="connsiteY9" fmla="*/ 2449 h 380949"/>
                    <a:gd name="connsiteX10" fmla="*/ 340282 w 709042"/>
                    <a:gd name="connsiteY10" fmla="*/ 5179 h 380949"/>
                    <a:gd name="connsiteX0" fmla="*/ 340282 w 710693"/>
                    <a:gd name="connsiteY0" fmla="*/ 5179 h 385826"/>
                    <a:gd name="connsiteX1" fmla="*/ 703989 w 710693"/>
                    <a:gd name="connsiteY1" fmla="*/ 163307 h 385826"/>
                    <a:gd name="connsiteX2" fmla="*/ 710693 w 710693"/>
                    <a:gd name="connsiteY2" fmla="*/ 129441 h 385826"/>
                    <a:gd name="connsiteX3" fmla="*/ 178762 w 710693"/>
                    <a:gd name="connsiteY3" fmla="*/ 367303 h 385826"/>
                    <a:gd name="connsiteX4" fmla="*/ 83433 w 710693"/>
                    <a:gd name="connsiteY4" fmla="*/ 369606 h 385826"/>
                    <a:gd name="connsiteX5" fmla="*/ 60341 w 710693"/>
                    <a:gd name="connsiteY5" fmla="*/ 368304 h 385826"/>
                    <a:gd name="connsiteX6" fmla="*/ 2 w 710693"/>
                    <a:gd name="connsiteY6" fmla="*/ 181615 h 385826"/>
                    <a:gd name="connsiteX7" fmla="*/ 60341 w 710693"/>
                    <a:gd name="connsiteY7" fmla="*/ 12258 h 385826"/>
                    <a:gd name="connsiteX8" fmla="*/ 60846 w 710693"/>
                    <a:gd name="connsiteY8" fmla="*/ 12164 h 385826"/>
                    <a:gd name="connsiteX9" fmla="*/ 155708 w 710693"/>
                    <a:gd name="connsiteY9" fmla="*/ 2449 h 385826"/>
                    <a:gd name="connsiteX10" fmla="*/ 340282 w 710693"/>
                    <a:gd name="connsiteY10" fmla="*/ 5179 h 385826"/>
                    <a:gd name="connsiteX0" fmla="*/ 340282 w 732895"/>
                    <a:gd name="connsiteY0" fmla="*/ 5179 h 380138"/>
                    <a:gd name="connsiteX1" fmla="*/ 703989 w 732895"/>
                    <a:gd name="connsiteY1" fmla="*/ 163307 h 380138"/>
                    <a:gd name="connsiteX2" fmla="*/ 732896 w 732895"/>
                    <a:gd name="connsiteY2" fmla="*/ 206409 h 380138"/>
                    <a:gd name="connsiteX3" fmla="*/ 178762 w 732895"/>
                    <a:gd name="connsiteY3" fmla="*/ 367303 h 380138"/>
                    <a:gd name="connsiteX4" fmla="*/ 83433 w 732895"/>
                    <a:gd name="connsiteY4" fmla="*/ 369606 h 380138"/>
                    <a:gd name="connsiteX5" fmla="*/ 60341 w 732895"/>
                    <a:gd name="connsiteY5" fmla="*/ 368304 h 380138"/>
                    <a:gd name="connsiteX6" fmla="*/ 2 w 732895"/>
                    <a:gd name="connsiteY6" fmla="*/ 181615 h 380138"/>
                    <a:gd name="connsiteX7" fmla="*/ 60341 w 732895"/>
                    <a:gd name="connsiteY7" fmla="*/ 12258 h 380138"/>
                    <a:gd name="connsiteX8" fmla="*/ 60846 w 732895"/>
                    <a:gd name="connsiteY8" fmla="*/ 12164 h 380138"/>
                    <a:gd name="connsiteX9" fmla="*/ 155708 w 732895"/>
                    <a:gd name="connsiteY9" fmla="*/ 2449 h 380138"/>
                    <a:gd name="connsiteX10" fmla="*/ 340282 w 732895"/>
                    <a:gd name="connsiteY10" fmla="*/ 5179 h 380138"/>
                    <a:gd name="connsiteX0" fmla="*/ 340282 w 745864"/>
                    <a:gd name="connsiteY0" fmla="*/ 5179 h 380138"/>
                    <a:gd name="connsiteX1" fmla="*/ 739851 w 745864"/>
                    <a:gd name="connsiteY1" fmla="*/ 146815 h 380138"/>
                    <a:gd name="connsiteX2" fmla="*/ 732896 w 745864"/>
                    <a:gd name="connsiteY2" fmla="*/ 206409 h 380138"/>
                    <a:gd name="connsiteX3" fmla="*/ 178762 w 745864"/>
                    <a:gd name="connsiteY3" fmla="*/ 367303 h 380138"/>
                    <a:gd name="connsiteX4" fmla="*/ 83433 w 745864"/>
                    <a:gd name="connsiteY4" fmla="*/ 369606 h 380138"/>
                    <a:gd name="connsiteX5" fmla="*/ 60341 w 745864"/>
                    <a:gd name="connsiteY5" fmla="*/ 368304 h 380138"/>
                    <a:gd name="connsiteX6" fmla="*/ 2 w 745864"/>
                    <a:gd name="connsiteY6" fmla="*/ 181615 h 380138"/>
                    <a:gd name="connsiteX7" fmla="*/ 60341 w 745864"/>
                    <a:gd name="connsiteY7" fmla="*/ 12258 h 380138"/>
                    <a:gd name="connsiteX8" fmla="*/ 60846 w 745864"/>
                    <a:gd name="connsiteY8" fmla="*/ 12164 h 380138"/>
                    <a:gd name="connsiteX9" fmla="*/ 155708 w 745864"/>
                    <a:gd name="connsiteY9" fmla="*/ 2449 h 380138"/>
                    <a:gd name="connsiteX10" fmla="*/ 340282 w 745864"/>
                    <a:gd name="connsiteY10" fmla="*/ 5179 h 380138"/>
                    <a:gd name="connsiteX0" fmla="*/ 340282 w 754306"/>
                    <a:gd name="connsiteY0" fmla="*/ 5179 h 380138"/>
                    <a:gd name="connsiteX1" fmla="*/ 748388 w 754306"/>
                    <a:gd name="connsiteY1" fmla="*/ 152313 h 380138"/>
                    <a:gd name="connsiteX2" fmla="*/ 732896 w 754306"/>
                    <a:gd name="connsiteY2" fmla="*/ 206409 h 380138"/>
                    <a:gd name="connsiteX3" fmla="*/ 178762 w 754306"/>
                    <a:gd name="connsiteY3" fmla="*/ 367303 h 380138"/>
                    <a:gd name="connsiteX4" fmla="*/ 83433 w 754306"/>
                    <a:gd name="connsiteY4" fmla="*/ 369606 h 380138"/>
                    <a:gd name="connsiteX5" fmla="*/ 60341 w 754306"/>
                    <a:gd name="connsiteY5" fmla="*/ 368304 h 380138"/>
                    <a:gd name="connsiteX6" fmla="*/ 2 w 754306"/>
                    <a:gd name="connsiteY6" fmla="*/ 181615 h 380138"/>
                    <a:gd name="connsiteX7" fmla="*/ 60341 w 754306"/>
                    <a:gd name="connsiteY7" fmla="*/ 12258 h 380138"/>
                    <a:gd name="connsiteX8" fmla="*/ 60846 w 754306"/>
                    <a:gd name="connsiteY8" fmla="*/ 12164 h 380138"/>
                    <a:gd name="connsiteX9" fmla="*/ 155708 w 754306"/>
                    <a:gd name="connsiteY9" fmla="*/ 2449 h 380138"/>
                    <a:gd name="connsiteX10" fmla="*/ 340282 w 754306"/>
                    <a:gd name="connsiteY10" fmla="*/ 5179 h 380138"/>
                    <a:gd name="connsiteX0" fmla="*/ 340282 w 749664"/>
                    <a:gd name="connsiteY0" fmla="*/ 5179 h 380138"/>
                    <a:gd name="connsiteX1" fmla="*/ 748388 w 749664"/>
                    <a:gd name="connsiteY1" fmla="*/ 152313 h 380138"/>
                    <a:gd name="connsiteX2" fmla="*/ 732896 w 749664"/>
                    <a:gd name="connsiteY2" fmla="*/ 206409 h 380138"/>
                    <a:gd name="connsiteX3" fmla="*/ 178762 w 749664"/>
                    <a:gd name="connsiteY3" fmla="*/ 367303 h 380138"/>
                    <a:gd name="connsiteX4" fmla="*/ 83433 w 749664"/>
                    <a:gd name="connsiteY4" fmla="*/ 369606 h 380138"/>
                    <a:gd name="connsiteX5" fmla="*/ 60341 w 749664"/>
                    <a:gd name="connsiteY5" fmla="*/ 368304 h 380138"/>
                    <a:gd name="connsiteX6" fmla="*/ 2 w 749664"/>
                    <a:gd name="connsiteY6" fmla="*/ 181615 h 380138"/>
                    <a:gd name="connsiteX7" fmla="*/ 60341 w 749664"/>
                    <a:gd name="connsiteY7" fmla="*/ 12258 h 380138"/>
                    <a:gd name="connsiteX8" fmla="*/ 60846 w 749664"/>
                    <a:gd name="connsiteY8" fmla="*/ 12164 h 380138"/>
                    <a:gd name="connsiteX9" fmla="*/ 155708 w 749664"/>
                    <a:gd name="connsiteY9" fmla="*/ 2449 h 380138"/>
                    <a:gd name="connsiteX10" fmla="*/ 340282 w 749664"/>
                    <a:gd name="connsiteY10" fmla="*/ 5179 h 380138"/>
                    <a:gd name="connsiteX0" fmla="*/ 340282 w 749666"/>
                    <a:gd name="connsiteY0" fmla="*/ 5179 h 380138"/>
                    <a:gd name="connsiteX1" fmla="*/ 748388 w 749666"/>
                    <a:gd name="connsiteY1" fmla="*/ 152313 h 380138"/>
                    <a:gd name="connsiteX2" fmla="*/ 732896 w 749666"/>
                    <a:gd name="connsiteY2" fmla="*/ 206409 h 380138"/>
                    <a:gd name="connsiteX3" fmla="*/ 178762 w 749666"/>
                    <a:gd name="connsiteY3" fmla="*/ 367303 h 380138"/>
                    <a:gd name="connsiteX4" fmla="*/ 83433 w 749666"/>
                    <a:gd name="connsiteY4" fmla="*/ 369606 h 380138"/>
                    <a:gd name="connsiteX5" fmla="*/ 60341 w 749666"/>
                    <a:gd name="connsiteY5" fmla="*/ 368304 h 380138"/>
                    <a:gd name="connsiteX6" fmla="*/ 2 w 749666"/>
                    <a:gd name="connsiteY6" fmla="*/ 181615 h 380138"/>
                    <a:gd name="connsiteX7" fmla="*/ 60341 w 749666"/>
                    <a:gd name="connsiteY7" fmla="*/ 12258 h 380138"/>
                    <a:gd name="connsiteX8" fmla="*/ 60846 w 749666"/>
                    <a:gd name="connsiteY8" fmla="*/ 12164 h 380138"/>
                    <a:gd name="connsiteX9" fmla="*/ 155708 w 749666"/>
                    <a:gd name="connsiteY9" fmla="*/ 2449 h 380138"/>
                    <a:gd name="connsiteX10" fmla="*/ 340282 w 749666"/>
                    <a:gd name="connsiteY10" fmla="*/ 5179 h 380138"/>
                    <a:gd name="connsiteX0" fmla="*/ 340282 w 749664"/>
                    <a:gd name="connsiteY0" fmla="*/ 5179 h 380138"/>
                    <a:gd name="connsiteX1" fmla="*/ 748388 w 749664"/>
                    <a:gd name="connsiteY1" fmla="*/ 152313 h 380138"/>
                    <a:gd name="connsiteX2" fmla="*/ 732896 w 749664"/>
                    <a:gd name="connsiteY2" fmla="*/ 206409 h 380138"/>
                    <a:gd name="connsiteX3" fmla="*/ 178762 w 749664"/>
                    <a:gd name="connsiteY3" fmla="*/ 367303 h 380138"/>
                    <a:gd name="connsiteX4" fmla="*/ 83433 w 749664"/>
                    <a:gd name="connsiteY4" fmla="*/ 369606 h 380138"/>
                    <a:gd name="connsiteX5" fmla="*/ 60341 w 749664"/>
                    <a:gd name="connsiteY5" fmla="*/ 368304 h 380138"/>
                    <a:gd name="connsiteX6" fmla="*/ 2 w 749664"/>
                    <a:gd name="connsiteY6" fmla="*/ 181615 h 380138"/>
                    <a:gd name="connsiteX7" fmla="*/ 60341 w 749664"/>
                    <a:gd name="connsiteY7" fmla="*/ 12258 h 380138"/>
                    <a:gd name="connsiteX8" fmla="*/ 60846 w 749664"/>
                    <a:gd name="connsiteY8" fmla="*/ 12164 h 380138"/>
                    <a:gd name="connsiteX9" fmla="*/ 155708 w 749664"/>
                    <a:gd name="connsiteY9" fmla="*/ 2449 h 380138"/>
                    <a:gd name="connsiteX10" fmla="*/ 340282 w 749664"/>
                    <a:gd name="connsiteY10" fmla="*/ 5179 h 380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49664" h="380138">
                      <a:moveTo>
                        <a:pt x="340282" y="5179"/>
                      </a:moveTo>
                      <a:cubicBezTo>
                        <a:pt x="511389" y="22172"/>
                        <a:pt x="770048" y="25309"/>
                        <a:pt x="748388" y="152313"/>
                      </a:cubicBezTo>
                      <a:cubicBezTo>
                        <a:pt x="736026" y="224796"/>
                        <a:pt x="485165" y="118802"/>
                        <a:pt x="732896" y="206409"/>
                      </a:cubicBezTo>
                      <a:cubicBezTo>
                        <a:pt x="804747" y="299508"/>
                        <a:pt x="287006" y="340104"/>
                        <a:pt x="178762" y="367303"/>
                      </a:cubicBezTo>
                      <a:cubicBezTo>
                        <a:pt x="70518" y="394502"/>
                        <a:pt x="114302" y="370095"/>
                        <a:pt x="83433" y="369606"/>
                      </a:cubicBezTo>
                      <a:lnTo>
                        <a:pt x="60341" y="368304"/>
                      </a:lnTo>
                      <a:cubicBezTo>
                        <a:pt x="60775" y="315510"/>
                        <a:pt x="-432" y="234409"/>
                        <a:pt x="2" y="181615"/>
                      </a:cubicBezTo>
                      <a:cubicBezTo>
                        <a:pt x="-432" y="115727"/>
                        <a:pt x="60775" y="78146"/>
                        <a:pt x="60341" y="12258"/>
                      </a:cubicBezTo>
                      <a:lnTo>
                        <a:pt x="60846" y="12164"/>
                      </a:lnTo>
                      <a:cubicBezTo>
                        <a:pt x="91410" y="7793"/>
                        <a:pt x="123133" y="4507"/>
                        <a:pt x="155708" y="2449"/>
                      </a:cubicBezTo>
                      <a:cubicBezTo>
                        <a:pt x="220858" y="-1668"/>
                        <a:pt x="283247" y="-485"/>
                        <a:pt x="340282" y="5179"/>
                      </a:cubicBezTo>
                      <a:close/>
                    </a:path>
                  </a:pathLst>
                </a:custGeom>
                <a:solidFill>
                  <a:srgbClr val="CC9F6E"/>
                </a:solidFill>
                <a:ln w="25400">
                  <a:solidFill>
                    <a:schemeClr val="tx1"/>
                  </a:solidFill>
                </a:ln>
                <a:effectLst>
                  <a:innerShdw dist="101600" dir="19560000">
                    <a:prstClr val="black">
                      <a:alpha val="1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 rot="10189397">
                  <a:off x="2596820" y="2948559"/>
                  <a:ext cx="189151" cy="139614"/>
                </a:xfrm>
                <a:custGeom>
                  <a:avLst/>
                  <a:gdLst>
                    <a:gd name="connsiteX0" fmla="*/ 115824 w 347472"/>
                    <a:gd name="connsiteY0" fmla="*/ 0 h 283464"/>
                    <a:gd name="connsiteX1" fmla="*/ 144780 w 347472"/>
                    <a:gd name="connsiteY1" fmla="*/ 70866 h 283464"/>
                    <a:gd name="connsiteX2" fmla="*/ 173736 w 347472"/>
                    <a:gd name="connsiteY2" fmla="*/ 0 h 283464"/>
                    <a:gd name="connsiteX3" fmla="*/ 202692 w 347472"/>
                    <a:gd name="connsiteY3" fmla="*/ 70866 h 283464"/>
                    <a:gd name="connsiteX4" fmla="*/ 231648 w 347472"/>
                    <a:gd name="connsiteY4" fmla="*/ 0 h 283464"/>
                    <a:gd name="connsiteX5" fmla="*/ 347472 w 347472"/>
                    <a:gd name="connsiteY5" fmla="*/ 283464 h 283464"/>
                    <a:gd name="connsiteX6" fmla="*/ 289560 w 347472"/>
                    <a:gd name="connsiteY6" fmla="*/ 283464 h 283464"/>
                    <a:gd name="connsiteX7" fmla="*/ 231648 w 347472"/>
                    <a:gd name="connsiteY7" fmla="*/ 283464 h 283464"/>
                    <a:gd name="connsiteX8" fmla="*/ 115824 w 347472"/>
                    <a:gd name="connsiteY8" fmla="*/ 283464 h 283464"/>
                    <a:gd name="connsiteX9" fmla="*/ 57912 w 347472"/>
                    <a:gd name="connsiteY9" fmla="*/ 283464 h 283464"/>
                    <a:gd name="connsiteX10" fmla="*/ 0 w 347472"/>
                    <a:gd name="connsiteY10" fmla="*/ 283464 h 283464"/>
                    <a:gd name="connsiteX0" fmla="*/ 115824 w 347472"/>
                    <a:gd name="connsiteY0" fmla="*/ 0 h 283464"/>
                    <a:gd name="connsiteX1" fmla="*/ 144780 w 347472"/>
                    <a:gd name="connsiteY1" fmla="*/ 70866 h 283464"/>
                    <a:gd name="connsiteX2" fmla="*/ 173736 w 347472"/>
                    <a:gd name="connsiteY2" fmla="*/ 0 h 283464"/>
                    <a:gd name="connsiteX3" fmla="*/ 202692 w 347472"/>
                    <a:gd name="connsiteY3" fmla="*/ 70866 h 283464"/>
                    <a:gd name="connsiteX4" fmla="*/ 231648 w 347472"/>
                    <a:gd name="connsiteY4" fmla="*/ 0 h 283464"/>
                    <a:gd name="connsiteX5" fmla="*/ 347472 w 347472"/>
                    <a:gd name="connsiteY5" fmla="*/ 283464 h 283464"/>
                    <a:gd name="connsiteX6" fmla="*/ 231648 w 347472"/>
                    <a:gd name="connsiteY6" fmla="*/ 283464 h 283464"/>
                    <a:gd name="connsiteX7" fmla="*/ 115824 w 347472"/>
                    <a:gd name="connsiteY7" fmla="*/ 283464 h 283464"/>
                    <a:gd name="connsiteX8" fmla="*/ 57912 w 347472"/>
                    <a:gd name="connsiteY8" fmla="*/ 283464 h 283464"/>
                    <a:gd name="connsiteX9" fmla="*/ 0 w 347472"/>
                    <a:gd name="connsiteY9" fmla="*/ 283464 h 283464"/>
                    <a:gd name="connsiteX10" fmla="*/ 115824 w 347472"/>
                    <a:gd name="connsiteY10" fmla="*/ 0 h 283464"/>
                    <a:gd name="connsiteX0" fmla="*/ 115824 w 347472"/>
                    <a:gd name="connsiteY0" fmla="*/ 0 h 283464"/>
                    <a:gd name="connsiteX1" fmla="*/ 144780 w 347472"/>
                    <a:gd name="connsiteY1" fmla="*/ 70866 h 283464"/>
                    <a:gd name="connsiteX2" fmla="*/ 173736 w 347472"/>
                    <a:gd name="connsiteY2" fmla="*/ 0 h 283464"/>
                    <a:gd name="connsiteX3" fmla="*/ 202692 w 347472"/>
                    <a:gd name="connsiteY3" fmla="*/ 70866 h 283464"/>
                    <a:gd name="connsiteX4" fmla="*/ 231648 w 347472"/>
                    <a:gd name="connsiteY4" fmla="*/ 0 h 283464"/>
                    <a:gd name="connsiteX5" fmla="*/ 347472 w 347472"/>
                    <a:gd name="connsiteY5" fmla="*/ 283464 h 283464"/>
                    <a:gd name="connsiteX6" fmla="*/ 115824 w 347472"/>
                    <a:gd name="connsiteY6" fmla="*/ 283464 h 283464"/>
                    <a:gd name="connsiteX7" fmla="*/ 57912 w 347472"/>
                    <a:gd name="connsiteY7" fmla="*/ 283464 h 283464"/>
                    <a:gd name="connsiteX8" fmla="*/ 0 w 347472"/>
                    <a:gd name="connsiteY8" fmla="*/ 283464 h 283464"/>
                    <a:gd name="connsiteX9" fmla="*/ 115824 w 347472"/>
                    <a:gd name="connsiteY9" fmla="*/ 0 h 283464"/>
                    <a:gd name="connsiteX0" fmla="*/ 115824 w 347472"/>
                    <a:gd name="connsiteY0" fmla="*/ 0 h 283464"/>
                    <a:gd name="connsiteX1" fmla="*/ 144780 w 347472"/>
                    <a:gd name="connsiteY1" fmla="*/ 70866 h 283464"/>
                    <a:gd name="connsiteX2" fmla="*/ 173736 w 347472"/>
                    <a:gd name="connsiteY2" fmla="*/ 0 h 283464"/>
                    <a:gd name="connsiteX3" fmla="*/ 202692 w 347472"/>
                    <a:gd name="connsiteY3" fmla="*/ 70866 h 283464"/>
                    <a:gd name="connsiteX4" fmla="*/ 231648 w 347472"/>
                    <a:gd name="connsiteY4" fmla="*/ 0 h 283464"/>
                    <a:gd name="connsiteX5" fmla="*/ 347472 w 347472"/>
                    <a:gd name="connsiteY5" fmla="*/ 283464 h 283464"/>
                    <a:gd name="connsiteX6" fmla="*/ 57912 w 347472"/>
                    <a:gd name="connsiteY6" fmla="*/ 283464 h 283464"/>
                    <a:gd name="connsiteX7" fmla="*/ 0 w 347472"/>
                    <a:gd name="connsiteY7" fmla="*/ 283464 h 283464"/>
                    <a:gd name="connsiteX8" fmla="*/ 115824 w 347472"/>
                    <a:gd name="connsiteY8" fmla="*/ 0 h 283464"/>
                    <a:gd name="connsiteX0" fmla="*/ 115824 w 347472"/>
                    <a:gd name="connsiteY0" fmla="*/ 0 h 283464"/>
                    <a:gd name="connsiteX1" fmla="*/ 144780 w 347472"/>
                    <a:gd name="connsiteY1" fmla="*/ 70866 h 283464"/>
                    <a:gd name="connsiteX2" fmla="*/ 173736 w 347472"/>
                    <a:gd name="connsiteY2" fmla="*/ 0 h 283464"/>
                    <a:gd name="connsiteX3" fmla="*/ 202692 w 347472"/>
                    <a:gd name="connsiteY3" fmla="*/ 70866 h 283464"/>
                    <a:gd name="connsiteX4" fmla="*/ 231648 w 347472"/>
                    <a:gd name="connsiteY4" fmla="*/ 0 h 283464"/>
                    <a:gd name="connsiteX5" fmla="*/ 347472 w 347472"/>
                    <a:gd name="connsiteY5" fmla="*/ 283464 h 283464"/>
                    <a:gd name="connsiteX6" fmla="*/ 0 w 347472"/>
                    <a:gd name="connsiteY6" fmla="*/ 283464 h 283464"/>
                    <a:gd name="connsiteX7" fmla="*/ 115824 w 347472"/>
                    <a:gd name="connsiteY7" fmla="*/ 0 h 283464"/>
                    <a:gd name="connsiteX0" fmla="*/ 65422 w 297070"/>
                    <a:gd name="connsiteY0" fmla="*/ 0 h 283464"/>
                    <a:gd name="connsiteX1" fmla="*/ 94378 w 297070"/>
                    <a:gd name="connsiteY1" fmla="*/ 70866 h 283464"/>
                    <a:gd name="connsiteX2" fmla="*/ 123334 w 297070"/>
                    <a:gd name="connsiteY2" fmla="*/ 0 h 283464"/>
                    <a:gd name="connsiteX3" fmla="*/ 152290 w 297070"/>
                    <a:gd name="connsiteY3" fmla="*/ 70866 h 283464"/>
                    <a:gd name="connsiteX4" fmla="*/ 181246 w 297070"/>
                    <a:gd name="connsiteY4" fmla="*/ 0 h 283464"/>
                    <a:gd name="connsiteX5" fmla="*/ 297070 w 297070"/>
                    <a:gd name="connsiteY5" fmla="*/ 283464 h 283464"/>
                    <a:gd name="connsiteX6" fmla="*/ 0 w 297070"/>
                    <a:gd name="connsiteY6" fmla="*/ 275256 h 283464"/>
                    <a:gd name="connsiteX7" fmla="*/ 65422 w 297070"/>
                    <a:gd name="connsiteY7" fmla="*/ 0 h 283464"/>
                    <a:gd name="connsiteX0" fmla="*/ 65422 w 267290"/>
                    <a:gd name="connsiteY0" fmla="*/ 0 h 275255"/>
                    <a:gd name="connsiteX1" fmla="*/ 94378 w 267290"/>
                    <a:gd name="connsiteY1" fmla="*/ 70866 h 275255"/>
                    <a:gd name="connsiteX2" fmla="*/ 123334 w 267290"/>
                    <a:gd name="connsiteY2" fmla="*/ 0 h 275255"/>
                    <a:gd name="connsiteX3" fmla="*/ 152290 w 267290"/>
                    <a:gd name="connsiteY3" fmla="*/ 70866 h 275255"/>
                    <a:gd name="connsiteX4" fmla="*/ 181246 w 267290"/>
                    <a:gd name="connsiteY4" fmla="*/ 0 h 275255"/>
                    <a:gd name="connsiteX5" fmla="*/ 267290 w 267290"/>
                    <a:gd name="connsiteY5" fmla="*/ 256409 h 275255"/>
                    <a:gd name="connsiteX6" fmla="*/ 0 w 267290"/>
                    <a:gd name="connsiteY6" fmla="*/ 275256 h 275255"/>
                    <a:gd name="connsiteX7" fmla="*/ 65422 w 267290"/>
                    <a:gd name="connsiteY7" fmla="*/ 0 h 275255"/>
                    <a:gd name="connsiteX0" fmla="*/ 65422 w 267290"/>
                    <a:gd name="connsiteY0" fmla="*/ 0 h 275257"/>
                    <a:gd name="connsiteX1" fmla="*/ 94378 w 267290"/>
                    <a:gd name="connsiteY1" fmla="*/ 70866 h 275257"/>
                    <a:gd name="connsiteX2" fmla="*/ 123334 w 267290"/>
                    <a:gd name="connsiteY2" fmla="*/ 0 h 275257"/>
                    <a:gd name="connsiteX3" fmla="*/ 152290 w 267290"/>
                    <a:gd name="connsiteY3" fmla="*/ 70866 h 275257"/>
                    <a:gd name="connsiteX4" fmla="*/ 181246 w 267290"/>
                    <a:gd name="connsiteY4" fmla="*/ 0 h 275257"/>
                    <a:gd name="connsiteX5" fmla="*/ 267290 w 267290"/>
                    <a:gd name="connsiteY5" fmla="*/ 256409 h 275257"/>
                    <a:gd name="connsiteX6" fmla="*/ 0 w 267290"/>
                    <a:gd name="connsiteY6" fmla="*/ 275256 h 275257"/>
                    <a:gd name="connsiteX7" fmla="*/ 65422 w 267290"/>
                    <a:gd name="connsiteY7" fmla="*/ 0 h 275257"/>
                    <a:gd name="connsiteX0" fmla="*/ 65459 w 267327"/>
                    <a:gd name="connsiteY0" fmla="*/ 0 h 275255"/>
                    <a:gd name="connsiteX1" fmla="*/ 94415 w 267327"/>
                    <a:gd name="connsiteY1" fmla="*/ 70866 h 275255"/>
                    <a:gd name="connsiteX2" fmla="*/ 123371 w 267327"/>
                    <a:gd name="connsiteY2" fmla="*/ 0 h 275255"/>
                    <a:gd name="connsiteX3" fmla="*/ 152327 w 267327"/>
                    <a:gd name="connsiteY3" fmla="*/ 70866 h 275255"/>
                    <a:gd name="connsiteX4" fmla="*/ 181283 w 267327"/>
                    <a:gd name="connsiteY4" fmla="*/ 0 h 275255"/>
                    <a:gd name="connsiteX5" fmla="*/ 267327 w 267327"/>
                    <a:gd name="connsiteY5" fmla="*/ 256409 h 275255"/>
                    <a:gd name="connsiteX6" fmla="*/ 37 w 267327"/>
                    <a:gd name="connsiteY6" fmla="*/ 275256 h 275255"/>
                    <a:gd name="connsiteX7" fmla="*/ 65459 w 267327"/>
                    <a:gd name="connsiteY7" fmla="*/ 0 h 275255"/>
                    <a:gd name="connsiteX0" fmla="*/ 37 w 267327"/>
                    <a:gd name="connsiteY0" fmla="*/ 275256 h 414978"/>
                    <a:gd name="connsiteX1" fmla="*/ 65459 w 267327"/>
                    <a:gd name="connsiteY1" fmla="*/ 0 h 414978"/>
                    <a:gd name="connsiteX2" fmla="*/ 94415 w 267327"/>
                    <a:gd name="connsiteY2" fmla="*/ 70866 h 414978"/>
                    <a:gd name="connsiteX3" fmla="*/ 123371 w 267327"/>
                    <a:gd name="connsiteY3" fmla="*/ 0 h 414978"/>
                    <a:gd name="connsiteX4" fmla="*/ 152327 w 267327"/>
                    <a:gd name="connsiteY4" fmla="*/ 70866 h 414978"/>
                    <a:gd name="connsiteX5" fmla="*/ 181283 w 267327"/>
                    <a:gd name="connsiteY5" fmla="*/ 0 h 414978"/>
                    <a:gd name="connsiteX6" fmla="*/ 267327 w 267327"/>
                    <a:gd name="connsiteY6" fmla="*/ 256409 h 414978"/>
                    <a:gd name="connsiteX7" fmla="*/ 91477 w 267327"/>
                    <a:gd name="connsiteY7" fmla="*/ 414978 h 414978"/>
                    <a:gd name="connsiteX0" fmla="*/ 37 w 267327"/>
                    <a:gd name="connsiteY0" fmla="*/ 275256 h 275256"/>
                    <a:gd name="connsiteX1" fmla="*/ 65459 w 267327"/>
                    <a:gd name="connsiteY1" fmla="*/ 0 h 275256"/>
                    <a:gd name="connsiteX2" fmla="*/ 94415 w 267327"/>
                    <a:gd name="connsiteY2" fmla="*/ 70866 h 275256"/>
                    <a:gd name="connsiteX3" fmla="*/ 123371 w 267327"/>
                    <a:gd name="connsiteY3" fmla="*/ 0 h 275256"/>
                    <a:gd name="connsiteX4" fmla="*/ 152327 w 267327"/>
                    <a:gd name="connsiteY4" fmla="*/ 70866 h 275256"/>
                    <a:gd name="connsiteX5" fmla="*/ 181283 w 267327"/>
                    <a:gd name="connsiteY5" fmla="*/ 0 h 275256"/>
                    <a:gd name="connsiteX6" fmla="*/ 267327 w 267327"/>
                    <a:gd name="connsiteY6" fmla="*/ 256409 h 275256"/>
                    <a:gd name="connsiteX0" fmla="*/ 43 w 262368"/>
                    <a:gd name="connsiteY0" fmla="*/ 197928 h 256410"/>
                    <a:gd name="connsiteX1" fmla="*/ 60500 w 262368"/>
                    <a:gd name="connsiteY1" fmla="*/ 0 h 256410"/>
                    <a:gd name="connsiteX2" fmla="*/ 89456 w 262368"/>
                    <a:gd name="connsiteY2" fmla="*/ 70866 h 256410"/>
                    <a:gd name="connsiteX3" fmla="*/ 118412 w 262368"/>
                    <a:gd name="connsiteY3" fmla="*/ 0 h 256410"/>
                    <a:gd name="connsiteX4" fmla="*/ 147368 w 262368"/>
                    <a:gd name="connsiteY4" fmla="*/ 70866 h 256410"/>
                    <a:gd name="connsiteX5" fmla="*/ 176324 w 262368"/>
                    <a:gd name="connsiteY5" fmla="*/ 0 h 256410"/>
                    <a:gd name="connsiteX6" fmla="*/ 262368 w 262368"/>
                    <a:gd name="connsiteY6" fmla="*/ 256409 h 256410"/>
                    <a:gd name="connsiteX0" fmla="*/ 43 w 207106"/>
                    <a:gd name="connsiteY0" fmla="*/ 197928 h 197928"/>
                    <a:gd name="connsiteX1" fmla="*/ 60500 w 207106"/>
                    <a:gd name="connsiteY1" fmla="*/ 0 h 197928"/>
                    <a:gd name="connsiteX2" fmla="*/ 89456 w 207106"/>
                    <a:gd name="connsiteY2" fmla="*/ 70866 h 197928"/>
                    <a:gd name="connsiteX3" fmla="*/ 118412 w 207106"/>
                    <a:gd name="connsiteY3" fmla="*/ 0 h 197928"/>
                    <a:gd name="connsiteX4" fmla="*/ 147368 w 207106"/>
                    <a:gd name="connsiteY4" fmla="*/ 70866 h 197928"/>
                    <a:gd name="connsiteX5" fmla="*/ 176324 w 207106"/>
                    <a:gd name="connsiteY5" fmla="*/ 0 h 197928"/>
                    <a:gd name="connsiteX6" fmla="*/ 207106 w 207106"/>
                    <a:gd name="connsiteY6" fmla="*/ 165709 h 197928"/>
                    <a:gd name="connsiteX0" fmla="*/ 202 w 174057"/>
                    <a:gd name="connsiteY0" fmla="*/ 213332 h 213332"/>
                    <a:gd name="connsiteX1" fmla="*/ 27451 w 174057"/>
                    <a:gd name="connsiteY1" fmla="*/ 0 h 213332"/>
                    <a:gd name="connsiteX2" fmla="*/ 56407 w 174057"/>
                    <a:gd name="connsiteY2" fmla="*/ 70866 h 213332"/>
                    <a:gd name="connsiteX3" fmla="*/ 85363 w 174057"/>
                    <a:gd name="connsiteY3" fmla="*/ 0 h 213332"/>
                    <a:gd name="connsiteX4" fmla="*/ 114319 w 174057"/>
                    <a:gd name="connsiteY4" fmla="*/ 70866 h 213332"/>
                    <a:gd name="connsiteX5" fmla="*/ 143275 w 174057"/>
                    <a:gd name="connsiteY5" fmla="*/ 0 h 213332"/>
                    <a:gd name="connsiteX6" fmla="*/ 174057 w 174057"/>
                    <a:gd name="connsiteY6" fmla="*/ 165709 h 213332"/>
                    <a:gd name="connsiteX0" fmla="*/ 202 w 189151"/>
                    <a:gd name="connsiteY0" fmla="*/ 213332 h 213332"/>
                    <a:gd name="connsiteX1" fmla="*/ 27451 w 189151"/>
                    <a:gd name="connsiteY1" fmla="*/ 0 h 213332"/>
                    <a:gd name="connsiteX2" fmla="*/ 56407 w 189151"/>
                    <a:gd name="connsiteY2" fmla="*/ 70866 h 213332"/>
                    <a:gd name="connsiteX3" fmla="*/ 85363 w 189151"/>
                    <a:gd name="connsiteY3" fmla="*/ 0 h 213332"/>
                    <a:gd name="connsiteX4" fmla="*/ 114319 w 189151"/>
                    <a:gd name="connsiteY4" fmla="*/ 70866 h 213332"/>
                    <a:gd name="connsiteX5" fmla="*/ 143275 w 189151"/>
                    <a:gd name="connsiteY5" fmla="*/ 0 h 213332"/>
                    <a:gd name="connsiteX6" fmla="*/ 189151 w 189151"/>
                    <a:gd name="connsiteY6" fmla="*/ 195028 h 213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151" h="213332">
                      <a:moveTo>
                        <a:pt x="202" y="213332"/>
                      </a:moveTo>
                      <a:cubicBezTo>
                        <a:pt x="-1323" y="39640"/>
                        <a:pt x="5644" y="91752"/>
                        <a:pt x="27451" y="0"/>
                      </a:cubicBezTo>
                      <a:lnTo>
                        <a:pt x="56407" y="70866"/>
                      </a:lnTo>
                      <a:lnTo>
                        <a:pt x="85363" y="0"/>
                      </a:lnTo>
                      <a:lnTo>
                        <a:pt x="114319" y="70866"/>
                      </a:lnTo>
                      <a:lnTo>
                        <a:pt x="143275" y="0"/>
                      </a:lnTo>
                      <a:cubicBezTo>
                        <a:pt x="171956" y="85470"/>
                        <a:pt x="170142" y="27227"/>
                        <a:pt x="189151" y="195028"/>
                      </a:cubicBezTo>
                    </a:path>
                  </a:pathLst>
                </a:custGeom>
                <a:solidFill>
                  <a:srgbClr val="5B9BD5"/>
                </a:solidFill>
                <a:ln w="25400">
                  <a:solidFill>
                    <a:schemeClr val="tx1"/>
                  </a:solidFill>
                </a:ln>
                <a:effectLst>
                  <a:innerShdw dist="63500" dir="11640000">
                    <a:srgbClr val="3B82C5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2188406" y="2118192"/>
                  <a:ext cx="461782" cy="420863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  <a:effectLst>
                  <a:innerShdw dist="76200" dir="2880000">
                    <a:prstClr val="black">
                      <a:alpha val="1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1598068" y="2121315"/>
                  <a:ext cx="461782" cy="420863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  <a:effectLst>
                  <a:innerShdw dist="76200" dir="2880000">
                    <a:prstClr val="black">
                      <a:alpha val="1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3" name="Group 2"/>
                <p:cNvGrpSpPr/>
                <p:nvPr/>
              </p:nvGrpSpPr>
              <p:grpSpPr>
                <a:xfrm>
                  <a:off x="1754338" y="3767954"/>
                  <a:ext cx="942601" cy="329405"/>
                  <a:chOff x="1750366" y="3932033"/>
                  <a:chExt cx="942601" cy="329405"/>
                </a:xfrm>
              </p:grpSpPr>
              <p:sp>
                <p:nvSpPr>
                  <p:cNvPr id="11" name="Freeform 10"/>
                  <p:cNvSpPr/>
                  <p:nvPr/>
                </p:nvSpPr>
                <p:spPr>
                  <a:xfrm rot="5400000">
                    <a:off x="2480098" y="4072586"/>
                    <a:ext cx="251701" cy="126004"/>
                  </a:xfrm>
                  <a:custGeom>
                    <a:avLst/>
                    <a:gdLst>
                      <a:gd name="connsiteX0" fmla="*/ 279941 w 578895"/>
                      <a:gd name="connsiteY0" fmla="*/ 5179 h 369751"/>
                      <a:gd name="connsiteX1" fmla="*/ 578752 w 578895"/>
                      <a:gd name="connsiteY1" fmla="*/ 155061 h 369751"/>
                      <a:gd name="connsiteX2" fmla="*/ 118421 w 578895"/>
                      <a:gd name="connsiteY2" fmla="*/ 367303 h 369751"/>
                      <a:gd name="connsiteX3" fmla="*/ 23092 w 578895"/>
                      <a:gd name="connsiteY3" fmla="*/ 369606 h 369751"/>
                      <a:gd name="connsiteX4" fmla="*/ 0 w 578895"/>
                      <a:gd name="connsiteY4" fmla="*/ 368304 h 369751"/>
                      <a:gd name="connsiteX5" fmla="*/ 0 w 578895"/>
                      <a:gd name="connsiteY5" fmla="*/ 12258 h 369751"/>
                      <a:gd name="connsiteX6" fmla="*/ 505 w 578895"/>
                      <a:gd name="connsiteY6" fmla="*/ 12164 h 369751"/>
                      <a:gd name="connsiteX7" fmla="*/ 95367 w 578895"/>
                      <a:gd name="connsiteY7" fmla="*/ 2449 h 369751"/>
                      <a:gd name="connsiteX8" fmla="*/ 279941 w 578895"/>
                      <a:gd name="connsiteY8" fmla="*/ 5179 h 369751"/>
                      <a:gd name="connsiteX0" fmla="*/ 279941 w 578895"/>
                      <a:gd name="connsiteY0" fmla="*/ 5179 h 369751"/>
                      <a:gd name="connsiteX1" fmla="*/ 578752 w 578895"/>
                      <a:gd name="connsiteY1" fmla="*/ 155061 h 369751"/>
                      <a:gd name="connsiteX2" fmla="*/ 118421 w 578895"/>
                      <a:gd name="connsiteY2" fmla="*/ 367303 h 369751"/>
                      <a:gd name="connsiteX3" fmla="*/ 23092 w 578895"/>
                      <a:gd name="connsiteY3" fmla="*/ 369606 h 369751"/>
                      <a:gd name="connsiteX4" fmla="*/ 0 w 578895"/>
                      <a:gd name="connsiteY4" fmla="*/ 368304 h 369751"/>
                      <a:gd name="connsiteX5" fmla="*/ 1303 w 578895"/>
                      <a:gd name="connsiteY5" fmla="*/ 209922 h 369751"/>
                      <a:gd name="connsiteX6" fmla="*/ 0 w 578895"/>
                      <a:gd name="connsiteY6" fmla="*/ 12258 h 369751"/>
                      <a:gd name="connsiteX7" fmla="*/ 505 w 578895"/>
                      <a:gd name="connsiteY7" fmla="*/ 12164 h 369751"/>
                      <a:gd name="connsiteX8" fmla="*/ 95367 w 578895"/>
                      <a:gd name="connsiteY8" fmla="*/ 2449 h 369751"/>
                      <a:gd name="connsiteX9" fmla="*/ 279941 w 578895"/>
                      <a:gd name="connsiteY9" fmla="*/ 5179 h 369751"/>
                      <a:gd name="connsiteX0" fmla="*/ 340282 w 639236"/>
                      <a:gd name="connsiteY0" fmla="*/ 5179 h 369751"/>
                      <a:gd name="connsiteX1" fmla="*/ 639093 w 639236"/>
                      <a:gd name="connsiteY1" fmla="*/ 155061 h 369751"/>
                      <a:gd name="connsiteX2" fmla="*/ 178762 w 639236"/>
                      <a:gd name="connsiteY2" fmla="*/ 367303 h 369751"/>
                      <a:gd name="connsiteX3" fmla="*/ 83433 w 639236"/>
                      <a:gd name="connsiteY3" fmla="*/ 369606 h 369751"/>
                      <a:gd name="connsiteX4" fmla="*/ 60341 w 639236"/>
                      <a:gd name="connsiteY4" fmla="*/ 368304 h 369751"/>
                      <a:gd name="connsiteX5" fmla="*/ 2 w 639236"/>
                      <a:gd name="connsiteY5" fmla="*/ 181615 h 369751"/>
                      <a:gd name="connsiteX6" fmla="*/ 60341 w 639236"/>
                      <a:gd name="connsiteY6" fmla="*/ 12258 h 369751"/>
                      <a:gd name="connsiteX7" fmla="*/ 60846 w 639236"/>
                      <a:gd name="connsiteY7" fmla="*/ 12164 h 369751"/>
                      <a:gd name="connsiteX8" fmla="*/ 155708 w 639236"/>
                      <a:gd name="connsiteY8" fmla="*/ 2449 h 369751"/>
                      <a:gd name="connsiteX9" fmla="*/ 340282 w 639236"/>
                      <a:gd name="connsiteY9" fmla="*/ 5179 h 369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39236" h="369751">
                        <a:moveTo>
                          <a:pt x="340282" y="5179"/>
                        </a:moveTo>
                        <a:cubicBezTo>
                          <a:pt x="511389" y="22172"/>
                          <a:pt x="634318" y="79497"/>
                          <a:pt x="639093" y="155061"/>
                        </a:cubicBezTo>
                        <a:cubicBezTo>
                          <a:pt x="645459" y="255813"/>
                          <a:pt x="439362" y="350837"/>
                          <a:pt x="178762" y="367303"/>
                        </a:cubicBezTo>
                        <a:cubicBezTo>
                          <a:pt x="146187" y="369362"/>
                          <a:pt x="114302" y="370095"/>
                          <a:pt x="83433" y="369606"/>
                        </a:cubicBezTo>
                        <a:lnTo>
                          <a:pt x="60341" y="368304"/>
                        </a:lnTo>
                        <a:cubicBezTo>
                          <a:pt x="60775" y="315510"/>
                          <a:pt x="-432" y="234409"/>
                          <a:pt x="2" y="181615"/>
                        </a:cubicBezTo>
                        <a:cubicBezTo>
                          <a:pt x="-432" y="115727"/>
                          <a:pt x="60775" y="78146"/>
                          <a:pt x="60341" y="12258"/>
                        </a:cubicBezTo>
                        <a:lnTo>
                          <a:pt x="60846" y="12164"/>
                        </a:lnTo>
                        <a:cubicBezTo>
                          <a:pt x="91410" y="7793"/>
                          <a:pt x="123133" y="4507"/>
                          <a:pt x="155708" y="2449"/>
                        </a:cubicBezTo>
                        <a:cubicBezTo>
                          <a:pt x="220858" y="-1668"/>
                          <a:pt x="283247" y="-485"/>
                          <a:pt x="340282" y="5179"/>
                        </a:cubicBezTo>
                        <a:close/>
                      </a:path>
                    </a:pathLst>
                  </a:custGeom>
                  <a:solidFill>
                    <a:srgbClr val="CC9F6E"/>
                  </a:solidFill>
                  <a:ln w="25400">
                    <a:solidFill>
                      <a:schemeClr val="tx1"/>
                    </a:solidFill>
                  </a:ln>
                  <a:effectLst>
                    <a:innerShdw dist="101600" dir="19560000">
                      <a:prstClr val="black">
                        <a:alpha val="16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" name="Freeform 11"/>
                  <p:cNvSpPr/>
                  <p:nvPr/>
                </p:nvSpPr>
                <p:spPr>
                  <a:xfrm rot="5917851">
                    <a:off x="1705657" y="4052504"/>
                    <a:ext cx="251701" cy="126003"/>
                  </a:xfrm>
                  <a:custGeom>
                    <a:avLst/>
                    <a:gdLst>
                      <a:gd name="connsiteX0" fmla="*/ 279941 w 578895"/>
                      <a:gd name="connsiteY0" fmla="*/ 5179 h 369751"/>
                      <a:gd name="connsiteX1" fmla="*/ 578752 w 578895"/>
                      <a:gd name="connsiteY1" fmla="*/ 155061 h 369751"/>
                      <a:gd name="connsiteX2" fmla="*/ 118421 w 578895"/>
                      <a:gd name="connsiteY2" fmla="*/ 367303 h 369751"/>
                      <a:gd name="connsiteX3" fmla="*/ 23092 w 578895"/>
                      <a:gd name="connsiteY3" fmla="*/ 369606 h 369751"/>
                      <a:gd name="connsiteX4" fmla="*/ 0 w 578895"/>
                      <a:gd name="connsiteY4" fmla="*/ 368304 h 369751"/>
                      <a:gd name="connsiteX5" fmla="*/ 0 w 578895"/>
                      <a:gd name="connsiteY5" fmla="*/ 12258 h 369751"/>
                      <a:gd name="connsiteX6" fmla="*/ 505 w 578895"/>
                      <a:gd name="connsiteY6" fmla="*/ 12164 h 369751"/>
                      <a:gd name="connsiteX7" fmla="*/ 95367 w 578895"/>
                      <a:gd name="connsiteY7" fmla="*/ 2449 h 369751"/>
                      <a:gd name="connsiteX8" fmla="*/ 279941 w 578895"/>
                      <a:gd name="connsiteY8" fmla="*/ 5179 h 369751"/>
                      <a:gd name="connsiteX0" fmla="*/ 279941 w 578895"/>
                      <a:gd name="connsiteY0" fmla="*/ 5179 h 369751"/>
                      <a:gd name="connsiteX1" fmla="*/ 578752 w 578895"/>
                      <a:gd name="connsiteY1" fmla="*/ 155061 h 369751"/>
                      <a:gd name="connsiteX2" fmla="*/ 118421 w 578895"/>
                      <a:gd name="connsiteY2" fmla="*/ 367303 h 369751"/>
                      <a:gd name="connsiteX3" fmla="*/ 23092 w 578895"/>
                      <a:gd name="connsiteY3" fmla="*/ 369606 h 369751"/>
                      <a:gd name="connsiteX4" fmla="*/ 0 w 578895"/>
                      <a:gd name="connsiteY4" fmla="*/ 368304 h 369751"/>
                      <a:gd name="connsiteX5" fmla="*/ 1303 w 578895"/>
                      <a:gd name="connsiteY5" fmla="*/ 209922 h 369751"/>
                      <a:gd name="connsiteX6" fmla="*/ 0 w 578895"/>
                      <a:gd name="connsiteY6" fmla="*/ 12258 h 369751"/>
                      <a:gd name="connsiteX7" fmla="*/ 505 w 578895"/>
                      <a:gd name="connsiteY7" fmla="*/ 12164 h 369751"/>
                      <a:gd name="connsiteX8" fmla="*/ 95367 w 578895"/>
                      <a:gd name="connsiteY8" fmla="*/ 2449 h 369751"/>
                      <a:gd name="connsiteX9" fmla="*/ 279941 w 578895"/>
                      <a:gd name="connsiteY9" fmla="*/ 5179 h 369751"/>
                      <a:gd name="connsiteX0" fmla="*/ 340282 w 639236"/>
                      <a:gd name="connsiteY0" fmla="*/ 5179 h 369751"/>
                      <a:gd name="connsiteX1" fmla="*/ 639093 w 639236"/>
                      <a:gd name="connsiteY1" fmla="*/ 155061 h 369751"/>
                      <a:gd name="connsiteX2" fmla="*/ 178762 w 639236"/>
                      <a:gd name="connsiteY2" fmla="*/ 367303 h 369751"/>
                      <a:gd name="connsiteX3" fmla="*/ 83433 w 639236"/>
                      <a:gd name="connsiteY3" fmla="*/ 369606 h 369751"/>
                      <a:gd name="connsiteX4" fmla="*/ 60341 w 639236"/>
                      <a:gd name="connsiteY4" fmla="*/ 368304 h 369751"/>
                      <a:gd name="connsiteX5" fmla="*/ 2 w 639236"/>
                      <a:gd name="connsiteY5" fmla="*/ 181615 h 369751"/>
                      <a:gd name="connsiteX6" fmla="*/ 60341 w 639236"/>
                      <a:gd name="connsiteY6" fmla="*/ 12258 h 369751"/>
                      <a:gd name="connsiteX7" fmla="*/ 60846 w 639236"/>
                      <a:gd name="connsiteY7" fmla="*/ 12164 h 369751"/>
                      <a:gd name="connsiteX8" fmla="*/ 155708 w 639236"/>
                      <a:gd name="connsiteY8" fmla="*/ 2449 h 369751"/>
                      <a:gd name="connsiteX9" fmla="*/ 340282 w 639236"/>
                      <a:gd name="connsiteY9" fmla="*/ 5179 h 369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39236" h="369751">
                        <a:moveTo>
                          <a:pt x="340282" y="5179"/>
                        </a:moveTo>
                        <a:cubicBezTo>
                          <a:pt x="511389" y="22172"/>
                          <a:pt x="634318" y="79497"/>
                          <a:pt x="639093" y="155061"/>
                        </a:cubicBezTo>
                        <a:cubicBezTo>
                          <a:pt x="645459" y="255813"/>
                          <a:pt x="439362" y="350837"/>
                          <a:pt x="178762" y="367303"/>
                        </a:cubicBezTo>
                        <a:cubicBezTo>
                          <a:pt x="146187" y="369362"/>
                          <a:pt x="114302" y="370095"/>
                          <a:pt x="83433" y="369606"/>
                        </a:cubicBezTo>
                        <a:lnTo>
                          <a:pt x="60341" y="368304"/>
                        </a:lnTo>
                        <a:cubicBezTo>
                          <a:pt x="60775" y="315510"/>
                          <a:pt x="-432" y="234409"/>
                          <a:pt x="2" y="181615"/>
                        </a:cubicBezTo>
                        <a:cubicBezTo>
                          <a:pt x="-432" y="115727"/>
                          <a:pt x="60775" y="78146"/>
                          <a:pt x="60341" y="12258"/>
                        </a:cubicBezTo>
                        <a:lnTo>
                          <a:pt x="60846" y="12164"/>
                        </a:lnTo>
                        <a:cubicBezTo>
                          <a:pt x="91410" y="7793"/>
                          <a:pt x="123133" y="4507"/>
                          <a:pt x="155708" y="2449"/>
                        </a:cubicBezTo>
                        <a:cubicBezTo>
                          <a:pt x="220858" y="-1668"/>
                          <a:pt x="283247" y="-485"/>
                          <a:pt x="340282" y="5179"/>
                        </a:cubicBezTo>
                        <a:close/>
                      </a:path>
                    </a:pathLst>
                  </a:custGeom>
                  <a:solidFill>
                    <a:srgbClr val="CC9F6E"/>
                  </a:solidFill>
                  <a:ln w="25400">
                    <a:solidFill>
                      <a:schemeClr val="tx1"/>
                    </a:solidFill>
                  </a:ln>
                  <a:effectLst>
                    <a:innerShdw dist="101600" dir="19560000">
                      <a:prstClr val="black">
                        <a:alpha val="16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" name="Freeform 12"/>
                  <p:cNvSpPr/>
                  <p:nvPr/>
                </p:nvSpPr>
                <p:spPr>
                  <a:xfrm rot="10547270">
                    <a:off x="2490069" y="3953431"/>
                    <a:ext cx="202898" cy="112612"/>
                  </a:xfrm>
                  <a:custGeom>
                    <a:avLst/>
                    <a:gdLst>
                      <a:gd name="connsiteX0" fmla="*/ 115824 w 347472"/>
                      <a:gd name="connsiteY0" fmla="*/ 0 h 283464"/>
                      <a:gd name="connsiteX1" fmla="*/ 144780 w 347472"/>
                      <a:gd name="connsiteY1" fmla="*/ 70866 h 283464"/>
                      <a:gd name="connsiteX2" fmla="*/ 173736 w 347472"/>
                      <a:gd name="connsiteY2" fmla="*/ 0 h 283464"/>
                      <a:gd name="connsiteX3" fmla="*/ 202692 w 347472"/>
                      <a:gd name="connsiteY3" fmla="*/ 70866 h 283464"/>
                      <a:gd name="connsiteX4" fmla="*/ 231648 w 347472"/>
                      <a:gd name="connsiteY4" fmla="*/ 0 h 283464"/>
                      <a:gd name="connsiteX5" fmla="*/ 347472 w 347472"/>
                      <a:gd name="connsiteY5" fmla="*/ 283464 h 283464"/>
                      <a:gd name="connsiteX6" fmla="*/ 289560 w 347472"/>
                      <a:gd name="connsiteY6" fmla="*/ 283464 h 283464"/>
                      <a:gd name="connsiteX7" fmla="*/ 231648 w 347472"/>
                      <a:gd name="connsiteY7" fmla="*/ 283464 h 283464"/>
                      <a:gd name="connsiteX8" fmla="*/ 115824 w 347472"/>
                      <a:gd name="connsiteY8" fmla="*/ 283464 h 283464"/>
                      <a:gd name="connsiteX9" fmla="*/ 57912 w 347472"/>
                      <a:gd name="connsiteY9" fmla="*/ 283464 h 283464"/>
                      <a:gd name="connsiteX10" fmla="*/ 0 w 347472"/>
                      <a:gd name="connsiteY10" fmla="*/ 283464 h 283464"/>
                      <a:gd name="connsiteX0" fmla="*/ 115824 w 347472"/>
                      <a:gd name="connsiteY0" fmla="*/ 0 h 283464"/>
                      <a:gd name="connsiteX1" fmla="*/ 144780 w 347472"/>
                      <a:gd name="connsiteY1" fmla="*/ 70866 h 283464"/>
                      <a:gd name="connsiteX2" fmla="*/ 173736 w 347472"/>
                      <a:gd name="connsiteY2" fmla="*/ 0 h 283464"/>
                      <a:gd name="connsiteX3" fmla="*/ 202692 w 347472"/>
                      <a:gd name="connsiteY3" fmla="*/ 70866 h 283464"/>
                      <a:gd name="connsiteX4" fmla="*/ 231648 w 347472"/>
                      <a:gd name="connsiteY4" fmla="*/ 0 h 283464"/>
                      <a:gd name="connsiteX5" fmla="*/ 347472 w 347472"/>
                      <a:gd name="connsiteY5" fmla="*/ 283464 h 283464"/>
                      <a:gd name="connsiteX6" fmla="*/ 231648 w 347472"/>
                      <a:gd name="connsiteY6" fmla="*/ 283464 h 283464"/>
                      <a:gd name="connsiteX7" fmla="*/ 115824 w 347472"/>
                      <a:gd name="connsiteY7" fmla="*/ 283464 h 283464"/>
                      <a:gd name="connsiteX8" fmla="*/ 57912 w 347472"/>
                      <a:gd name="connsiteY8" fmla="*/ 283464 h 283464"/>
                      <a:gd name="connsiteX9" fmla="*/ 0 w 347472"/>
                      <a:gd name="connsiteY9" fmla="*/ 283464 h 283464"/>
                      <a:gd name="connsiteX10" fmla="*/ 115824 w 347472"/>
                      <a:gd name="connsiteY10" fmla="*/ 0 h 283464"/>
                      <a:gd name="connsiteX0" fmla="*/ 115824 w 347472"/>
                      <a:gd name="connsiteY0" fmla="*/ 0 h 283464"/>
                      <a:gd name="connsiteX1" fmla="*/ 144780 w 347472"/>
                      <a:gd name="connsiteY1" fmla="*/ 70866 h 283464"/>
                      <a:gd name="connsiteX2" fmla="*/ 173736 w 347472"/>
                      <a:gd name="connsiteY2" fmla="*/ 0 h 283464"/>
                      <a:gd name="connsiteX3" fmla="*/ 202692 w 347472"/>
                      <a:gd name="connsiteY3" fmla="*/ 70866 h 283464"/>
                      <a:gd name="connsiteX4" fmla="*/ 231648 w 347472"/>
                      <a:gd name="connsiteY4" fmla="*/ 0 h 283464"/>
                      <a:gd name="connsiteX5" fmla="*/ 347472 w 347472"/>
                      <a:gd name="connsiteY5" fmla="*/ 283464 h 283464"/>
                      <a:gd name="connsiteX6" fmla="*/ 115824 w 347472"/>
                      <a:gd name="connsiteY6" fmla="*/ 283464 h 283464"/>
                      <a:gd name="connsiteX7" fmla="*/ 57912 w 347472"/>
                      <a:gd name="connsiteY7" fmla="*/ 283464 h 283464"/>
                      <a:gd name="connsiteX8" fmla="*/ 0 w 347472"/>
                      <a:gd name="connsiteY8" fmla="*/ 283464 h 283464"/>
                      <a:gd name="connsiteX9" fmla="*/ 115824 w 347472"/>
                      <a:gd name="connsiteY9" fmla="*/ 0 h 283464"/>
                      <a:gd name="connsiteX0" fmla="*/ 115824 w 347472"/>
                      <a:gd name="connsiteY0" fmla="*/ 0 h 283464"/>
                      <a:gd name="connsiteX1" fmla="*/ 144780 w 347472"/>
                      <a:gd name="connsiteY1" fmla="*/ 70866 h 283464"/>
                      <a:gd name="connsiteX2" fmla="*/ 173736 w 347472"/>
                      <a:gd name="connsiteY2" fmla="*/ 0 h 283464"/>
                      <a:gd name="connsiteX3" fmla="*/ 202692 w 347472"/>
                      <a:gd name="connsiteY3" fmla="*/ 70866 h 283464"/>
                      <a:gd name="connsiteX4" fmla="*/ 231648 w 347472"/>
                      <a:gd name="connsiteY4" fmla="*/ 0 h 283464"/>
                      <a:gd name="connsiteX5" fmla="*/ 347472 w 347472"/>
                      <a:gd name="connsiteY5" fmla="*/ 283464 h 283464"/>
                      <a:gd name="connsiteX6" fmla="*/ 57912 w 347472"/>
                      <a:gd name="connsiteY6" fmla="*/ 283464 h 283464"/>
                      <a:gd name="connsiteX7" fmla="*/ 0 w 347472"/>
                      <a:gd name="connsiteY7" fmla="*/ 283464 h 283464"/>
                      <a:gd name="connsiteX8" fmla="*/ 115824 w 347472"/>
                      <a:gd name="connsiteY8" fmla="*/ 0 h 283464"/>
                      <a:gd name="connsiteX0" fmla="*/ 115824 w 347472"/>
                      <a:gd name="connsiteY0" fmla="*/ 0 h 283464"/>
                      <a:gd name="connsiteX1" fmla="*/ 144780 w 347472"/>
                      <a:gd name="connsiteY1" fmla="*/ 70866 h 283464"/>
                      <a:gd name="connsiteX2" fmla="*/ 173736 w 347472"/>
                      <a:gd name="connsiteY2" fmla="*/ 0 h 283464"/>
                      <a:gd name="connsiteX3" fmla="*/ 202692 w 347472"/>
                      <a:gd name="connsiteY3" fmla="*/ 70866 h 283464"/>
                      <a:gd name="connsiteX4" fmla="*/ 231648 w 347472"/>
                      <a:gd name="connsiteY4" fmla="*/ 0 h 283464"/>
                      <a:gd name="connsiteX5" fmla="*/ 347472 w 347472"/>
                      <a:gd name="connsiteY5" fmla="*/ 283464 h 283464"/>
                      <a:gd name="connsiteX6" fmla="*/ 0 w 347472"/>
                      <a:gd name="connsiteY6" fmla="*/ 283464 h 283464"/>
                      <a:gd name="connsiteX7" fmla="*/ 115824 w 347472"/>
                      <a:gd name="connsiteY7" fmla="*/ 0 h 283464"/>
                      <a:gd name="connsiteX0" fmla="*/ 65422 w 297070"/>
                      <a:gd name="connsiteY0" fmla="*/ 0 h 283464"/>
                      <a:gd name="connsiteX1" fmla="*/ 94378 w 297070"/>
                      <a:gd name="connsiteY1" fmla="*/ 70866 h 283464"/>
                      <a:gd name="connsiteX2" fmla="*/ 123334 w 297070"/>
                      <a:gd name="connsiteY2" fmla="*/ 0 h 283464"/>
                      <a:gd name="connsiteX3" fmla="*/ 152290 w 297070"/>
                      <a:gd name="connsiteY3" fmla="*/ 70866 h 283464"/>
                      <a:gd name="connsiteX4" fmla="*/ 181246 w 297070"/>
                      <a:gd name="connsiteY4" fmla="*/ 0 h 283464"/>
                      <a:gd name="connsiteX5" fmla="*/ 297070 w 297070"/>
                      <a:gd name="connsiteY5" fmla="*/ 283464 h 283464"/>
                      <a:gd name="connsiteX6" fmla="*/ 0 w 297070"/>
                      <a:gd name="connsiteY6" fmla="*/ 275256 h 283464"/>
                      <a:gd name="connsiteX7" fmla="*/ 65422 w 297070"/>
                      <a:gd name="connsiteY7" fmla="*/ 0 h 283464"/>
                      <a:gd name="connsiteX0" fmla="*/ 65422 w 267290"/>
                      <a:gd name="connsiteY0" fmla="*/ 0 h 275255"/>
                      <a:gd name="connsiteX1" fmla="*/ 94378 w 267290"/>
                      <a:gd name="connsiteY1" fmla="*/ 70866 h 275255"/>
                      <a:gd name="connsiteX2" fmla="*/ 123334 w 267290"/>
                      <a:gd name="connsiteY2" fmla="*/ 0 h 275255"/>
                      <a:gd name="connsiteX3" fmla="*/ 152290 w 267290"/>
                      <a:gd name="connsiteY3" fmla="*/ 70866 h 275255"/>
                      <a:gd name="connsiteX4" fmla="*/ 181246 w 267290"/>
                      <a:gd name="connsiteY4" fmla="*/ 0 h 275255"/>
                      <a:gd name="connsiteX5" fmla="*/ 267290 w 267290"/>
                      <a:gd name="connsiteY5" fmla="*/ 256409 h 275255"/>
                      <a:gd name="connsiteX6" fmla="*/ 0 w 267290"/>
                      <a:gd name="connsiteY6" fmla="*/ 275256 h 275255"/>
                      <a:gd name="connsiteX7" fmla="*/ 65422 w 267290"/>
                      <a:gd name="connsiteY7" fmla="*/ 0 h 275255"/>
                      <a:gd name="connsiteX0" fmla="*/ 65422 w 267290"/>
                      <a:gd name="connsiteY0" fmla="*/ 0 h 275257"/>
                      <a:gd name="connsiteX1" fmla="*/ 94378 w 267290"/>
                      <a:gd name="connsiteY1" fmla="*/ 70866 h 275257"/>
                      <a:gd name="connsiteX2" fmla="*/ 123334 w 267290"/>
                      <a:gd name="connsiteY2" fmla="*/ 0 h 275257"/>
                      <a:gd name="connsiteX3" fmla="*/ 152290 w 267290"/>
                      <a:gd name="connsiteY3" fmla="*/ 70866 h 275257"/>
                      <a:gd name="connsiteX4" fmla="*/ 181246 w 267290"/>
                      <a:gd name="connsiteY4" fmla="*/ 0 h 275257"/>
                      <a:gd name="connsiteX5" fmla="*/ 267290 w 267290"/>
                      <a:gd name="connsiteY5" fmla="*/ 256409 h 275257"/>
                      <a:gd name="connsiteX6" fmla="*/ 0 w 267290"/>
                      <a:gd name="connsiteY6" fmla="*/ 275256 h 275257"/>
                      <a:gd name="connsiteX7" fmla="*/ 65422 w 267290"/>
                      <a:gd name="connsiteY7" fmla="*/ 0 h 275257"/>
                      <a:gd name="connsiteX0" fmla="*/ 65459 w 267327"/>
                      <a:gd name="connsiteY0" fmla="*/ 0 h 275255"/>
                      <a:gd name="connsiteX1" fmla="*/ 94415 w 267327"/>
                      <a:gd name="connsiteY1" fmla="*/ 70866 h 275255"/>
                      <a:gd name="connsiteX2" fmla="*/ 123371 w 267327"/>
                      <a:gd name="connsiteY2" fmla="*/ 0 h 275255"/>
                      <a:gd name="connsiteX3" fmla="*/ 152327 w 267327"/>
                      <a:gd name="connsiteY3" fmla="*/ 70866 h 275255"/>
                      <a:gd name="connsiteX4" fmla="*/ 181283 w 267327"/>
                      <a:gd name="connsiteY4" fmla="*/ 0 h 275255"/>
                      <a:gd name="connsiteX5" fmla="*/ 267327 w 267327"/>
                      <a:gd name="connsiteY5" fmla="*/ 256409 h 275255"/>
                      <a:gd name="connsiteX6" fmla="*/ 37 w 267327"/>
                      <a:gd name="connsiteY6" fmla="*/ 275256 h 275255"/>
                      <a:gd name="connsiteX7" fmla="*/ 65459 w 267327"/>
                      <a:gd name="connsiteY7" fmla="*/ 0 h 275255"/>
                      <a:gd name="connsiteX0" fmla="*/ 37 w 267327"/>
                      <a:gd name="connsiteY0" fmla="*/ 275256 h 414978"/>
                      <a:gd name="connsiteX1" fmla="*/ 65459 w 267327"/>
                      <a:gd name="connsiteY1" fmla="*/ 0 h 414978"/>
                      <a:gd name="connsiteX2" fmla="*/ 94415 w 267327"/>
                      <a:gd name="connsiteY2" fmla="*/ 70866 h 414978"/>
                      <a:gd name="connsiteX3" fmla="*/ 123371 w 267327"/>
                      <a:gd name="connsiteY3" fmla="*/ 0 h 414978"/>
                      <a:gd name="connsiteX4" fmla="*/ 152327 w 267327"/>
                      <a:gd name="connsiteY4" fmla="*/ 70866 h 414978"/>
                      <a:gd name="connsiteX5" fmla="*/ 181283 w 267327"/>
                      <a:gd name="connsiteY5" fmla="*/ 0 h 414978"/>
                      <a:gd name="connsiteX6" fmla="*/ 267327 w 267327"/>
                      <a:gd name="connsiteY6" fmla="*/ 256409 h 414978"/>
                      <a:gd name="connsiteX7" fmla="*/ 91477 w 267327"/>
                      <a:gd name="connsiteY7" fmla="*/ 414978 h 414978"/>
                      <a:gd name="connsiteX0" fmla="*/ 37 w 267327"/>
                      <a:gd name="connsiteY0" fmla="*/ 275256 h 275256"/>
                      <a:gd name="connsiteX1" fmla="*/ 65459 w 267327"/>
                      <a:gd name="connsiteY1" fmla="*/ 0 h 275256"/>
                      <a:gd name="connsiteX2" fmla="*/ 94415 w 267327"/>
                      <a:gd name="connsiteY2" fmla="*/ 70866 h 275256"/>
                      <a:gd name="connsiteX3" fmla="*/ 123371 w 267327"/>
                      <a:gd name="connsiteY3" fmla="*/ 0 h 275256"/>
                      <a:gd name="connsiteX4" fmla="*/ 152327 w 267327"/>
                      <a:gd name="connsiteY4" fmla="*/ 70866 h 275256"/>
                      <a:gd name="connsiteX5" fmla="*/ 181283 w 267327"/>
                      <a:gd name="connsiteY5" fmla="*/ 0 h 275256"/>
                      <a:gd name="connsiteX6" fmla="*/ 267327 w 267327"/>
                      <a:gd name="connsiteY6" fmla="*/ 256409 h 275256"/>
                      <a:gd name="connsiteX0" fmla="*/ 43 w 262368"/>
                      <a:gd name="connsiteY0" fmla="*/ 197928 h 256410"/>
                      <a:gd name="connsiteX1" fmla="*/ 60500 w 262368"/>
                      <a:gd name="connsiteY1" fmla="*/ 0 h 256410"/>
                      <a:gd name="connsiteX2" fmla="*/ 89456 w 262368"/>
                      <a:gd name="connsiteY2" fmla="*/ 70866 h 256410"/>
                      <a:gd name="connsiteX3" fmla="*/ 118412 w 262368"/>
                      <a:gd name="connsiteY3" fmla="*/ 0 h 256410"/>
                      <a:gd name="connsiteX4" fmla="*/ 147368 w 262368"/>
                      <a:gd name="connsiteY4" fmla="*/ 70866 h 256410"/>
                      <a:gd name="connsiteX5" fmla="*/ 176324 w 262368"/>
                      <a:gd name="connsiteY5" fmla="*/ 0 h 256410"/>
                      <a:gd name="connsiteX6" fmla="*/ 262368 w 262368"/>
                      <a:gd name="connsiteY6" fmla="*/ 256409 h 256410"/>
                      <a:gd name="connsiteX0" fmla="*/ 43 w 207106"/>
                      <a:gd name="connsiteY0" fmla="*/ 197928 h 197928"/>
                      <a:gd name="connsiteX1" fmla="*/ 60500 w 207106"/>
                      <a:gd name="connsiteY1" fmla="*/ 0 h 197928"/>
                      <a:gd name="connsiteX2" fmla="*/ 89456 w 207106"/>
                      <a:gd name="connsiteY2" fmla="*/ 70866 h 197928"/>
                      <a:gd name="connsiteX3" fmla="*/ 118412 w 207106"/>
                      <a:gd name="connsiteY3" fmla="*/ 0 h 197928"/>
                      <a:gd name="connsiteX4" fmla="*/ 147368 w 207106"/>
                      <a:gd name="connsiteY4" fmla="*/ 70866 h 197928"/>
                      <a:gd name="connsiteX5" fmla="*/ 176324 w 207106"/>
                      <a:gd name="connsiteY5" fmla="*/ 0 h 197928"/>
                      <a:gd name="connsiteX6" fmla="*/ 207106 w 207106"/>
                      <a:gd name="connsiteY6" fmla="*/ 165709 h 197928"/>
                      <a:gd name="connsiteX0" fmla="*/ 202 w 174057"/>
                      <a:gd name="connsiteY0" fmla="*/ 213332 h 213332"/>
                      <a:gd name="connsiteX1" fmla="*/ 27451 w 174057"/>
                      <a:gd name="connsiteY1" fmla="*/ 0 h 213332"/>
                      <a:gd name="connsiteX2" fmla="*/ 56407 w 174057"/>
                      <a:gd name="connsiteY2" fmla="*/ 70866 h 213332"/>
                      <a:gd name="connsiteX3" fmla="*/ 85363 w 174057"/>
                      <a:gd name="connsiteY3" fmla="*/ 0 h 213332"/>
                      <a:gd name="connsiteX4" fmla="*/ 114319 w 174057"/>
                      <a:gd name="connsiteY4" fmla="*/ 70866 h 213332"/>
                      <a:gd name="connsiteX5" fmla="*/ 143275 w 174057"/>
                      <a:gd name="connsiteY5" fmla="*/ 0 h 213332"/>
                      <a:gd name="connsiteX6" fmla="*/ 174057 w 174057"/>
                      <a:gd name="connsiteY6" fmla="*/ 165709 h 213332"/>
                      <a:gd name="connsiteX0" fmla="*/ 202 w 189151"/>
                      <a:gd name="connsiteY0" fmla="*/ 213332 h 213332"/>
                      <a:gd name="connsiteX1" fmla="*/ 27451 w 189151"/>
                      <a:gd name="connsiteY1" fmla="*/ 0 h 213332"/>
                      <a:gd name="connsiteX2" fmla="*/ 56407 w 189151"/>
                      <a:gd name="connsiteY2" fmla="*/ 70866 h 213332"/>
                      <a:gd name="connsiteX3" fmla="*/ 85363 w 189151"/>
                      <a:gd name="connsiteY3" fmla="*/ 0 h 213332"/>
                      <a:gd name="connsiteX4" fmla="*/ 114319 w 189151"/>
                      <a:gd name="connsiteY4" fmla="*/ 70866 h 213332"/>
                      <a:gd name="connsiteX5" fmla="*/ 143275 w 189151"/>
                      <a:gd name="connsiteY5" fmla="*/ 0 h 213332"/>
                      <a:gd name="connsiteX6" fmla="*/ 189151 w 189151"/>
                      <a:gd name="connsiteY6" fmla="*/ 195028 h 213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9151" h="213332">
                        <a:moveTo>
                          <a:pt x="202" y="213332"/>
                        </a:moveTo>
                        <a:cubicBezTo>
                          <a:pt x="-1323" y="39640"/>
                          <a:pt x="5644" y="91752"/>
                          <a:pt x="27451" y="0"/>
                        </a:cubicBezTo>
                        <a:lnTo>
                          <a:pt x="56407" y="70866"/>
                        </a:lnTo>
                        <a:lnTo>
                          <a:pt x="85363" y="0"/>
                        </a:lnTo>
                        <a:lnTo>
                          <a:pt x="114319" y="70866"/>
                        </a:lnTo>
                        <a:lnTo>
                          <a:pt x="143275" y="0"/>
                        </a:lnTo>
                        <a:cubicBezTo>
                          <a:pt x="171956" y="85470"/>
                          <a:pt x="170142" y="27227"/>
                          <a:pt x="189151" y="195028"/>
                        </a:cubicBezTo>
                      </a:path>
                    </a:pathLst>
                  </a:custGeom>
                  <a:solidFill>
                    <a:srgbClr val="3B82C5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3"/>
                  <p:cNvSpPr/>
                  <p:nvPr/>
                </p:nvSpPr>
                <p:spPr>
                  <a:xfrm rot="11672938">
                    <a:off x="1750366" y="3932033"/>
                    <a:ext cx="202899" cy="131300"/>
                  </a:xfrm>
                  <a:custGeom>
                    <a:avLst/>
                    <a:gdLst>
                      <a:gd name="connsiteX0" fmla="*/ 115824 w 347472"/>
                      <a:gd name="connsiteY0" fmla="*/ 0 h 283464"/>
                      <a:gd name="connsiteX1" fmla="*/ 144780 w 347472"/>
                      <a:gd name="connsiteY1" fmla="*/ 70866 h 283464"/>
                      <a:gd name="connsiteX2" fmla="*/ 173736 w 347472"/>
                      <a:gd name="connsiteY2" fmla="*/ 0 h 283464"/>
                      <a:gd name="connsiteX3" fmla="*/ 202692 w 347472"/>
                      <a:gd name="connsiteY3" fmla="*/ 70866 h 283464"/>
                      <a:gd name="connsiteX4" fmla="*/ 231648 w 347472"/>
                      <a:gd name="connsiteY4" fmla="*/ 0 h 283464"/>
                      <a:gd name="connsiteX5" fmla="*/ 347472 w 347472"/>
                      <a:gd name="connsiteY5" fmla="*/ 283464 h 283464"/>
                      <a:gd name="connsiteX6" fmla="*/ 289560 w 347472"/>
                      <a:gd name="connsiteY6" fmla="*/ 283464 h 283464"/>
                      <a:gd name="connsiteX7" fmla="*/ 231648 w 347472"/>
                      <a:gd name="connsiteY7" fmla="*/ 283464 h 283464"/>
                      <a:gd name="connsiteX8" fmla="*/ 115824 w 347472"/>
                      <a:gd name="connsiteY8" fmla="*/ 283464 h 283464"/>
                      <a:gd name="connsiteX9" fmla="*/ 57912 w 347472"/>
                      <a:gd name="connsiteY9" fmla="*/ 283464 h 283464"/>
                      <a:gd name="connsiteX10" fmla="*/ 0 w 347472"/>
                      <a:gd name="connsiteY10" fmla="*/ 283464 h 283464"/>
                      <a:gd name="connsiteX0" fmla="*/ 115824 w 347472"/>
                      <a:gd name="connsiteY0" fmla="*/ 0 h 283464"/>
                      <a:gd name="connsiteX1" fmla="*/ 144780 w 347472"/>
                      <a:gd name="connsiteY1" fmla="*/ 70866 h 283464"/>
                      <a:gd name="connsiteX2" fmla="*/ 173736 w 347472"/>
                      <a:gd name="connsiteY2" fmla="*/ 0 h 283464"/>
                      <a:gd name="connsiteX3" fmla="*/ 202692 w 347472"/>
                      <a:gd name="connsiteY3" fmla="*/ 70866 h 283464"/>
                      <a:gd name="connsiteX4" fmla="*/ 231648 w 347472"/>
                      <a:gd name="connsiteY4" fmla="*/ 0 h 283464"/>
                      <a:gd name="connsiteX5" fmla="*/ 347472 w 347472"/>
                      <a:gd name="connsiteY5" fmla="*/ 283464 h 283464"/>
                      <a:gd name="connsiteX6" fmla="*/ 231648 w 347472"/>
                      <a:gd name="connsiteY6" fmla="*/ 283464 h 283464"/>
                      <a:gd name="connsiteX7" fmla="*/ 115824 w 347472"/>
                      <a:gd name="connsiteY7" fmla="*/ 283464 h 283464"/>
                      <a:gd name="connsiteX8" fmla="*/ 57912 w 347472"/>
                      <a:gd name="connsiteY8" fmla="*/ 283464 h 283464"/>
                      <a:gd name="connsiteX9" fmla="*/ 0 w 347472"/>
                      <a:gd name="connsiteY9" fmla="*/ 283464 h 283464"/>
                      <a:gd name="connsiteX10" fmla="*/ 115824 w 347472"/>
                      <a:gd name="connsiteY10" fmla="*/ 0 h 283464"/>
                      <a:gd name="connsiteX0" fmla="*/ 115824 w 347472"/>
                      <a:gd name="connsiteY0" fmla="*/ 0 h 283464"/>
                      <a:gd name="connsiteX1" fmla="*/ 144780 w 347472"/>
                      <a:gd name="connsiteY1" fmla="*/ 70866 h 283464"/>
                      <a:gd name="connsiteX2" fmla="*/ 173736 w 347472"/>
                      <a:gd name="connsiteY2" fmla="*/ 0 h 283464"/>
                      <a:gd name="connsiteX3" fmla="*/ 202692 w 347472"/>
                      <a:gd name="connsiteY3" fmla="*/ 70866 h 283464"/>
                      <a:gd name="connsiteX4" fmla="*/ 231648 w 347472"/>
                      <a:gd name="connsiteY4" fmla="*/ 0 h 283464"/>
                      <a:gd name="connsiteX5" fmla="*/ 347472 w 347472"/>
                      <a:gd name="connsiteY5" fmla="*/ 283464 h 283464"/>
                      <a:gd name="connsiteX6" fmla="*/ 115824 w 347472"/>
                      <a:gd name="connsiteY6" fmla="*/ 283464 h 283464"/>
                      <a:gd name="connsiteX7" fmla="*/ 57912 w 347472"/>
                      <a:gd name="connsiteY7" fmla="*/ 283464 h 283464"/>
                      <a:gd name="connsiteX8" fmla="*/ 0 w 347472"/>
                      <a:gd name="connsiteY8" fmla="*/ 283464 h 283464"/>
                      <a:gd name="connsiteX9" fmla="*/ 115824 w 347472"/>
                      <a:gd name="connsiteY9" fmla="*/ 0 h 283464"/>
                      <a:gd name="connsiteX0" fmla="*/ 115824 w 347472"/>
                      <a:gd name="connsiteY0" fmla="*/ 0 h 283464"/>
                      <a:gd name="connsiteX1" fmla="*/ 144780 w 347472"/>
                      <a:gd name="connsiteY1" fmla="*/ 70866 h 283464"/>
                      <a:gd name="connsiteX2" fmla="*/ 173736 w 347472"/>
                      <a:gd name="connsiteY2" fmla="*/ 0 h 283464"/>
                      <a:gd name="connsiteX3" fmla="*/ 202692 w 347472"/>
                      <a:gd name="connsiteY3" fmla="*/ 70866 h 283464"/>
                      <a:gd name="connsiteX4" fmla="*/ 231648 w 347472"/>
                      <a:gd name="connsiteY4" fmla="*/ 0 h 283464"/>
                      <a:gd name="connsiteX5" fmla="*/ 347472 w 347472"/>
                      <a:gd name="connsiteY5" fmla="*/ 283464 h 283464"/>
                      <a:gd name="connsiteX6" fmla="*/ 57912 w 347472"/>
                      <a:gd name="connsiteY6" fmla="*/ 283464 h 283464"/>
                      <a:gd name="connsiteX7" fmla="*/ 0 w 347472"/>
                      <a:gd name="connsiteY7" fmla="*/ 283464 h 283464"/>
                      <a:gd name="connsiteX8" fmla="*/ 115824 w 347472"/>
                      <a:gd name="connsiteY8" fmla="*/ 0 h 283464"/>
                      <a:gd name="connsiteX0" fmla="*/ 115824 w 347472"/>
                      <a:gd name="connsiteY0" fmla="*/ 0 h 283464"/>
                      <a:gd name="connsiteX1" fmla="*/ 144780 w 347472"/>
                      <a:gd name="connsiteY1" fmla="*/ 70866 h 283464"/>
                      <a:gd name="connsiteX2" fmla="*/ 173736 w 347472"/>
                      <a:gd name="connsiteY2" fmla="*/ 0 h 283464"/>
                      <a:gd name="connsiteX3" fmla="*/ 202692 w 347472"/>
                      <a:gd name="connsiteY3" fmla="*/ 70866 h 283464"/>
                      <a:gd name="connsiteX4" fmla="*/ 231648 w 347472"/>
                      <a:gd name="connsiteY4" fmla="*/ 0 h 283464"/>
                      <a:gd name="connsiteX5" fmla="*/ 347472 w 347472"/>
                      <a:gd name="connsiteY5" fmla="*/ 283464 h 283464"/>
                      <a:gd name="connsiteX6" fmla="*/ 0 w 347472"/>
                      <a:gd name="connsiteY6" fmla="*/ 283464 h 283464"/>
                      <a:gd name="connsiteX7" fmla="*/ 115824 w 347472"/>
                      <a:gd name="connsiteY7" fmla="*/ 0 h 283464"/>
                      <a:gd name="connsiteX0" fmla="*/ 65422 w 297070"/>
                      <a:gd name="connsiteY0" fmla="*/ 0 h 283464"/>
                      <a:gd name="connsiteX1" fmla="*/ 94378 w 297070"/>
                      <a:gd name="connsiteY1" fmla="*/ 70866 h 283464"/>
                      <a:gd name="connsiteX2" fmla="*/ 123334 w 297070"/>
                      <a:gd name="connsiteY2" fmla="*/ 0 h 283464"/>
                      <a:gd name="connsiteX3" fmla="*/ 152290 w 297070"/>
                      <a:gd name="connsiteY3" fmla="*/ 70866 h 283464"/>
                      <a:gd name="connsiteX4" fmla="*/ 181246 w 297070"/>
                      <a:gd name="connsiteY4" fmla="*/ 0 h 283464"/>
                      <a:gd name="connsiteX5" fmla="*/ 297070 w 297070"/>
                      <a:gd name="connsiteY5" fmla="*/ 283464 h 283464"/>
                      <a:gd name="connsiteX6" fmla="*/ 0 w 297070"/>
                      <a:gd name="connsiteY6" fmla="*/ 275256 h 283464"/>
                      <a:gd name="connsiteX7" fmla="*/ 65422 w 297070"/>
                      <a:gd name="connsiteY7" fmla="*/ 0 h 283464"/>
                      <a:gd name="connsiteX0" fmla="*/ 65422 w 267290"/>
                      <a:gd name="connsiteY0" fmla="*/ 0 h 275255"/>
                      <a:gd name="connsiteX1" fmla="*/ 94378 w 267290"/>
                      <a:gd name="connsiteY1" fmla="*/ 70866 h 275255"/>
                      <a:gd name="connsiteX2" fmla="*/ 123334 w 267290"/>
                      <a:gd name="connsiteY2" fmla="*/ 0 h 275255"/>
                      <a:gd name="connsiteX3" fmla="*/ 152290 w 267290"/>
                      <a:gd name="connsiteY3" fmla="*/ 70866 h 275255"/>
                      <a:gd name="connsiteX4" fmla="*/ 181246 w 267290"/>
                      <a:gd name="connsiteY4" fmla="*/ 0 h 275255"/>
                      <a:gd name="connsiteX5" fmla="*/ 267290 w 267290"/>
                      <a:gd name="connsiteY5" fmla="*/ 256409 h 275255"/>
                      <a:gd name="connsiteX6" fmla="*/ 0 w 267290"/>
                      <a:gd name="connsiteY6" fmla="*/ 275256 h 275255"/>
                      <a:gd name="connsiteX7" fmla="*/ 65422 w 267290"/>
                      <a:gd name="connsiteY7" fmla="*/ 0 h 275255"/>
                      <a:gd name="connsiteX0" fmla="*/ 65422 w 267290"/>
                      <a:gd name="connsiteY0" fmla="*/ 0 h 275257"/>
                      <a:gd name="connsiteX1" fmla="*/ 94378 w 267290"/>
                      <a:gd name="connsiteY1" fmla="*/ 70866 h 275257"/>
                      <a:gd name="connsiteX2" fmla="*/ 123334 w 267290"/>
                      <a:gd name="connsiteY2" fmla="*/ 0 h 275257"/>
                      <a:gd name="connsiteX3" fmla="*/ 152290 w 267290"/>
                      <a:gd name="connsiteY3" fmla="*/ 70866 h 275257"/>
                      <a:gd name="connsiteX4" fmla="*/ 181246 w 267290"/>
                      <a:gd name="connsiteY4" fmla="*/ 0 h 275257"/>
                      <a:gd name="connsiteX5" fmla="*/ 267290 w 267290"/>
                      <a:gd name="connsiteY5" fmla="*/ 256409 h 275257"/>
                      <a:gd name="connsiteX6" fmla="*/ 0 w 267290"/>
                      <a:gd name="connsiteY6" fmla="*/ 275256 h 275257"/>
                      <a:gd name="connsiteX7" fmla="*/ 65422 w 267290"/>
                      <a:gd name="connsiteY7" fmla="*/ 0 h 275257"/>
                      <a:gd name="connsiteX0" fmla="*/ 65459 w 267327"/>
                      <a:gd name="connsiteY0" fmla="*/ 0 h 275255"/>
                      <a:gd name="connsiteX1" fmla="*/ 94415 w 267327"/>
                      <a:gd name="connsiteY1" fmla="*/ 70866 h 275255"/>
                      <a:gd name="connsiteX2" fmla="*/ 123371 w 267327"/>
                      <a:gd name="connsiteY2" fmla="*/ 0 h 275255"/>
                      <a:gd name="connsiteX3" fmla="*/ 152327 w 267327"/>
                      <a:gd name="connsiteY3" fmla="*/ 70866 h 275255"/>
                      <a:gd name="connsiteX4" fmla="*/ 181283 w 267327"/>
                      <a:gd name="connsiteY4" fmla="*/ 0 h 275255"/>
                      <a:gd name="connsiteX5" fmla="*/ 267327 w 267327"/>
                      <a:gd name="connsiteY5" fmla="*/ 256409 h 275255"/>
                      <a:gd name="connsiteX6" fmla="*/ 37 w 267327"/>
                      <a:gd name="connsiteY6" fmla="*/ 275256 h 275255"/>
                      <a:gd name="connsiteX7" fmla="*/ 65459 w 267327"/>
                      <a:gd name="connsiteY7" fmla="*/ 0 h 275255"/>
                      <a:gd name="connsiteX0" fmla="*/ 37 w 267327"/>
                      <a:gd name="connsiteY0" fmla="*/ 275256 h 414978"/>
                      <a:gd name="connsiteX1" fmla="*/ 65459 w 267327"/>
                      <a:gd name="connsiteY1" fmla="*/ 0 h 414978"/>
                      <a:gd name="connsiteX2" fmla="*/ 94415 w 267327"/>
                      <a:gd name="connsiteY2" fmla="*/ 70866 h 414978"/>
                      <a:gd name="connsiteX3" fmla="*/ 123371 w 267327"/>
                      <a:gd name="connsiteY3" fmla="*/ 0 h 414978"/>
                      <a:gd name="connsiteX4" fmla="*/ 152327 w 267327"/>
                      <a:gd name="connsiteY4" fmla="*/ 70866 h 414978"/>
                      <a:gd name="connsiteX5" fmla="*/ 181283 w 267327"/>
                      <a:gd name="connsiteY5" fmla="*/ 0 h 414978"/>
                      <a:gd name="connsiteX6" fmla="*/ 267327 w 267327"/>
                      <a:gd name="connsiteY6" fmla="*/ 256409 h 414978"/>
                      <a:gd name="connsiteX7" fmla="*/ 91477 w 267327"/>
                      <a:gd name="connsiteY7" fmla="*/ 414978 h 414978"/>
                      <a:gd name="connsiteX0" fmla="*/ 37 w 267327"/>
                      <a:gd name="connsiteY0" fmla="*/ 275256 h 275256"/>
                      <a:gd name="connsiteX1" fmla="*/ 65459 w 267327"/>
                      <a:gd name="connsiteY1" fmla="*/ 0 h 275256"/>
                      <a:gd name="connsiteX2" fmla="*/ 94415 w 267327"/>
                      <a:gd name="connsiteY2" fmla="*/ 70866 h 275256"/>
                      <a:gd name="connsiteX3" fmla="*/ 123371 w 267327"/>
                      <a:gd name="connsiteY3" fmla="*/ 0 h 275256"/>
                      <a:gd name="connsiteX4" fmla="*/ 152327 w 267327"/>
                      <a:gd name="connsiteY4" fmla="*/ 70866 h 275256"/>
                      <a:gd name="connsiteX5" fmla="*/ 181283 w 267327"/>
                      <a:gd name="connsiteY5" fmla="*/ 0 h 275256"/>
                      <a:gd name="connsiteX6" fmla="*/ 267327 w 267327"/>
                      <a:gd name="connsiteY6" fmla="*/ 256409 h 275256"/>
                      <a:gd name="connsiteX0" fmla="*/ 43 w 262368"/>
                      <a:gd name="connsiteY0" fmla="*/ 197928 h 256410"/>
                      <a:gd name="connsiteX1" fmla="*/ 60500 w 262368"/>
                      <a:gd name="connsiteY1" fmla="*/ 0 h 256410"/>
                      <a:gd name="connsiteX2" fmla="*/ 89456 w 262368"/>
                      <a:gd name="connsiteY2" fmla="*/ 70866 h 256410"/>
                      <a:gd name="connsiteX3" fmla="*/ 118412 w 262368"/>
                      <a:gd name="connsiteY3" fmla="*/ 0 h 256410"/>
                      <a:gd name="connsiteX4" fmla="*/ 147368 w 262368"/>
                      <a:gd name="connsiteY4" fmla="*/ 70866 h 256410"/>
                      <a:gd name="connsiteX5" fmla="*/ 176324 w 262368"/>
                      <a:gd name="connsiteY5" fmla="*/ 0 h 256410"/>
                      <a:gd name="connsiteX6" fmla="*/ 262368 w 262368"/>
                      <a:gd name="connsiteY6" fmla="*/ 256409 h 256410"/>
                      <a:gd name="connsiteX0" fmla="*/ 43 w 207106"/>
                      <a:gd name="connsiteY0" fmla="*/ 197928 h 197928"/>
                      <a:gd name="connsiteX1" fmla="*/ 60500 w 207106"/>
                      <a:gd name="connsiteY1" fmla="*/ 0 h 197928"/>
                      <a:gd name="connsiteX2" fmla="*/ 89456 w 207106"/>
                      <a:gd name="connsiteY2" fmla="*/ 70866 h 197928"/>
                      <a:gd name="connsiteX3" fmla="*/ 118412 w 207106"/>
                      <a:gd name="connsiteY3" fmla="*/ 0 h 197928"/>
                      <a:gd name="connsiteX4" fmla="*/ 147368 w 207106"/>
                      <a:gd name="connsiteY4" fmla="*/ 70866 h 197928"/>
                      <a:gd name="connsiteX5" fmla="*/ 176324 w 207106"/>
                      <a:gd name="connsiteY5" fmla="*/ 0 h 197928"/>
                      <a:gd name="connsiteX6" fmla="*/ 207106 w 207106"/>
                      <a:gd name="connsiteY6" fmla="*/ 165709 h 197928"/>
                      <a:gd name="connsiteX0" fmla="*/ 202 w 174057"/>
                      <a:gd name="connsiteY0" fmla="*/ 213332 h 213332"/>
                      <a:gd name="connsiteX1" fmla="*/ 27451 w 174057"/>
                      <a:gd name="connsiteY1" fmla="*/ 0 h 213332"/>
                      <a:gd name="connsiteX2" fmla="*/ 56407 w 174057"/>
                      <a:gd name="connsiteY2" fmla="*/ 70866 h 213332"/>
                      <a:gd name="connsiteX3" fmla="*/ 85363 w 174057"/>
                      <a:gd name="connsiteY3" fmla="*/ 0 h 213332"/>
                      <a:gd name="connsiteX4" fmla="*/ 114319 w 174057"/>
                      <a:gd name="connsiteY4" fmla="*/ 70866 h 213332"/>
                      <a:gd name="connsiteX5" fmla="*/ 143275 w 174057"/>
                      <a:gd name="connsiteY5" fmla="*/ 0 h 213332"/>
                      <a:gd name="connsiteX6" fmla="*/ 174057 w 174057"/>
                      <a:gd name="connsiteY6" fmla="*/ 165709 h 213332"/>
                      <a:gd name="connsiteX0" fmla="*/ 202 w 189151"/>
                      <a:gd name="connsiteY0" fmla="*/ 213332 h 213332"/>
                      <a:gd name="connsiteX1" fmla="*/ 27451 w 189151"/>
                      <a:gd name="connsiteY1" fmla="*/ 0 h 213332"/>
                      <a:gd name="connsiteX2" fmla="*/ 56407 w 189151"/>
                      <a:gd name="connsiteY2" fmla="*/ 70866 h 213332"/>
                      <a:gd name="connsiteX3" fmla="*/ 85363 w 189151"/>
                      <a:gd name="connsiteY3" fmla="*/ 0 h 213332"/>
                      <a:gd name="connsiteX4" fmla="*/ 114319 w 189151"/>
                      <a:gd name="connsiteY4" fmla="*/ 70866 h 213332"/>
                      <a:gd name="connsiteX5" fmla="*/ 143275 w 189151"/>
                      <a:gd name="connsiteY5" fmla="*/ 0 h 213332"/>
                      <a:gd name="connsiteX6" fmla="*/ 189151 w 189151"/>
                      <a:gd name="connsiteY6" fmla="*/ 195028 h 213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9151" h="213332">
                        <a:moveTo>
                          <a:pt x="202" y="213332"/>
                        </a:moveTo>
                        <a:cubicBezTo>
                          <a:pt x="-1323" y="39640"/>
                          <a:pt x="5644" y="91752"/>
                          <a:pt x="27451" y="0"/>
                        </a:cubicBezTo>
                        <a:lnTo>
                          <a:pt x="56407" y="70866"/>
                        </a:lnTo>
                        <a:lnTo>
                          <a:pt x="85363" y="0"/>
                        </a:lnTo>
                        <a:lnTo>
                          <a:pt x="114319" y="70866"/>
                        </a:lnTo>
                        <a:lnTo>
                          <a:pt x="143275" y="0"/>
                        </a:lnTo>
                        <a:cubicBezTo>
                          <a:pt x="171956" y="85470"/>
                          <a:pt x="170142" y="27227"/>
                          <a:pt x="189151" y="195028"/>
                        </a:cubicBezTo>
                      </a:path>
                    </a:pathLst>
                  </a:custGeom>
                  <a:solidFill>
                    <a:srgbClr val="5B9BD5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2343690" y="2297137"/>
                  <a:ext cx="115047" cy="104853"/>
                  <a:chOff x="5185896" y="3179661"/>
                  <a:chExt cx="117851" cy="107408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 rot="20790704">
                    <a:off x="5185896" y="3179661"/>
                    <a:ext cx="117851" cy="107408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8" name="Oval 17"/>
                  <p:cNvSpPr/>
                  <p:nvPr/>
                </p:nvSpPr>
                <p:spPr>
                  <a:xfrm rot="20790704">
                    <a:off x="5198152" y="3203186"/>
                    <a:ext cx="59674" cy="543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1764980" y="2294221"/>
                  <a:ext cx="115047" cy="104853"/>
                  <a:chOff x="5185896" y="3179661"/>
                  <a:chExt cx="117851" cy="107408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 rot="20790704">
                    <a:off x="5185896" y="3179661"/>
                    <a:ext cx="117851" cy="107408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 rot="20790704">
                    <a:off x="5198152" y="3203186"/>
                    <a:ext cx="59674" cy="543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" name="Group 1"/>
                <p:cNvGrpSpPr/>
                <p:nvPr/>
              </p:nvGrpSpPr>
              <p:grpSpPr>
                <a:xfrm rot="480374">
                  <a:off x="2420725" y="1790009"/>
                  <a:ext cx="242879" cy="297179"/>
                  <a:chOff x="5640685" y="2540296"/>
                  <a:chExt cx="250324" cy="306289"/>
                </a:xfrm>
              </p:grpSpPr>
              <p:sp>
                <p:nvSpPr>
                  <p:cNvPr id="22" name="Oval 191"/>
                  <p:cNvSpPr/>
                  <p:nvPr/>
                </p:nvSpPr>
                <p:spPr>
                  <a:xfrm rot="17550264">
                    <a:off x="5612702" y="2568279"/>
                    <a:ext cx="306289" cy="250324"/>
                  </a:xfrm>
                  <a:custGeom>
                    <a:avLst/>
                    <a:gdLst>
                      <a:gd name="connsiteX0" fmla="*/ 0 w 325085"/>
                      <a:gd name="connsiteY0" fmla="*/ 125268 h 250535"/>
                      <a:gd name="connsiteX1" fmla="*/ 162543 w 325085"/>
                      <a:gd name="connsiteY1" fmla="*/ 0 h 250535"/>
                      <a:gd name="connsiteX2" fmla="*/ 325086 w 325085"/>
                      <a:gd name="connsiteY2" fmla="*/ 125268 h 250535"/>
                      <a:gd name="connsiteX3" fmla="*/ 162543 w 325085"/>
                      <a:gd name="connsiteY3" fmla="*/ 250536 h 250535"/>
                      <a:gd name="connsiteX4" fmla="*/ 0 w 325085"/>
                      <a:gd name="connsiteY4" fmla="*/ 125268 h 250535"/>
                      <a:gd name="connsiteX0" fmla="*/ 0 w 410597"/>
                      <a:gd name="connsiteY0" fmla="*/ 151279 h 251109"/>
                      <a:gd name="connsiteX1" fmla="*/ 248054 w 410597"/>
                      <a:gd name="connsiteY1" fmla="*/ 216 h 251109"/>
                      <a:gd name="connsiteX2" fmla="*/ 410597 w 410597"/>
                      <a:gd name="connsiteY2" fmla="*/ 125484 h 251109"/>
                      <a:gd name="connsiteX3" fmla="*/ 248054 w 410597"/>
                      <a:gd name="connsiteY3" fmla="*/ 250752 h 251109"/>
                      <a:gd name="connsiteX4" fmla="*/ 0 w 410597"/>
                      <a:gd name="connsiteY4" fmla="*/ 151279 h 251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0597" h="251109">
                        <a:moveTo>
                          <a:pt x="0" y="151279"/>
                        </a:moveTo>
                        <a:cubicBezTo>
                          <a:pt x="0" y="82095"/>
                          <a:pt x="179621" y="4515"/>
                          <a:pt x="248054" y="216"/>
                        </a:cubicBezTo>
                        <a:cubicBezTo>
                          <a:pt x="316487" y="-4083"/>
                          <a:pt x="410597" y="56300"/>
                          <a:pt x="410597" y="125484"/>
                        </a:cubicBezTo>
                        <a:cubicBezTo>
                          <a:pt x="410597" y="194668"/>
                          <a:pt x="316487" y="246453"/>
                          <a:pt x="248054" y="250752"/>
                        </a:cubicBezTo>
                        <a:cubicBezTo>
                          <a:pt x="179621" y="255051"/>
                          <a:pt x="0" y="220463"/>
                          <a:pt x="0" y="151279"/>
                        </a:cubicBezTo>
                        <a:close/>
                      </a:path>
                    </a:pathLst>
                  </a:cu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u="sng"/>
                  </a:p>
                </p:txBody>
              </p:sp>
              <p:sp>
                <p:nvSpPr>
                  <p:cNvPr id="23" name="Oval 192"/>
                  <p:cNvSpPr/>
                  <p:nvPr/>
                </p:nvSpPr>
                <p:spPr>
                  <a:xfrm rot="11996556">
                    <a:off x="5698045" y="2617484"/>
                    <a:ext cx="130767" cy="185459"/>
                  </a:xfrm>
                  <a:custGeom>
                    <a:avLst/>
                    <a:gdLst>
                      <a:gd name="connsiteX0" fmla="*/ 0 w 130559"/>
                      <a:gd name="connsiteY0" fmla="*/ 72364 h 144727"/>
                      <a:gd name="connsiteX1" fmla="*/ 65280 w 130559"/>
                      <a:gd name="connsiteY1" fmla="*/ 0 h 144727"/>
                      <a:gd name="connsiteX2" fmla="*/ 130560 w 130559"/>
                      <a:gd name="connsiteY2" fmla="*/ 72364 h 144727"/>
                      <a:gd name="connsiteX3" fmla="*/ 65280 w 130559"/>
                      <a:gd name="connsiteY3" fmla="*/ 144728 h 144727"/>
                      <a:gd name="connsiteX4" fmla="*/ 0 w 130559"/>
                      <a:gd name="connsiteY4" fmla="*/ 72364 h 144727"/>
                      <a:gd name="connsiteX0" fmla="*/ 617 w 131177"/>
                      <a:gd name="connsiteY0" fmla="*/ 176254 h 248618"/>
                      <a:gd name="connsiteX1" fmla="*/ 44549 w 131177"/>
                      <a:gd name="connsiteY1" fmla="*/ 0 h 248618"/>
                      <a:gd name="connsiteX2" fmla="*/ 131177 w 131177"/>
                      <a:gd name="connsiteY2" fmla="*/ 176254 h 248618"/>
                      <a:gd name="connsiteX3" fmla="*/ 65897 w 131177"/>
                      <a:gd name="connsiteY3" fmla="*/ 248618 h 248618"/>
                      <a:gd name="connsiteX4" fmla="*/ 617 w 131177"/>
                      <a:gd name="connsiteY4" fmla="*/ 176254 h 2486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177" h="248618">
                        <a:moveTo>
                          <a:pt x="617" y="176254"/>
                        </a:moveTo>
                        <a:cubicBezTo>
                          <a:pt x="-2941" y="134818"/>
                          <a:pt x="8496" y="0"/>
                          <a:pt x="44549" y="0"/>
                        </a:cubicBezTo>
                        <a:cubicBezTo>
                          <a:pt x="80602" y="0"/>
                          <a:pt x="131177" y="136288"/>
                          <a:pt x="131177" y="176254"/>
                        </a:cubicBezTo>
                        <a:cubicBezTo>
                          <a:pt x="131177" y="216220"/>
                          <a:pt x="101950" y="248618"/>
                          <a:pt x="65897" y="248618"/>
                        </a:cubicBezTo>
                        <a:cubicBezTo>
                          <a:pt x="29844" y="248618"/>
                          <a:pt x="4175" y="217690"/>
                          <a:pt x="617" y="176254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  <a:alpha val="49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u="sng"/>
                  </a:p>
                </p:txBody>
              </p:sp>
              <p:sp>
                <p:nvSpPr>
                  <p:cNvPr id="24" name="Arc 23"/>
                  <p:cNvSpPr/>
                  <p:nvPr/>
                </p:nvSpPr>
                <p:spPr>
                  <a:xfrm rot="1128580">
                    <a:off x="5671683" y="2665312"/>
                    <a:ext cx="82971" cy="155286"/>
                  </a:xfrm>
                  <a:prstGeom prst="arc">
                    <a:avLst/>
                  </a:prstGeom>
                  <a:ln w="254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Arc 24"/>
                  <p:cNvSpPr/>
                  <p:nvPr/>
                </p:nvSpPr>
                <p:spPr>
                  <a:xfrm rot="1128580" flipH="1">
                    <a:off x="5751285" y="2688942"/>
                    <a:ext cx="82971" cy="155286"/>
                  </a:xfrm>
                  <a:prstGeom prst="arc">
                    <a:avLst>
                      <a:gd name="adj1" fmla="val 16200000"/>
                      <a:gd name="adj2" fmla="val 20911871"/>
                    </a:avLst>
                  </a:prstGeom>
                  <a:ln w="254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40" name="Oval 39"/>
                <p:cNvSpPr/>
                <p:nvPr/>
              </p:nvSpPr>
              <p:spPr>
                <a:xfrm rot="537220">
                  <a:off x="2311017" y="1980899"/>
                  <a:ext cx="291139" cy="12258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u="sng" dirty="0"/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1976334" y="2423849"/>
                  <a:ext cx="285933" cy="304989"/>
                  <a:chOff x="5509882" y="3440926"/>
                  <a:chExt cx="285933" cy="304989"/>
                </a:xfrm>
              </p:grpSpPr>
              <p:sp>
                <p:nvSpPr>
                  <p:cNvPr id="42" name="Rounded Rectangle 41"/>
                  <p:cNvSpPr/>
                  <p:nvPr/>
                </p:nvSpPr>
                <p:spPr>
                  <a:xfrm rot="21322659">
                    <a:off x="5573740" y="3553685"/>
                    <a:ext cx="90939" cy="192230"/>
                  </a:xfrm>
                  <a:prstGeom prst="roundRect">
                    <a:avLst>
                      <a:gd name="adj" fmla="val 4235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Rounded Rectangle 42"/>
                  <p:cNvSpPr/>
                  <p:nvPr/>
                </p:nvSpPr>
                <p:spPr>
                  <a:xfrm>
                    <a:off x="5659978" y="3553163"/>
                    <a:ext cx="88428" cy="180550"/>
                  </a:xfrm>
                  <a:prstGeom prst="roundRect">
                    <a:avLst>
                      <a:gd name="adj" fmla="val 34058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Oval 9"/>
                  <p:cNvSpPr/>
                  <p:nvPr/>
                </p:nvSpPr>
                <p:spPr>
                  <a:xfrm rot="92648">
                    <a:off x="5509882" y="3514778"/>
                    <a:ext cx="285933" cy="115901"/>
                  </a:xfrm>
                  <a:custGeom>
                    <a:avLst/>
                    <a:gdLst>
                      <a:gd name="connsiteX0" fmla="*/ 0 w 1566153"/>
                      <a:gd name="connsiteY0" fmla="*/ 466928 h 933856"/>
                      <a:gd name="connsiteX1" fmla="*/ 783077 w 1566153"/>
                      <a:gd name="connsiteY1" fmla="*/ 0 h 933856"/>
                      <a:gd name="connsiteX2" fmla="*/ 1566154 w 1566153"/>
                      <a:gd name="connsiteY2" fmla="*/ 466928 h 933856"/>
                      <a:gd name="connsiteX3" fmla="*/ 783077 w 1566153"/>
                      <a:gd name="connsiteY3" fmla="*/ 933856 h 933856"/>
                      <a:gd name="connsiteX4" fmla="*/ 0 w 1566153"/>
                      <a:gd name="connsiteY4" fmla="*/ 466928 h 933856"/>
                      <a:gd name="connsiteX0" fmla="*/ 317 w 1566471"/>
                      <a:gd name="connsiteY0" fmla="*/ 466928 h 768486"/>
                      <a:gd name="connsiteX1" fmla="*/ 783394 w 1566471"/>
                      <a:gd name="connsiteY1" fmla="*/ 0 h 768486"/>
                      <a:gd name="connsiteX2" fmla="*/ 1566471 w 1566471"/>
                      <a:gd name="connsiteY2" fmla="*/ 466928 h 768486"/>
                      <a:gd name="connsiteX3" fmla="*/ 715300 w 1566471"/>
                      <a:gd name="connsiteY3" fmla="*/ 768486 h 768486"/>
                      <a:gd name="connsiteX4" fmla="*/ 317 w 1566471"/>
                      <a:gd name="connsiteY4" fmla="*/ 466928 h 768486"/>
                      <a:gd name="connsiteX0" fmla="*/ 317 w 1568323"/>
                      <a:gd name="connsiteY0" fmla="*/ 466928 h 792461"/>
                      <a:gd name="connsiteX1" fmla="*/ 783394 w 1568323"/>
                      <a:gd name="connsiteY1" fmla="*/ 0 h 792461"/>
                      <a:gd name="connsiteX2" fmla="*/ 1566471 w 1568323"/>
                      <a:gd name="connsiteY2" fmla="*/ 466928 h 792461"/>
                      <a:gd name="connsiteX3" fmla="*/ 992538 w 1568323"/>
                      <a:gd name="connsiteY3" fmla="*/ 739303 h 792461"/>
                      <a:gd name="connsiteX4" fmla="*/ 715300 w 1568323"/>
                      <a:gd name="connsiteY4" fmla="*/ 768486 h 792461"/>
                      <a:gd name="connsiteX5" fmla="*/ 317 w 1568323"/>
                      <a:gd name="connsiteY5" fmla="*/ 466928 h 792461"/>
                      <a:gd name="connsiteX0" fmla="*/ 9015 w 1577021"/>
                      <a:gd name="connsiteY0" fmla="*/ 466928 h 778374"/>
                      <a:gd name="connsiteX1" fmla="*/ 792092 w 1577021"/>
                      <a:gd name="connsiteY1" fmla="*/ 0 h 778374"/>
                      <a:gd name="connsiteX2" fmla="*/ 1575169 w 1577021"/>
                      <a:gd name="connsiteY2" fmla="*/ 466928 h 778374"/>
                      <a:gd name="connsiteX3" fmla="*/ 1001236 w 1577021"/>
                      <a:gd name="connsiteY3" fmla="*/ 739303 h 778374"/>
                      <a:gd name="connsiteX4" fmla="*/ 723998 w 1577021"/>
                      <a:gd name="connsiteY4" fmla="*/ 768486 h 778374"/>
                      <a:gd name="connsiteX5" fmla="*/ 388393 w 1577021"/>
                      <a:gd name="connsiteY5" fmla="*/ 749030 h 778374"/>
                      <a:gd name="connsiteX6" fmla="*/ 9015 w 1577021"/>
                      <a:gd name="connsiteY6" fmla="*/ 466928 h 778374"/>
                      <a:gd name="connsiteX0" fmla="*/ 9015 w 1577021"/>
                      <a:gd name="connsiteY0" fmla="*/ 466928 h 760829"/>
                      <a:gd name="connsiteX1" fmla="*/ 792092 w 1577021"/>
                      <a:gd name="connsiteY1" fmla="*/ 0 h 760829"/>
                      <a:gd name="connsiteX2" fmla="*/ 1575169 w 1577021"/>
                      <a:gd name="connsiteY2" fmla="*/ 466928 h 760829"/>
                      <a:gd name="connsiteX3" fmla="*/ 1001236 w 1577021"/>
                      <a:gd name="connsiteY3" fmla="*/ 739303 h 760829"/>
                      <a:gd name="connsiteX4" fmla="*/ 723998 w 1577021"/>
                      <a:gd name="connsiteY4" fmla="*/ 671210 h 760829"/>
                      <a:gd name="connsiteX5" fmla="*/ 388393 w 1577021"/>
                      <a:gd name="connsiteY5" fmla="*/ 749030 h 760829"/>
                      <a:gd name="connsiteX6" fmla="*/ 9015 w 1577021"/>
                      <a:gd name="connsiteY6" fmla="*/ 466928 h 760829"/>
                      <a:gd name="connsiteX0" fmla="*/ 9015 w 1578546"/>
                      <a:gd name="connsiteY0" fmla="*/ 466928 h 760720"/>
                      <a:gd name="connsiteX1" fmla="*/ 792092 w 1578546"/>
                      <a:gd name="connsiteY1" fmla="*/ 0 h 760720"/>
                      <a:gd name="connsiteX2" fmla="*/ 1575169 w 1578546"/>
                      <a:gd name="connsiteY2" fmla="*/ 466928 h 760720"/>
                      <a:gd name="connsiteX3" fmla="*/ 1224972 w 1578546"/>
                      <a:gd name="connsiteY3" fmla="*/ 749031 h 760720"/>
                      <a:gd name="connsiteX4" fmla="*/ 723998 w 1578546"/>
                      <a:gd name="connsiteY4" fmla="*/ 671210 h 760720"/>
                      <a:gd name="connsiteX5" fmla="*/ 388393 w 1578546"/>
                      <a:gd name="connsiteY5" fmla="*/ 749030 h 760720"/>
                      <a:gd name="connsiteX6" fmla="*/ 9015 w 1578546"/>
                      <a:gd name="connsiteY6" fmla="*/ 466928 h 760720"/>
                      <a:gd name="connsiteX0" fmla="*/ 17975 w 1587506"/>
                      <a:gd name="connsiteY0" fmla="*/ 466928 h 760830"/>
                      <a:gd name="connsiteX1" fmla="*/ 801052 w 1587506"/>
                      <a:gd name="connsiteY1" fmla="*/ 0 h 760830"/>
                      <a:gd name="connsiteX2" fmla="*/ 1584129 w 1587506"/>
                      <a:gd name="connsiteY2" fmla="*/ 466928 h 760830"/>
                      <a:gd name="connsiteX3" fmla="*/ 1233932 w 1587506"/>
                      <a:gd name="connsiteY3" fmla="*/ 749031 h 760830"/>
                      <a:gd name="connsiteX4" fmla="*/ 732958 w 1587506"/>
                      <a:gd name="connsiteY4" fmla="*/ 671210 h 760830"/>
                      <a:gd name="connsiteX5" fmla="*/ 290349 w 1587506"/>
                      <a:gd name="connsiteY5" fmla="*/ 739303 h 760830"/>
                      <a:gd name="connsiteX6" fmla="*/ 17975 w 1587506"/>
                      <a:gd name="connsiteY6" fmla="*/ 466928 h 760830"/>
                      <a:gd name="connsiteX0" fmla="*/ 20537 w 1551158"/>
                      <a:gd name="connsiteY0" fmla="*/ 285435 h 764162"/>
                      <a:gd name="connsiteX1" fmla="*/ 764704 w 1551158"/>
                      <a:gd name="connsiteY1" fmla="*/ 3332 h 764162"/>
                      <a:gd name="connsiteX2" fmla="*/ 1547781 w 1551158"/>
                      <a:gd name="connsiteY2" fmla="*/ 470260 h 764162"/>
                      <a:gd name="connsiteX3" fmla="*/ 1197584 w 1551158"/>
                      <a:gd name="connsiteY3" fmla="*/ 752363 h 764162"/>
                      <a:gd name="connsiteX4" fmla="*/ 696610 w 1551158"/>
                      <a:gd name="connsiteY4" fmla="*/ 674542 h 764162"/>
                      <a:gd name="connsiteX5" fmla="*/ 254001 w 1551158"/>
                      <a:gd name="connsiteY5" fmla="*/ 742635 h 764162"/>
                      <a:gd name="connsiteX6" fmla="*/ 20537 w 1551158"/>
                      <a:gd name="connsiteY6" fmla="*/ 285435 h 764162"/>
                      <a:gd name="connsiteX0" fmla="*/ 20537 w 1427540"/>
                      <a:gd name="connsiteY0" fmla="*/ 282497 h 761224"/>
                      <a:gd name="connsiteX1" fmla="*/ 764704 w 1427540"/>
                      <a:gd name="connsiteY1" fmla="*/ 394 h 761224"/>
                      <a:gd name="connsiteX2" fmla="*/ 1421322 w 1427540"/>
                      <a:gd name="connsiteY2" fmla="*/ 233858 h 761224"/>
                      <a:gd name="connsiteX3" fmla="*/ 1197584 w 1427540"/>
                      <a:gd name="connsiteY3" fmla="*/ 749425 h 761224"/>
                      <a:gd name="connsiteX4" fmla="*/ 696610 w 1427540"/>
                      <a:gd name="connsiteY4" fmla="*/ 671604 h 761224"/>
                      <a:gd name="connsiteX5" fmla="*/ 254001 w 1427540"/>
                      <a:gd name="connsiteY5" fmla="*/ 739697 h 761224"/>
                      <a:gd name="connsiteX6" fmla="*/ 20537 w 1427540"/>
                      <a:gd name="connsiteY6" fmla="*/ 282497 h 761224"/>
                      <a:gd name="connsiteX0" fmla="*/ 11963 w 1418966"/>
                      <a:gd name="connsiteY0" fmla="*/ 263113 h 741840"/>
                      <a:gd name="connsiteX1" fmla="*/ 600488 w 1418966"/>
                      <a:gd name="connsiteY1" fmla="*/ 466 h 741840"/>
                      <a:gd name="connsiteX2" fmla="*/ 1412748 w 1418966"/>
                      <a:gd name="connsiteY2" fmla="*/ 214474 h 741840"/>
                      <a:gd name="connsiteX3" fmla="*/ 1189010 w 1418966"/>
                      <a:gd name="connsiteY3" fmla="*/ 730041 h 741840"/>
                      <a:gd name="connsiteX4" fmla="*/ 688036 w 1418966"/>
                      <a:gd name="connsiteY4" fmla="*/ 652220 h 741840"/>
                      <a:gd name="connsiteX5" fmla="*/ 245427 w 1418966"/>
                      <a:gd name="connsiteY5" fmla="*/ 720313 h 741840"/>
                      <a:gd name="connsiteX6" fmla="*/ 11963 w 1418966"/>
                      <a:gd name="connsiteY6" fmla="*/ 263113 h 741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18966" h="741840">
                        <a:moveTo>
                          <a:pt x="11963" y="263113"/>
                        </a:moveTo>
                        <a:cubicBezTo>
                          <a:pt x="71140" y="143139"/>
                          <a:pt x="367024" y="8573"/>
                          <a:pt x="600488" y="466"/>
                        </a:cubicBezTo>
                        <a:cubicBezTo>
                          <a:pt x="833952" y="-7641"/>
                          <a:pt x="1377891" y="91257"/>
                          <a:pt x="1412748" y="214474"/>
                        </a:cubicBezTo>
                        <a:cubicBezTo>
                          <a:pt x="1447605" y="337691"/>
                          <a:pt x="1330872" y="679781"/>
                          <a:pt x="1189010" y="730041"/>
                        </a:cubicBezTo>
                        <a:cubicBezTo>
                          <a:pt x="1047148" y="780301"/>
                          <a:pt x="845300" y="653841"/>
                          <a:pt x="688036" y="652220"/>
                        </a:cubicBezTo>
                        <a:cubicBezTo>
                          <a:pt x="530772" y="650599"/>
                          <a:pt x="364591" y="770573"/>
                          <a:pt x="245427" y="720313"/>
                        </a:cubicBezTo>
                        <a:cubicBezTo>
                          <a:pt x="126263" y="670053"/>
                          <a:pt x="-47214" y="383087"/>
                          <a:pt x="11963" y="263113"/>
                        </a:cubicBezTo>
                        <a:close/>
                      </a:path>
                    </a:pathLst>
                  </a:custGeom>
                  <a:solidFill>
                    <a:srgbClr val="CC9F6E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 rot="117027">
                    <a:off x="5595390" y="3440926"/>
                    <a:ext cx="112172" cy="107408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 rot="636239">
                    <a:off x="5619025" y="3461415"/>
                    <a:ext cx="45719" cy="34137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sp>
            <p:nvSpPr>
              <p:cNvPr id="48" name="Oval 99"/>
              <p:cNvSpPr/>
              <p:nvPr/>
            </p:nvSpPr>
            <p:spPr>
              <a:xfrm>
                <a:off x="1777775" y="2950194"/>
                <a:ext cx="680305" cy="702591"/>
              </a:xfrm>
              <a:custGeom>
                <a:avLst/>
                <a:gdLst>
                  <a:gd name="connsiteX0" fmla="*/ 0 w 731914"/>
                  <a:gd name="connsiteY0" fmla="*/ 363044 h 726088"/>
                  <a:gd name="connsiteX1" fmla="*/ 365957 w 731914"/>
                  <a:gd name="connsiteY1" fmla="*/ 0 h 726088"/>
                  <a:gd name="connsiteX2" fmla="*/ 731914 w 731914"/>
                  <a:gd name="connsiteY2" fmla="*/ 363044 h 726088"/>
                  <a:gd name="connsiteX3" fmla="*/ 365957 w 731914"/>
                  <a:gd name="connsiteY3" fmla="*/ 726088 h 726088"/>
                  <a:gd name="connsiteX4" fmla="*/ 0 w 731914"/>
                  <a:gd name="connsiteY4" fmla="*/ 363044 h 726088"/>
                  <a:gd name="connsiteX0" fmla="*/ 0 w 731914"/>
                  <a:gd name="connsiteY0" fmla="*/ 412140 h 775184"/>
                  <a:gd name="connsiteX1" fmla="*/ 363709 w 731914"/>
                  <a:gd name="connsiteY1" fmla="*/ 0 h 775184"/>
                  <a:gd name="connsiteX2" fmla="*/ 731914 w 731914"/>
                  <a:gd name="connsiteY2" fmla="*/ 412140 h 775184"/>
                  <a:gd name="connsiteX3" fmla="*/ 365957 w 731914"/>
                  <a:gd name="connsiteY3" fmla="*/ 775184 h 775184"/>
                  <a:gd name="connsiteX4" fmla="*/ 0 w 731914"/>
                  <a:gd name="connsiteY4" fmla="*/ 412140 h 775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1914" h="775184">
                    <a:moveTo>
                      <a:pt x="0" y="412140"/>
                    </a:moveTo>
                    <a:cubicBezTo>
                      <a:pt x="-375" y="282943"/>
                      <a:pt x="161597" y="0"/>
                      <a:pt x="363709" y="0"/>
                    </a:cubicBezTo>
                    <a:cubicBezTo>
                      <a:pt x="565821" y="0"/>
                      <a:pt x="731914" y="211636"/>
                      <a:pt x="731914" y="412140"/>
                    </a:cubicBezTo>
                    <a:cubicBezTo>
                      <a:pt x="731914" y="612644"/>
                      <a:pt x="568069" y="775184"/>
                      <a:pt x="365957" y="775184"/>
                    </a:cubicBezTo>
                    <a:cubicBezTo>
                      <a:pt x="163845" y="775184"/>
                      <a:pt x="375" y="541337"/>
                      <a:pt x="0" y="412140"/>
                    </a:cubicBezTo>
                    <a:close/>
                  </a:path>
                </a:pathLst>
              </a:custGeom>
              <a:solidFill>
                <a:srgbClr val="94BEE4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 rot="20772238">
                <a:off x="1987950" y="3199315"/>
                <a:ext cx="24077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1050" b="1" dirty="0" smtClean="0">
                    <a:latin typeface="Brush Script MT" panose="03060802040406070304" pitchFamily="66" charset="0"/>
                  </a:rPr>
                  <a:t>6</a:t>
                </a:r>
                <a:endParaRPr lang="sv-SE" sz="1050" b="1" dirty="0">
                  <a:latin typeface="Brush Script MT" panose="03060802040406070304" pitchFamily="66" charset="0"/>
                </a:endParaRPr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1858314" y="2913884"/>
                <a:ext cx="535838" cy="419131"/>
              </a:xfrm>
              <a:prstGeom prst="arc">
                <a:avLst>
                  <a:gd name="adj1" fmla="val 13033323"/>
                  <a:gd name="adj2" fmla="val 20035014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394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200617" y="1522642"/>
            <a:ext cx="3998037" cy="2587364"/>
            <a:chOff x="1667743" y="1822187"/>
            <a:chExt cx="3998037" cy="2587364"/>
          </a:xfrm>
        </p:grpSpPr>
        <p:sp>
          <p:nvSpPr>
            <p:cNvPr id="38" name="Oval 37"/>
            <p:cNvSpPr/>
            <p:nvPr/>
          </p:nvSpPr>
          <p:spPr>
            <a:xfrm>
              <a:off x="1667743" y="3177242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8000">
                  <a:schemeClr val="tx1">
                    <a:lumMod val="50000"/>
                    <a:lumOff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82788" y="1822187"/>
              <a:ext cx="1266177" cy="1995747"/>
              <a:chOff x="3082788" y="1822187"/>
              <a:chExt cx="1266177" cy="1995747"/>
            </a:xfrm>
          </p:grpSpPr>
          <p:sp>
            <p:nvSpPr>
              <p:cNvPr id="18" name="Oval 191"/>
              <p:cNvSpPr/>
              <p:nvPr/>
            </p:nvSpPr>
            <p:spPr>
              <a:xfrm rot="16200000">
                <a:off x="3378665" y="1841940"/>
                <a:ext cx="216220" cy="176713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5400000">
                <a:off x="3318926" y="3585200"/>
                <a:ext cx="251701" cy="112024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120843" y="2069648"/>
                <a:ext cx="451264" cy="41127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>
                <a:innerShdw dist="76200" dir="28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088451" y="1889051"/>
                <a:ext cx="1260514" cy="1787665"/>
              </a:xfrm>
              <a:custGeom>
                <a:avLst/>
                <a:gdLst>
                  <a:gd name="connsiteX0" fmla="*/ 0 w 1394208"/>
                  <a:gd name="connsiteY0" fmla="*/ 232373 h 2434213"/>
                  <a:gd name="connsiteX1" fmla="*/ 232373 w 1394208"/>
                  <a:gd name="connsiteY1" fmla="*/ 0 h 2434213"/>
                  <a:gd name="connsiteX2" fmla="*/ 1161835 w 1394208"/>
                  <a:gd name="connsiteY2" fmla="*/ 0 h 2434213"/>
                  <a:gd name="connsiteX3" fmla="*/ 1394208 w 1394208"/>
                  <a:gd name="connsiteY3" fmla="*/ 232373 h 2434213"/>
                  <a:gd name="connsiteX4" fmla="*/ 1394208 w 1394208"/>
                  <a:gd name="connsiteY4" fmla="*/ 2201840 h 2434213"/>
                  <a:gd name="connsiteX5" fmla="*/ 1161835 w 1394208"/>
                  <a:gd name="connsiteY5" fmla="*/ 2434213 h 2434213"/>
                  <a:gd name="connsiteX6" fmla="*/ 232373 w 1394208"/>
                  <a:gd name="connsiteY6" fmla="*/ 2434213 h 2434213"/>
                  <a:gd name="connsiteX7" fmla="*/ 0 w 1394208"/>
                  <a:gd name="connsiteY7" fmla="*/ 2201840 h 2434213"/>
                  <a:gd name="connsiteX8" fmla="*/ 0 w 1394208"/>
                  <a:gd name="connsiteY8" fmla="*/ 232373 h 2434213"/>
                  <a:gd name="connsiteX0" fmla="*/ 0 w 1394208"/>
                  <a:gd name="connsiteY0" fmla="*/ 232373 h 2434213"/>
                  <a:gd name="connsiteX1" fmla="*/ 232373 w 1394208"/>
                  <a:gd name="connsiteY1" fmla="*/ 0 h 2434213"/>
                  <a:gd name="connsiteX2" fmla="*/ 1161835 w 1394208"/>
                  <a:gd name="connsiteY2" fmla="*/ 0 h 2434213"/>
                  <a:gd name="connsiteX3" fmla="*/ 1394208 w 1394208"/>
                  <a:gd name="connsiteY3" fmla="*/ 232373 h 2434213"/>
                  <a:gd name="connsiteX4" fmla="*/ 1394208 w 1394208"/>
                  <a:gd name="connsiteY4" fmla="*/ 2201840 h 2434213"/>
                  <a:gd name="connsiteX5" fmla="*/ 1161835 w 1394208"/>
                  <a:gd name="connsiteY5" fmla="*/ 2434213 h 2434213"/>
                  <a:gd name="connsiteX6" fmla="*/ 232373 w 1394208"/>
                  <a:gd name="connsiteY6" fmla="*/ 2434213 h 2434213"/>
                  <a:gd name="connsiteX7" fmla="*/ 0 w 1394208"/>
                  <a:gd name="connsiteY7" fmla="*/ 2201840 h 2434213"/>
                  <a:gd name="connsiteX8" fmla="*/ 0 w 1394208"/>
                  <a:gd name="connsiteY8" fmla="*/ 1238460 h 2434213"/>
                  <a:gd name="connsiteX9" fmla="*/ 0 w 1394208"/>
                  <a:gd name="connsiteY9" fmla="*/ 232373 h 2434213"/>
                  <a:gd name="connsiteX0" fmla="*/ 205991 w 1600199"/>
                  <a:gd name="connsiteY0" fmla="*/ 232373 h 2434213"/>
                  <a:gd name="connsiteX1" fmla="*/ 438364 w 1600199"/>
                  <a:gd name="connsiteY1" fmla="*/ 0 h 2434213"/>
                  <a:gd name="connsiteX2" fmla="*/ 1367826 w 1600199"/>
                  <a:gd name="connsiteY2" fmla="*/ 0 h 2434213"/>
                  <a:gd name="connsiteX3" fmla="*/ 1600199 w 1600199"/>
                  <a:gd name="connsiteY3" fmla="*/ 232373 h 2434213"/>
                  <a:gd name="connsiteX4" fmla="*/ 1600199 w 1600199"/>
                  <a:gd name="connsiteY4" fmla="*/ 2201840 h 2434213"/>
                  <a:gd name="connsiteX5" fmla="*/ 1367826 w 1600199"/>
                  <a:gd name="connsiteY5" fmla="*/ 2434213 h 2434213"/>
                  <a:gd name="connsiteX6" fmla="*/ 438364 w 1600199"/>
                  <a:gd name="connsiteY6" fmla="*/ 2434213 h 2434213"/>
                  <a:gd name="connsiteX7" fmla="*/ 205991 w 1600199"/>
                  <a:gd name="connsiteY7" fmla="*/ 2201840 h 2434213"/>
                  <a:gd name="connsiteX8" fmla="*/ 0 w 1600199"/>
                  <a:gd name="connsiteY8" fmla="*/ 1544935 h 2434213"/>
                  <a:gd name="connsiteX9" fmla="*/ 205991 w 1600199"/>
                  <a:gd name="connsiteY9" fmla="*/ 232373 h 2434213"/>
                  <a:gd name="connsiteX0" fmla="*/ 205991 w 1600199"/>
                  <a:gd name="connsiteY0" fmla="*/ 232373 h 2434213"/>
                  <a:gd name="connsiteX1" fmla="*/ 438364 w 1600199"/>
                  <a:gd name="connsiteY1" fmla="*/ 0 h 2434213"/>
                  <a:gd name="connsiteX2" fmla="*/ 1367826 w 1600199"/>
                  <a:gd name="connsiteY2" fmla="*/ 0 h 2434213"/>
                  <a:gd name="connsiteX3" fmla="*/ 1600199 w 1600199"/>
                  <a:gd name="connsiteY3" fmla="*/ 232373 h 2434213"/>
                  <a:gd name="connsiteX4" fmla="*/ 1600199 w 1600199"/>
                  <a:gd name="connsiteY4" fmla="*/ 2201840 h 2434213"/>
                  <a:gd name="connsiteX5" fmla="*/ 1367826 w 1600199"/>
                  <a:gd name="connsiteY5" fmla="*/ 2434213 h 2434213"/>
                  <a:gd name="connsiteX6" fmla="*/ 438364 w 1600199"/>
                  <a:gd name="connsiteY6" fmla="*/ 2434213 h 2434213"/>
                  <a:gd name="connsiteX7" fmla="*/ 205991 w 1600199"/>
                  <a:gd name="connsiteY7" fmla="*/ 2201840 h 2434213"/>
                  <a:gd name="connsiteX8" fmla="*/ 82899 w 1600199"/>
                  <a:gd name="connsiteY8" fmla="*/ 1823776 h 2434213"/>
                  <a:gd name="connsiteX9" fmla="*/ 0 w 1600199"/>
                  <a:gd name="connsiteY9" fmla="*/ 1544935 h 2434213"/>
                  <a:gd name="connsiteX10" fmla="*/ 205991 w 1600199"/>
                  <a:gd name="connsiteY10" fmla="*/ 232373 h 2434213"/>
                  <a:gd name="connsiteX0" fmla="*/ 205991 w 1600199"/>
                  <a:gd name="connsiteY0" fmla="*/ 232373 h 2434213"/>
                  <a:gd name="connsiteX1" fmla="*/ 438364 w 1600199"/>
                  <a:gd name="connsiteY1" fmla="*/ 0 h 2434213"/>
                  <a:gd name="connsiteX2" fmla="*/ 1367826 w 1600199"/>
                  <a:gd name="connsiteY2" fmla="*/ 0 h 2434213"/>
                  <a:gd name="connsiteX3" fmla="*/ 1600199 w 1600199"/>
                  <a:gd name="connsiteY3" fmla="*/ 232373 h 2434213"/>
                  <a:gd name="connsiteX4" fmla="*/ 1600199 w 1600199"/>
                  <a:gd name="connsiteY4" fmla="*/ 2201840 h 2434213"/>
                  <a:gd name="connsiteX5" fmla="*/ 1367826 w 1600199"/>
                  <a:gd name="connsiteY5" fmla="*/ 2434213 h 2434213"/>
                  <a:gd name="connsiteX6" fmla="*/ 438364 w 1600199"/>
                  <a:gd name="connsiteY6" fmla="*/ 2434213 h 2434213"/>
                  <a:gd name="connsiteX7" fmla="*/ 205991 w 1600199"/>
                  <a:gd name="connsiteY7" fmla="*/ 2201840 h 2434213"/>
                  <a:gd name="connsiteX8" fmla="*/ 5024 w 1600199"/>
                  <a:gd name="connsiteY8" fmla="*/ 1956917 h 2434213"/>
                  <a:gd name="connsiteX9" fmla="*/ 0 w 1600199"/>
                  <a:gd name="connsiteY9" fmla="*/ 1544935 h 2434213"/>
                  <a:gd name="connsiteX10" fmla="*/ 205991 w 1600199"/>
                  <a:gd name="connsiteY10" fmla="*/ 232373 h 2434213"/>
                  <a:gd name="connsiteX0" fmla="*/ 213527 w 1607735"/>
                  <a:gd name="connsiteY0" fmla="*/ 232373 h 2434213"/>
                  <a:gd name="connsiteX1" fmla="*/ 445900 w 1607735"/>
                  <a:gd name="connsiteY1" fmla="*/ 0 h 2434213"/>
                  <a:gd name="connsiteX2" fmla="*/ 1375362 w 1607735"/>
                  <a:gd name="connsiteY2" fmla="*/ 0 h 2434213"/>
                  <a:gd name="connsiteX3" fmla="*/ 1607735 w 1607735"/>
                  <a:gd name="connsiteY3" fmla="*/ 232373 h 2434213"/>
                  <a:gd name="connsiteX4" fmla="*/ 1607735 w 1607735"/>
                  <a:gd name="connsiteY4" fmla="*/ 2201840 h 2434213"/>
                  <a:gd name="connsiteX5" fmla="*/ 1375362 w 1607735"/>
                  <a:gd name="connsiteY5" fmla="*/ 2434213 h 2434213"/>
                  <a:gd name="connsiteX6" fmla="*/ 445900 w 1607735"/>
                  <a:gd name="connsiteY6" fmla="*/ 2434213 h 2434213"/>
                  <a:gd name="connsiteX7" fmla="*/ 213527 w 1607735"/>
                  <a:gd name="connsiteY7" fmla="*/ 2201840 h 2434213"/>
                  <a:gd name="connsiteX8" fmla="*/ 12560 w 1607735"/>
                  <a:gd name="connsiteY8" fmla="*/ 1956917 h 2434213"/>
                  <a:gd name="connsiteX9" fmla="*/ 0 w 1607735"/>
                  <a:gd name="connsiteY9" fmla="*/ 1549959 h 2434213"/>
                  <a:gd name="connsiteX10" fmla="*/ 213527 w 1607735"/>
                  <a:gd name="connsiteY10" fmla="*/ 232373 h 2434213"/>
                  <a:gd name="connsiteX0" fmla="*/ 213527 w 1607735"/>
                  <a:gd name="connsiteY0" fmla="*/ 232373 h 2434213"/>
                  <a:gd name="connsiteX1" fmla="*/ 445900 w 1607735"/>
                  <a:gd name="connsiteY1" fmla="*/ 0 h 2434213"/>
                  <a:gd name="connsiteX2" fmla="*/ 1375362 w 1607735"/>
                  <a:gd name="connsiteY2" fmla="*/ 0 h 2434213"/>
                  <a:gd name="connsiteX3" fmla="*/ 1607735 w 1607735"/>
                  <a:gd name="connsiteY3" fmla="*/ 232373 h 2434213"/>
                  <a:gd name="connsiteX4" fmla="*/ 1607735 w 1607735"/>
                  <a:gd name="connsiteY4" fmla="*/ 2201840 h 2434213"/>
                  <a:gd name="connsiteX5" fmla="*/ 1325121 w 1607735"/>
                  <a:gd name="connsiteY5" fmla="*/ 2406580 h 2434213"/>
                  <a:gd name="connsiteX6" fmla="*/ 445900 w 1607735"/>
                  <a:gd name="connsiteY6" fmla="*/ 2434213 h 2434213"/>
                  <a:gd name="connsiteX7" fmla="*/ 213527 w 1607735"/>
                  <a:gd name="connsiteY7" fmla="*/ 2201840 h 2434213"/>
                  <a:gd name="connsiteX8" fmla="*/ 12560 w 1607735"/>
                  <a:gd name="connsiteY8" fmla="*/ 1956917 h 2434213"/>
                  <a:gd name="connsiteX9" fmla="*/ 0 w 1607735"/>
                  <a:gd name="connsiteY9" fmla="*/ 1549959 h 2434213"/>
                  <a:gd name="connsiteX10" fmla="*/ 213527 w 1607735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375362 w 1708218"/>
                  <a:gd name="connsiteY2" fmla="*/ 0 h 2434213"/>
                  <a:gd name="connsiteX3" fmla="*/ 1607735 w 1708218"/>
                  <a:gd name="connsiteY3" fmla="*/ 232373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607735 w 1708218"/>
                  <a:gd name="connsiteY3" fmla="*/ 232373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429377 w 1708218"/>
                  <a:gd name="connsiteY3" fmla="*/ 679525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542420 w 1708218"/>
                  <a:gd name="connsiteY3" fmla="*/ 589090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542420 w 1708218"/>
                  <a:gd name="connsiteY3" fmla="*/ 589090 h 2434213"/>
                  <a:gd name="connsiteX4" fmla="*/ 1625320 w 1708218"/>
                  <a:gd name="connsiteY4" fmla="*/ 1278653 h 2434213"/>
                  <a:gd name="connsiteX5" fmla="*/ 1708218 w 1708218"/>
                  <a:gd name="connsiteY5" fmla="*/ 1933047 h 2434213"/>
                  <a:gd name="connsiteX6" fmla="*/ 1325121 w 1708218"/>
                  <a:gd name="connsiteY6" fmla="*/ 2406580 h 2434213"/>
                  <a:gd name="connsiteX7" fmla="*/ 445900 w 1708218"/>
                  <a:gd name="connsiteY7" fmla="*/ 2434213 h 2434213"/>
                  <a:gd name="connsiteX8" fmla="*/ 213527 w 1708218"/>
                  <a:gd name="connsiteY8" fmla="*/ 2201840 h 2434213"/>
                  <a:gd name="connsiteX9" fmla="*/ 12560 w 1708218"/>
                  <a:gd name="connsiteY9" fmla="*/ 1956917 h 2434213"/>
                  <a:gd name="connsiteX10" fmla="*/ 0 w 1708218"/>
                  <a:gd name="connsiteY10" fmla="*/ 1549959 h 2434213"/>
                  <a:gd name="connsiteX11" fmla="*/ 213527 w 1708218"/>
                  <a:gd name="connsiteY11" fmla="*/ 232373 h 2434213"/>
                  <a:gd name="connsiteX0" fmla="*/ 213527 w 1708218"/>
                  <a:gd name="connsiteY0" fmla="*/ 232373 h 2409093"/>
                  <a:gd name="connsiteX1" fmla="*/ 445900 w 1708218"/>
                  <a:gd name="connsiteY1" fmla="*/ 0 h 2409093"/>
                  <a:gd name="connsiteX2" fmla="*/ 1139226 w 1708218"/>
                  <a:gd name="connsiteY2" fmla="*/ 118068 h 2409093"/>
                  <a:gd name="connsiteX3" fmla="*/ 1542420 w 1708218"/>
                  <a:gd name="connsiteY3" fmla="*/ 589090 h 2409093"/>
                  <a:gd name="connsiteX4" fmla="*/ 1625320 w 1708218"/>
                  <a:gd name="connsiteY4" fmla="*/ 1278653 h 2409093"/>
                  <a:gd name="connsiteX5" fmla="*/ 1708218 w 1708218"/>
                  <a:gd name="connsiteY5" fmla="*/ 1933047 h 2409093"/>
                  <a:gd name="connsiteX6" fmla="*/ 1325121 w 1708218"/>
                  <a:gd name="connsiteY6" fmla="*/ 2406580 h 2409093"/>
                  <a:gd name="connsiteX7" fmla="*/ 450925 w 1708218"/>
                  <a:gd name="connsiteY7" fmla="*/ 2409093 h 2409093"/>
                  <a:gd name="connsiteX8" fmla="*/ 213527 w 1708218"/>
                  <a:gd name="connsiteY8" fmla="*/ 2201840 h 2409093"/>
                  <a:gd name="connsiteX9" fmla="*/ 12560 w 1708218"/>
                  <a:gd name="connsiteY9" fmla="*/ 1956917 h 2409093"/>
                  <a:gd name="connsiteX10" fmla="*/ 0 w 1708218"/>
                  <a:gd name="connsiteY10" fmla="*/ 1549959 h 2409093"/>
                  <a:gd name="connsiteX11" fmla="*/ 213527 w 1708218"/>
                  <a:gd name="connsiteY11" fmla="*/ 232373 h 2409093"/>
                  <a:gd name="connsiteX0" fmla="*/ 484832 w 1708218"/>
                  <a:gd name="connsiteY0" fmla="*/ 460973 h 2409093"/>
                  <a:gd name="connsiteX1" fmla="*/ 445900 w 1708218"/>
                  <a:gd name="connsiteY1" fmla="*/ 0 h 2409093"/>
                  <a:gd name="connsiteX2" fmla="*/ 1139226 w 1708218"/>
                  <a:gd name="connsiteY2" fmla="*/ 118068 h 2409093"/>
                  <a:gd name="connsiteX3" fmla="*/ 1542420 w 1708218"/>
                  <a:gd name="connsiteY3" fmla="*/ 589090 h 2409093"/>
                  <a:gd name="connsiteX4" fmla="*/ 1625320 w 1708218"/>
                  <a:gd name="connsiteY4" fmla="*/ 1278653 h 2409093"/>
                  <a:gd name="connsiteX5" fmla="*/ 1708218 w 1708218"/>
                  <a:gd name="connsiteY5" fmla="*/ 1933047 h 2409093"/>
                  <a:gd name="connsiteX6" fmla="*/ 1325121 w 1708218"/>
                  <a:gd name="connsiteY6" fmla="*/ 2406580 h 2409093"/>
                  <a:gd name="connsiteX7" fmla="*/ 450925 w 1708218"/>
                  <a:gd name="connsiteY7" fmla="*/ 2409093 h 2409093"/>
                  <a:gd name="connsiteX8" fmla="*/ 213527 w 1708218"/>
                  <a:gd name="connsiteY8" fmla="*/ 2201840 h 2409093"/>
                  <a:gd name="connsiteX9" fmla="*/ 12560 w 1708218"/>
                  <a:gd name="connsiteY9" fmla="*/ 1956917 h 2409093"/>
                  <a:gd name="connsiteX10" fmla="*/ 0 w 1708218"/>
                  <a:gd name="connsiteY10" fmla="*/ 1549959 h 2409093"/>
                  <a:gd name="connsiteX11" fmla="*/ 484832 w 1708218"/>
                  <a:gd name="connsiteY11" fmla="*/ 460973 h 2409093"/>
                  <a:gd name="connsiteX0" fmla="*/ 298938 w 1708218"/>
                  <a:gd name="connsiteY0" fmla="*/ 408219 h 2409093"/>
                  <a:gd name="connsiteX1" fmla="*/ 445900 w 1708218"/>
                  <a:gd name="connsiteY1" fmla="*/ 0 h 2409093"/>
                  <a:gd name="connsiteX2" fmla="*/ 1139226 w 1708218"/>
                  <a:gd name="connsiteY2" fmla="*/ 118068 h 2409093"/>
                  <a:gd name="connsiteX3" fmla="*/ 1542420 w 1708218"/>
                  <a:gd name="connsiteY3" fmla="*/ 589090 h 2409093"/>
                  <a:gd name="connsiteX4" fmla="*/ 1625320 w 1708218"/>
                  <a:gd name="connsiteY4" fmla="*/ 1278653 h 2409093"/>
                  <a:gd name="connsiteX5" fmla="*/ 1708218 w 1708218"/>
                  <a:gd name="connsiteY5" fmla="*/ 1933047 h 2409093"/>
                  <a:gd name="connsiteX6" fmla="*/ 1325121 w 1708218"/>
                  <a:gd name="connsiteY6" fmla="*/ 2406580 h 2409093"/>
                  <a:gd name="connsiteX7" fmla="*/ 450925 w 1708218"/>
                  <a:gd name="connsiteY7" fmla="*/ 2409093 h 2409093"/>
                  <a:gd name="connsiteX8" fmla="*/ 213527 w 1708218"/>
                  <a:gd name="connsiteY8" fmla="*/ 2201840 h 2409093"/>
                  <a:gd name="connsiteX9" fmla="*/ 12560 w 1708218"/>
                  <a:gd name="connsiteY9" fmla="*/ 1956917 h 2409093"/>
                  <a:gd name="connsiteX10" fmla="*/ 0 w 1708218"/>
                  <a:gd name="connsiteY10" fmla="*/ 1549959 h 2409093"/>
                  <a:gd name="connsiteX11" fmla="*/ 298938 w 1708218"/>
                  <a:gd name="connsiteY11" fmla="*/ 408219 h 2409093"/>
                  <a:gd name="connsiteX0" fmla="*/ 298938 w 1708218"/>
                  <a:gd name="connsiteY0" fmla="*/ 290151 h 2291025"/>
                  <a:gd name="connsiteX1" fmla="*/ 762423 w 1708218"/>
                  <a:gd name="connsiteY1" fmla="*/ 12560 h 2291025"/>
                  <a:gd name="connsiteX2" fmla="*/ 1139226 w 1708218"/>
                  <a:gd name="connsiteY2" fmla="*/ 0 h 2291025"/>
                  <a:gd name="connsiteX3" fmla="*/ 1542420 w 1708218"/>
                  <a:gd name="connsiteY3" fmla="*/ 471022 h 2291025"/>
                  <a:gd name="connsiteX4" fmla="*/ 1625320 w 1708218"/>
                  <a:gd name="connsiteY4" fmla="*/ 1160585 h 2291025"/>
                  <a:gd name="connsiteX5" fmla="*/ 1708218 w 1708218"/>
                  <a:gd name="connsiteY5" fmla="*/ 1814979 h 2291025"/>
                  <a:gd name="connsiteX6" fmla="*/ 1325121 w 1708218"/>
                  <a:gd name="connsiteY6" fmla="*/ 2288512 h 2291025"/>
                  <a:gd name="connsiteX7" fmla="*/ 450925 w 1708218"/>
                  <a:gd name="connsiteY7" fmla="*/ 2291025 h 2291025"/>
                  <a:gd name="connsiteX8" fmla="*/ 213527 w 1708218"/>
                  <a:gd name="connsiteY8" fmla="*/ 2083772 h 2291025"/>
                  <a:gd name="connsiteX9" fmla="*/ 12560 w 1708218"/>
                  <a:gd name="connsiteY9" fmla="*/ 1838849 h 2291025"/>
                  <a:gd name="connsiteX10" fmla="*/ 0 w 1708218"/>
                  <a:gd name="connsiteY10" fmla="*/ 1431891 h 2291025"/>
                  <a:gd name="connsiteX11" fmla="*/ 298938 w 1708218"/>
                  <a:gd name="connsiteY11" fmla="*/ 290151 h 2291025"/>
                  <a:gd name="connsiteX0" fmla="*/ 298938 w 1708218"/>
                  <a:gd name="connsiteY0" fmla="*/ 378074 h 2378948"/>
                  <a:gd name="connsiteX1" fmla="*/ 709669 w 1708218"/>
                  <a:gd name="connsiteY1" fmla="*/ 0 h 2378948"/>
                  <a:gd name="connsiteX2" fmla="*/ 1139226 w 1708218"/>
                  <a:gd name="connsiteY2" fmla="*/ 87923 h 2378948"/>
                  <a:gd name="connsiteX3" fmla="*/ 1542420 w 1708218"/>
                  <a:gd name="connsiteY3" fmla="*/ 558945 h 2378948"/>
                  <a:gd name="connsiteX4" fmla="*/ 1625320 w 1708218"/>
                  <a:gd name="connsiteY4" fmla="*/ 1248508 h 2378948"/>
                  <a:gd name="connsiteX5" fmla="*/ 1708218 w 1708218"/>
                  <a:gd name="connsiteY5" fmla="*/ 1902902 h 2378948"/>
                  <a:gd name="connsiteX6" fmla="*/ 1325121 w 1708218"/>
                  <a:gd name="connsiteY6" fmla="*/ 2376435 h 2378948"/>
                  <a:gd name="connsiteX7" fmla="*/ 450925 w 1708218"/>
                  <a:gd name="connsiteY7" fmla="*/ 2378948 h 2378948"/>
                  <a:gd name="connsiteX8" fmla="*/ 213527 w 1708218"/>
                  <a:gd name="connsiteY8" fmla="*/ 2171695 h 2378948"/>
                  <a:gd name="connsiteX9" fmla="*/ 12560 w 1708218"/>
                  <a:gd name="connsiteY9" fmla="*/ 1926772 h 2378948"/>
                  <a:gd name="connsiteX10" fmla="*/ 0 w 1708218"/>
                  <a:gd name="connsiteY10" fmla="*/ 1519814 h 2378948"/>
                  <a:gd name="connsiteX11" fmla="*/ 298938 w 1708218"/>
                  <a:gd name="connsiteY11" fmla="*/ 378074 h 2378948"/>
                  <a:gd name="connsiteX0" fmla="*/ 298938 w 1708218"/>
                  <a:gd name="connsiteY0" fmla="*/ 380586 h 2381460"/>
                  <a:gd name="connsiteX1" fmla="*/ 709669 w 1708218"/>
                  <a:gd name="connsiteY1" fmla="*/ 2512 h 2381460"/>
                  <a:gd name="connsiteX2" fmla="*/ 1144251 w 1708218"/>
                  <a:gd name="connsiteY2" fmla="*/ 0 h 2381460"/>
                  <a:gd name="connsiteX3" fmla="*/ 1542420 w 1708218"/>
                  <a:gd name="connsiteY3" fmla="*/ 561457 h 2381460"/>
                  <a:gd name="connsiteX4" fmla="*/ 1625320 w 1708218"/>
                  <a:gd name="connsiteY4" fmla="*/ 1251020 h 2381460"/>
                  <a:gd name="connsiteX5" fmla="*/ 1708218 w 1708218"/>
                  <a:gd name="connsiteY5" fmla="*/ 1905414 h 2381460"/>
                  <a:gd name="connsiteX6" fmla="*/ 1325121 w 1708218"/>
                  <a:gd name="connsiteY6" fmla="*/ 2378947 h 2381460"/>
                  <a:gd name="connsiteX7" fmla="*/ 450925 w 1708218"/>
                  <a:gd name="connsiteY7" fmla="*/ 2381460 h 2381460"/>
                  <a:gd name="connsiteX8" fmla="*/ 213527 w 1708218"/>
                  <a:gd name="connsiteY8" fmla="*/ 2174207 h 2381460"/>
                  <a:gd name="connsiteX9" fmla="*/ 12560 w 1708218"/>
                  <a:gd name="connsiteY9" fmla="*/ 1929284 h 2381460"/>
                  <a:gd name="connsiteX10" fmla="*/ 0 w 1708218"/>
                  <a:gd name="connsiteY10" fmla="*/ 1522326 h 2381460"/>
                  <a:gd name="connsiteX11" fmla="*/ 298938 w 1708218"/>
                  <a:gd name="connsiteY11" fmla="*/ 380586 h 2381460"/>
                  <a:gd name="connsiteX0" fmla="*/ 298938 w 1708218"/>
                  <a:gd name="connsiteY0" fmla="*/ 435577 h 2436451"/>
                  <a:gd name="connsiteX1" fmla="*/ 709669 w 1708218"/>
                  <a:gd name="connsiteY1" fmla="*/ 57503 h 2436451"/>
                  <a:gd name="connsiteX2" fmla="*/ 1144251 w 1708218"/>
                  <a:gd name="connsiteY2" fmla="*/ 54991 h 2436451"/>
                  <a:gd name="connsiteX3" fmla="*/ 1542420 w 1708218"/>
                  <a:gd name="connsiteY3" fmla="*/ 616448 h 2436451"/>
                  <a:gd name="connsiteX4" fmla="*/ 1625320 w 1708218"/>
                  <a:gd name="connsiteY4" fmla="*/ 1306011 h 2436451"/>
                  <a:gd name="connsiteX5" fmla="*/ 1708218 w 1708218"/>
                  <a:gd name="connsiteY5" fmla="*/ 1960405 h 2436451"/>
                  <a:gd name="connsiteX6" fmla="*/ 1325121 w 1708218"/>
                  <a:gd name="connsiteY6" fmla="*/ 2433938 h 2436451"/>
                  <a:gd name="connsiteX7" fmla="*/ 450925 w 1708218"/>
                  <a:gd name="connsiteY7" fmla="*/ 2436451 h 2436451"/>
                  <a:gd name="connsiteX8" fmla="*/ 213527 w 1708218"/>
                  <a:gd name="connsiteY8" fmla="*/ 2229198 h 2436451"/>
                  <a:gd name="connsiteX9" fmla="*/ 12560 w 1708218"/>
                  <a:gd name="connsiteY9" fmla="*/ 1984275 h 2436451"/>
                  <a:gd name="connsiteX10" fmla="*/ 0 w 1708218"/>
                  <a:gd name="connsiteY10" fmla="*/ 1577317 h 2436451"/>
                  <a:gd name="connsiteX11" fmla="*/ 298938 w 1708218"/>
                  <a:gd name="connsiteY11" fmla="*/ 435577 h 2436451"/>
                  <a:gd name="connsiteX0" fmla="*/ 298938 w 1708218"/>
                  <a:gd name="connsiteY0" fmla="*/ 493049 h 2493923"/>
                  <a:gd name="connsiteX1" fmla="*/ 709669 w 1708218"/>
                  <a:gd name="connsiteY1" fmla="*/ 114975 h 2493923"/>
                  <a:gd name="connsiteX2" fmla="*/ 1144251 w 1708218"/>
                  <a:gd name="connsiteY2" fmla="*/ 112463 h 2493923"/>
                  <a:gd name="connsiteX3" fmla="*/ 1542420 w 1708218"/>
                  <a:gd name="connsiteY3" fmla="*/ 673920 h 2493923"/>
                  <a:gd name="connsiteX4" fmla="*/ 1625320 w 1708218"/>
                  <a:gd name="connsiteY4" fmla="*/ 1363483 h 2493923"/>
                  <a:gd name="connsiteX5" fmla="*/ 1708218 w 1708218"/>
                  <a:gd name="connsiteY5" fmla="*/ 2017877 h 2493923"/>
                  <a:gd name="connsiteX6" fmla="*/ 1325121 w 1708218"/>
                  <a:gd name="connsiteY6" fmla="*/ 2491410 h 2493923"/>
                  <a:gd name="connsiteX7" fmla="*/ 450925 w 1708218"/>
                  <a:gd name="connsiteY7" fmla="*/ 2493923 h 2493923"/>
                  <a:gd name="connsiteX8" fmla="*/ 213527 w 1708218"/>
                  <a:gd name="connsiteY8" fmla="*/ 2286670 h 2493923"/>
                  <a:gd name="connsiteX9" fmla="*/ 12560 w 1708218"/>
                  <a:gd name="connsiteY9" fmla="*/ 2041747 h 2493923"/>
                  <a:gd name="connsiteX10" fmla="*/ 0 w 1708218"/>
                  <a:gd name="connsiteY10" fmla="*/ 1634789 h 2493923"/>
                  <a:gd name="connsiteX11" fmla="*/ 298938 w 1708218"/>
                  <a:gd name="connsiteY11" fmla="*/ 493049 h 2493923"/>
                  <a:gd name="connsiteX0" fmla="*/ 298938 w 1708218"/>
                  <a:gd name="connsiteY0" fmla="*/ 493049 h 2493923"/>
                  <a:gd name="connsiteX1" fmla="*/ 709669 w 1708218"/>
                  <a:gd name="connsiteY1" fmla="*/ 114975 h 2493923"/>
                  <a:gd name="connsiteX2" fmla="*/ 1144251 w 1708218"/>
                  <a:gd name="connsiteY2" fmla="*/ 112463 h 2493923"/>
                  <a:gd name="connsiteX3" fmla="*/ 1542420 w 1708218"/>
                  <a:gd name="connsiteY3" fmla="*/ 673920 h 2493923"/>
                  <a:gd name="connsiteX4" fmla="*/ 1625320 w 1708218"/>
                  <a:gd name="connsiteY4" fmla="*/ 1363483 h 2493923"/>
                  <a:gd name="connsiteX5" fmla="*/ 1708218 w 1708218"/>
                  <a:gd name="connsiteY5" fmla="*/ 2017877 h 2493923"/>
                  <a:gd name="connsiteX6" fmla="*/ 1325121 w 1708218"/>
                  <a:gd name="connsiteY6" fmla="*/ 2491410 h 2493923"/>
                  <a:gd name="connsiteX7" fmla="*/ 450925 w 1708218"/>
                  <a:gd name="connsiteY7" fmla="*/ 2493923 h 2493923"/>
                  <a:gd name="connsiteX8" fmla="*/ 213527 w 1708218"/>
                  <a:gd name="connsiteY8" fmla="*/ 2286670 h 2493923"/>
                  <a:gd name="connsiteX9" fmla="*/ 12560 w 1708218"/>
                  <a:gd name="connsiteY9" fmla="*/ 2041747 h 2493923"/>
                  <a:gd name="connsiteX10" fmla="*/ 0 w 1708218"/>
                  <a:gd name="connsiteY10" fmla="*/ 1634789 h 2493923"/>
                  <a:gd name="connsiteX11" fmla="*/ 298938 w 1708218"/>
                  <a:gd name="connsiteY11" fmla="*/ 493049 h 2493923"/>
                  <a:gd name="connsiteX0" fmla="*/ 298938 w 1708218"/>
                  <a:gd name="connsiteY0" fmla="*/ 384277 h 2385151"/>
                  <a:gd name="connsiteX1" fmla="*/ 1144251 w 1708218"/>
                  <a:gd name="connsiteY1" fmla="*/ 3691 h 2385151"/>
                  <a:gd name="connsiteX2" fmla="*/ 1542420 w 1708218"/>
                  <a:gd name="connsiteY2" fmla="*/ 565148 h 2385151"/>
                  <a:gd name="connsiteX3" fmla="*/ 1625320 w 1708218"/>
                  <a:gd name="connsiteY3" fmla="*/ 1254711 h 2385151"/>
                  <a:gd name="connsiteX4" fmla="*/ 1708218 w 1708218"/>
                  <a:gd name="connsiteY4" fmla="*/ 1909105 h 2385151"/>
                  <a:gd name="connsiteX5" fmla="*/ 1325121 w 1708218"/>
                  <a:gd name="connsiteY5" fmla="*/ 2382638 h 2385151"/>
                  <a:gd name="connsiteX6" fmla="*/ 450925 w 1708218"/>
                  <a:gd name="connsiteY6" fmla="*/ 2385151 h 2385151"/>
                  <a:gd name="connsiteX7" fmla="*/ 213527 w 1708218"/>
                  <a:gd name="connsiteY7" fmla="*/ 2177898 h 2385151"/>
                  <a:gd name="connsiteX8" fmla="*/ 12560 w 1708218"/>
                  <a:gd name="connsiteY8" fmla="*/ 1932975 h 2385151"/>
                  <a:gd name="connsiteX9" fmla="*/ 0 w 1708218"/>
                  <a:gd name="connsiteY9" fmla="*/ 1526017 h 2385151"/>
                  <a:gd name="connsiteX10" fmla="*/ 298938 w 1708218"/>
                  <a:gd name="connsiteY10" fmla="*/ 384277 h 2385151"/>
                  <a:gd name="connsiteX0" fmla="*/ 298938 w 1708218"/>
                  <a:gd name="connsiteY0" fmla="*/ 426134 h 2427008"/>
                  <a:gd name="connsiteX1" fmla="*/ 1144251 w 1708218"/>
                  <a:gd name="connsiteY1" fmla="*/ 45548 h 2427008"/>
                  <a:gd name="connsiteX2" fmla="*/ 1542420 w 1708218"/>
                  <a:gd name="connsiteY2" fmla="*/ 607005 h 2427008"/>
                  <a:gd name="connsiteX3" fmla="*/ 1625320 w 1708218"/>
                  <a:gd name="connsiteY3" fmla="*/ 1296568 h 2427008"/>
                  <a:gd name="connsiteX4" fmla="*/ 1708218 w 1708218"/>
                  <a:gd name="connsiteY4" fmla="*/ 1950962 h 2427008"/>
                  <a:gd name="connsiteX5" fmla="*/ 1325121 w 1708218"/>
                  <a:gd name="connsiteY5" fmla="*/ 2424495 h 2427008"/>
                  <a:gd name="connsiteX6" fmla="*/ 450925 w 1708218"/>
                  <a:gd name="connsiteY6" fmla="*/ 2427008 h 2427008"/>
                  <a:gd name="connsiteX7" fmla="*/ 213527 w 1708218"/>
                  <a:gd name="connsiteY7" fmla="*/ 2219755 h 2427008"/>
                  <a:gd name="connsiteX8" fmla="*/ 12560 w 1708218"/>
                  <a:gd name="connsiteY8" fmla="*/ 1974832 h 2427008"/>
                  <a:gd name="connsiteX9" fmla="*/ 0 w 1708218"/>
                  <a:gd name="connsiteY9" fmla="*/ 1567874 h 2427008"/>
                  <a:gd name="connsiteX10" fmla="*/ 298938 w 1708218"/>
                  <a:gd name="connsiteY10" fmla="*/ 426134 h 2427008"/>
                  <a:gd name="connsiteX0" fmla="*/ 298938 w 1708218"/>
                  <a:gd name="connsiteY0" fmla="*/ 422331 h 2423205"/>
                  <a:gd name="connsiteX1" fmla="*/ 1144251 w 1708218"/>
                  <a:gd name="connsiteY1" fmla="*/ 41745 h 2423205"/>
                  <a:gd name="connsiteX2" fmla="*/ 1542420 w 1708218"/>
                  <a:gd name="connsiteY2" fmla="*/ 603202 h 2423205"/>
                  <a:gd name="connsiteX3" fmla="*/ 1625320 w 1708218"/>
                  <a:gd name="connsiteY3" fmla="*/ 1292765 h 2423205"/>
                  <a:gd name="connsiteX4" fmla="*/ 1708218 w 1708218"/>
                  <a:gd name="connsiteY4" fmla="*/ 1947159 h 2423205"/>
                  <a:gd name="connsiteX5" fmla="*/ 1325121 w 1708218"/>
                  <a:gd name="connsiteY5" fmla="*/ 2420692 h 2423205"/>
                  <a:gd name="connsiteX6" fmla="*/ 450925 w 1708218"/>
                  <a:gd name="connsiteY6" fmla="*/ 2423205 h 2423205"/>
                  <a:gd name="connsiteX7" fmla="*/ 213527 w 1708218"/>
                  <a:gd name="connsiteY7" fmla="*/ 2215952 h 2423205"/>
                  <a:gd name="connsiteX8" fmla="*/ 12560 w 1708218"/>
                  <a:gd name="connsiteY8" fmla="*/ 1971029 h 2423205"/>
                  <a:gd name="connsiteX9" fmla="*/ 0 w 1708218"/>
                  <a:gd name="connsiteY9" fmla="*/ 1564071 h 2423205"/>
                  <a:gd name="connsiteX10" fmla="*/ 298938 w 1708218"/>
                  <a:gd name="connsiteY10" fmla="*/ 422331 h 2423205"/>
                  <a:gd name="connsiteX0" fmla="*/ 322394 w 1731674"/>
                  <a:gd name="connsiteY0" fmla="*/ 422331 h 2423205"/>
                  <a:gd name="connsiteX1" fmla="*/ 1167707 w 1731674"/>
                  <a:gd name="connsiteY1" fmla="*/ 41745 h 2423205"/>
                  <a:gd name="connsiteX2" fmla="*/ 1565876 w 1731674"/>
                  <a:gd name="connsiteY2" fmla="*/ 603202 h 2423205"/>
                  <a:gd name="connsiteX3" fmla="*/ 1648776 w 1731674"/>
                  <a:gd name="connsiteY3" fmla="*/ 1292765 h 2423205"/>
                  <a:gd name="connsiteX4" fmla="*/ 1731674 w 1731674"/>
                  <a:gd name="connsiteY4" fmla="*/ 1947159 h 2423205"/>
                  <a:gd name="connsiteX5" fmla="*/ 1348577 w 1731674"/>
                  <a:gd name="connsiteY5" fmla="*/ 2420692 h 2423205"/>
                  <a:gd name="connsiteX6" fmla="*/ 474381 w 1731674"/>
                  <a:gd name="connsiteY6" fmla="*/ 2423205 h 2423205"/>
                  <a:gd name="connsiteX7" fmla="*/ 236983 w 1731674"/>
                  <a:gd name="connsiteY7" fmla="*/ 2215952 h 2423205"/>
                  <a:gd name="connsiteX8" fmla="*/ 36016 w 1731674"/>
                  <a:gd name="connsiteY8" fmla="*/ 1971029 h 2423205"/>
                  <a:gd name="connsiteX9" fmla="*/ 23456 w 1731674"/>
                  <a:gd name="connsiteY9" fmla="*/ 1564071 h 2423205"/>
                  <a:gd name="connsiteX10" fmla="*/ 322394 w 1731674"/>
                  <a:gd name="connsiteY10" fmla="*/ 422331 h 2423205"/>
                  <a:gd name="connsiteX0" fmla="*/ 322394 w 1731674"/>
                  <a:gd name="connsiteY0" fmla="*/ 422331 h 2423205"/>
                  <a:gd name="connsiteX1" fmla="*/ 1167707 w 1731674"/>
                  <a:gd name="connsiteY1" fmla="*/ 41745 h 2423205"/>
                  <a:gd name="connsiteX2" fmla="*/ 1565876 w 1731674"/>
                  <a:gd name="connsiteY2" fmla="*/ 603202 h 2423205"/>
                  <a:gd name="connsiteX3" fmla="*/ 1648776 w 1731674"/>
                  <a:gd name="connsiteY3" fmla="*/ 1292765 h 2423205"/>
                  <a:gd name="connsiteX4" fmla="*/ 1731674 w 1731674"/>
                  <a:gd name="connsiteY4" fmla="*/ 1947159 h 2423205"/>
                  <a:gd name="connsiteX5" fmla="*/ 1348577 w 1731674"/>
                  <a:gd name="connsiteY5" fmla="*/ 2420692 h 2423205"/>
                  <a:gd name="connsiteX6" fmla="*/ 474381 w 1731674"/>
                  <a:gd name="connsiteY6" fmla="*/ 2423205 h 2423205"/>
                  <a:gd name="connsiteX7" fmla="*/ 236983 w 1731674"/>
                  <a:gd name="connsiteY7" fmla="*/ 2215952 h 2423205"/>
                  <a:gd name="connsiteX8" fmla="*/ 36016 w 1731674"/>
                  <a:gd name="connsiteY8" fmla="*/ 1971029 h 2423205"/>
                  <a:gd name="connsiteX9" fmla="*/ 23456 w 1731674"/>
                  <a:gd name="connsiteY9" fmla="*/ 1564071 h 2423205"/>
                  <a:gd name="connsiteX10" fmla="*/ 322394 w 1731674"/>
                  <a:gd name="connsiteY10" fmla="*/ 422331 h 2423205"/>
                  <a:gd name="connsiteX0" fmla="*/ 322394 w 1731674"/>
                  <a:gd name="connsiteY0" fmla="*/ 422331 h 2423205"/>
                  <a:gd name="connsiteX1" fmla="*/ 1167707 w 1731674"/>
                  <a:gd name="connsiteY1" fmla="*/ 41745 h 2423205"/>
                  <a:gd name="connsiteX2" fmla="*/ 1565876 w 1731674"/>
                  <a:gd name="connsiteY2" fmla="*/ 603202 h 2423205"/>
                  <a:gd name="connsiteX3" fmla="*/ 1648776 w 1731674"/>
                  <a:gd name="connsiteY3" fmla="*/ 1292765 h 2423205"/>
                  <a:gd name="connsiteX4" fmla="*/ 1663848 w 1731674"/>
                  <a:gd name="connsiteY4" fmla="*/ 1430931 h 2423205"/>
                  <a:gd name="connsiteX5" fmla="*/ 1731674 w 1731674"/>
                  <a:gd name="connsiteY5" fmla="*/ 1947159 h 2423205"/>
                  <a:gd name="connsiteX6" fmla="*/ 1348577 w 1731674"/>
                  <a:gd name="connsiteY6" fmla="*/ 2420692 h 2423205"/>
                  <a:gd name="connsiteX7" fmla="*/ 474381 w 1731674"/>
                  <a:gd name="connsiteY7" fmla="*/ 2423205 h 2423205"/>
                  <a:gd name="connsiteX8" fmla="*/ 236983 w 1731674"/>
                  <a:gd name="connsiteY8" fmla="*/ 2215952 h 2423205"/>
                  <a:gd name="connsiteX9" fmla="*/ 36016 w 1731674"/>
                  <a:gd name="connsiteY9" fmla="*/ 1971029 h 2423205"/>
                  <a:gd name="connsiteX10" fmla="*/ 23456 w 1731674"/>
                  <a:gd name="connsiteY10" fmla="*/ 1564071 h 2423205"/>
                  <a:gd name="connsiteX11" fmla="*/ 322394 w 1731674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48776 w 1771868"/>
                  <a:gd name="connsiteY3" fmla="*/ 1292765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48776 w 1771868"/>
                  <a:gd name="connsiteY3" fmla="*/ 1292765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38728 w 1771868"/>
                  <a:gd name="connsiteY3" fmla="*/ 1187258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38728 w 1771868"/>
                  <a:gd name="connsiteY3" fmla="*/ 1187258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38728 w 1771868"/>
                  <a:gd name="connsiteY3" fmla="*/ 1187258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2744"/>
                  <a:gd name="connsiteY0" fmla="*/ 422331 h 2423205"/>
                  <a:gd name="connsiteX1" fmla="*/ 1167707 w 1772744"/>
                  <a:gd name="connsiteY1" fmla="*/ 41745 h 2423205"/>
                  <a:gd name="connsiteX2" fmla="*/ 1565876 w 1772744"/>
                  <a:gd name="connsiteY2" fmla="*/ 603202 h 2423205"/>
                  <a:gd name="connsiteX3" fmla="*/ 1638728 w 1772744"/>
                  <a:gd name="connsiteY3" fmla="*/ 1187258 h 2423205"/>
                  <a:gd name="connsiteX4" fmla="*/ 1771868 w 1772744"/>
                  <a:gd name="connsiteY4" fmla="*/ 1498758 h 2423205"/>
                  <a:gd name="connsiteX5" fmla="*/ 1731674 w 1772744"/>
                  <a:gd name="connsiteY5" fmla="*/ 1947159 h 2423205"/>
                  <a:gd name="connsiteX6" fmla="*/ 1348577 w 1772744"/>
                  <a:gd name="connsiteY6" fmla="*/ 2420692 h 2423205"/>
                  <a:gd name="connsiteX7" fmla="*/ 474381 w 1772744"/>
                  <a:gd name="connsiteY7" fmla="*/ 2423205 h 2423205"/>
                  <a:gd name="connsiteX8" fmla="*/ 236983 w 1772744"/>
                  <a:gd name="connsiteY8" fmla="*/ 2215952 h 2423205"/>
                  <a:gd name="connsiteX9" fmla="*/ 36016 w 1772744"/>
                  <a:gd name="connsiteY9" fmla="*/ 1971029 h 2423205"/>
                  <a:gd name="connsiteX10" fmla="*/ 23456 w 1772744"/>
                  <a:gd name="connsiteY10" fmla="*/ 1564071 h 2423205"/>
                  <a:gd name="connsiteX11" fmla="*/ 322394 w 1772744"/>
                  <a:gd name="connsiteY11" fmla="*/ 422331 h 2423205"/>
                  <a:gd name="connsiteX0" fmla="*/ 322394 w 1772744"/>
                  <a:gd name="connsiteY0" fmla="*/ 422331 h 2423205"/>
                  <a:gd name="connsiteX1" fmla="*/ 1167707 w 1772744"/>
                  <a:gd name="connsiteY1" fmla="*/ 41745 h 2423205"/>
                  <a:gd name="connsiteX2" fmla="*/ 1565876 w 1772744"/>
                  <a:gd name="connsiteY2" fmla="*/ 603202 h 2423205"/>
                  <a:gd name="connsiteX3" fmla="*/ 1638728 w 1772744"/>
                  <a:gd name="connsiteY3" fmla="*/ 1187258 h 2423205"/>
                  <a:gd name="connsiteX4" fmla="*/ 1771868 w 1772744"/>
                  <a:gd name="connsiteY4" fmla="*/ 1498758 h 2423205"/>
                  <a:gd name="connsiteX5" fmla="*/ 1731674 w 1772744"/>
                  <a:gd name="connsiteY5" fmla="*/ 1947159 h 2423205"/>
                  <a:gd name="connsiteX6" fmla="*/ 1348577 w 1772744"/>
                  <a:gd name="connsiteY6" fmla="*/ 2420692 h 2423205"/>
                  <a:gd name="connsiteX7" fmla="*/ 474381 w 1772744"/>
                  <a:gd name="connsiteY7" fmla="*/ 2423205 h 2423205"/>
                  <a:gd name="connsiteX8" fmla="*/ 236983 w 1772744"/>
                  <a:gd name="connsiteY8" fmla="*/ 2215952 h 2423205"/>
                  <a:gd name="connsiteX9" fmla="*/ 36016 w 1772744"/>
                  <a:gd name="connsiteY9" fmla="*/ 1971029 h 2423205"/>
                  <a:gd name="connsiteX10" fmla="*/ 23456 w 1772744"/>
                  <a:gd name="connsiteY10" fmla="*/ 1564071 h 2423205"/>
                  <a:gd name="connsiteX11" fmla="*/ 322394 w 1772744"/>
                  <a:gd name="connsiteY11" fmla="*/ 422331 h 2423205"/>
                  <a:gd name="connsiteX0" fmla="*/ 322394 w 1782135"/>
                  <a:gd name="connsiteY0" fmla="*/ 422331 h 2423205"/>
                  <a:gd name="connsiteX1" fmla="*/ 1167707 w 1782135"/>
                  <a:gd name="connsiteY1" fmla="*/ 41745 h 2423205"/>
                  <a:gd name="connsiteX2" fmla="*/ 1565876 w 1782135"/>
                  <a:gd name="connsiteY2" fmla="*/ 603202 h 2423205"/>
                  <a:gd name="connsiteX3" fmla="*/ 1638728 w 1782135"/>
                  <a:gd name="connsiteY3" fmla="*/ 1187258 h 2423205"/>
                  <a:gd name="connsiteX4" fmla="*/ 1771868 w 1782135"/>
                  <a:gd name="connsiteY4" fmla="*/ 1498758 h 2423205"/>
                  <a:gd name="connsiteX5" fmla="*/ 1731674 w 1782135"/>
                  <a:gd name="connsiteY5" fmla="*/ 1947159 h 2423205"/>
                  <a:gd name="connsiteX6" fmla="*/ 1348577 w 1782135"/>
                  <a:gd name="connsiteY6" fmla="*/ 2420692 h 2423205"/>
                  <a:gd name="connsiteX7" fmla="*/ 474381 w 1782135"/>
                  <a:gd name="connsiteY7" fmla="*/ 2423205 h 2423205"/>
                  <a:gd name="connsiteX8" fmla="*/ 236983 w 1782135"/>
                  <a:gd name="connsiteY8" fmla="*/ 2215952 h 2423205"/>
                  <a:gd name="connsiteX9" fmla="*/ 36016 w 1782135"/>
                  <a:gd name="connsiteY9" fmla="*/ 1971029 h 2423205"/>
                  <a:gd name="connsiteX10" fmla="*/ 23456 w 1782135"/>
                  <a:gd name="connsiteY10" fmla="*/ 1564071 h 2423205"/>
                  <a:gd name="connsiteX11" fmla="*/ 322394 w 1782135"/>
                  <a:gd name="connsiteY11" fmla="*/ 422331 h 2423205"/>
                  <a:gd name="connsiteX0" fmla="*/ 322394 w 1782135"/>
                  <a:gd name="connsiteY0" fmla="*/ 422331 h 2423205"/>
                  <a:gd name="connsiteX1" fmla="*/ 1167707 w 1782135"/>
                  <a:gd name="connsiteY1" fmla="*/ 41745 h 2423205"/>
                  <a:gd name="connsiteX2" fmla="*/ 1565876 w 1782135"/>
                  <a:gd name="connsiteY2" fmla="*/ 603202 h 2423205"/>
                  <a:gd name="connsiteX3" fmla="*/ 1638728 w 1782135"/>
                  <a:gd name="connsiteY3" fmla="*/ 1187258 h 2423205"/>
                  <a:gd name="connsiteX4" fmla="*/ 1771868 w 1782135"/>
                  <a:gd name="connsiteY4" fmla="*/ 1498758 h 2423205"/>
                  <a:gd name="connsiteX5" fmla="*/ 1731674 w 1782135"/>
                  <a:gd name="connsiteY5" fmla="*/ 1947159 h 2423205"/>
                  <a:gd name="connsiteX6" fmla="*/ 1348577 w 1782135"/>
                  <a:gd name="connsiteY6" fmla="*/ 2420692 h 2423205"/>
                  <a:gd name="connsiteX7" fmla="*/ 474381 w 1782135"/>
                  <a:gd name="connsiteY7" fmla="*/ 2423205 h 2423205"/>
                  <a:gd name="connsiteX8" fmla="*/ 236983 w 1782135"/>
                  <a:gd name="connsiteY8" fmla="*/ 2215952 h 2423205"/>
                  <a:gd name="connsiteX9" fmla="*/ 36016 w 1782135"/>
                  <a:gd name="connsiteY9" fmla="*/ 1971029 h 2423205"/>
                  <a:gd name="connsiteX10" fmla="*/ 23456 w 1782135"/>
                  <a:gd name="connsiteY10" fmla="*/ 1564071 h 2423205"/>
                  <a:gd name="connsiteX11" fmla="*/ 322394 w 1782135"/>
                  <a:gd name="connsiteY11" fmla="*/ 422331 h 2423205"/>
                  <a:gd name="connsiteX0" fmla="*/ 324904 w 1784645"/>
                  <a:gd name="connsiteY0" fmla="*/ 422331 h 2423205"/>
                  <a:gd name="connsiteX1" fmla="*/ 1170217 w 1784645"/>
                  <a:gd name="connsiteY1" fmla="*/ 41745 h 2423205"/>
                  <a:gd name="connsiteX2" fmla="*/ 1568386 w 1784645"/>
                  <a:gd name="connsiteY2" fmla="*/ 603202 h 2423205"/>
                  <a:gd name="connsiteX3" fmla="*/ 1641238 w 1784645"/>
                  <a:gd name="connsiteY3" fmla="*/ 1187258 h 2423205"/>
                  <a:gd name="connsiteX4" fmla="*/ 1774378 w 1784645"/>
                  <a:gd name="connsiteY4" fmla="*/ 1498758 h 2423205"/>
                  <a:gd name="connsiteX5" fmla="*/ 1734184 w 1784645"/>
                  <a:gd name="connsiteY5" fmla="*/ 1947159 h 2423205"/>
                  <a:gd name="connsiteX6" fmla="*/ 1351087 w 1784645"/>
                  <a:gd name="connsiteY6" fmla="*/ 2420692 h 2423205"/>
                  <a:gd name="connsiteX7" fmla="*/ 476891 w 1784645"/>
                  <a:gd name="connsiteY7" fmla="*/ 2423205 h 2423205"/>
                  <a:gd name="connsiteX8" fmla="*/ 239493 w 1784645"/>
                  <a:gd name="connsiteY8" fmla="*/ 2215952 h 2423205"/>
                  <a:gd name="connsiteX9" fmla="*/ 38526 w 1784645"/>
                  <a:gd name="connsiteY9" fmla="*/ 1971029 h 2423205"/>
                  <a:gd name="connsiteX10" fmla="*/ 25966 w 1784645"/>
                  <a:gd name="connsiteY10" fmla="*/ 1564071 h 2423205"/>
                  <a:gd name="connsiteX11" fmla="*/ 324904 w 1784645"/>
                  <a:gd name="connsiteY11" fmla="*/ 422331 h 2423205"/>
                  <a:gd name="connsiteX0" fmla="*/ 286378 w 1746119"/>
                  <a:gd name="connsiteY0" fmla="*/ 422331 h 2423205"/>
                  <a:gd name="connsiteX1" fmla="*/ 1131691 w 1746119"/>
                  <a:gd name="connsiteY1" fmla="*/ 41745 h 2423205"/>
                  <a:gd name="connsiteX2" fmla="*/ 1529860 w 1746119"/>
                  <a:gd name="connsiteY2" fmla="*/ 603202 h 2423205"/>
                  <a:gd name="connsiteX3" fmla="*/ 1602712 w 1746119"/>
                  <a:gd name="connsiteY3" fmla="*/ 1187258 h 2423205"/>
                  <a:gd name="connsiteX4" fmla="*/ 1735852 w 1746119"/>
                  <a:gd name="connsiteY4" fmla="*/ 1498758 h 2423205"/>
                  <a:gd name="connsiteX5" fmla="*/ 1695658 w 1746119"/>
                  <a:gd name="connsiteY5" fmla="*/ 1947159 h 2423205"/>
                  <a:gd name="connsiteX6" fmla="*/ 1312561 w 1746119"/>
                  <a:gd name="connsiteY6" fmla="*/ 2420692 h 2423205"/>
                  <a:gd name="connsiteX7" fmla="*/ 438365 w 1746119"/>
                  <a:gd name="connsiteY7" fmla="*/ 2423205 h 2423205"/>
                  <a:gd name="connsiteX8" fmla="*/ 200967 w 1746119"/>
                  <a:gd name="connsiteY8" fmla="*/ 2215952 h 2423205"/>
                  <a:gd name="connsiteX9" fmla="*/ 0 w 1746119"/>
                  <a:gd name="connsiteY9" fmla="*/ 1971029 h 2423205"/>
                  <a:gd name="connsiteX10" fmla="*/ 286378 w 1746119"/>
                  <a:gd name="connsiteY10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210363 w 1755515"/>
                  <a:gd name="connsiteY8" fmla="*/ 2215952 h 2423205"/>
                  <a:gd name="connsiteX9" fmla="*/ 9396 w 1755515"/>
                  <a:gd name="connsiteY9" fmla="*/ 1971029 h 2423205"/>
                  <a:gd name="connsiteX10" fmla="*/ 295774 w 1755515"/>
                  <a:gd name="connsiteY10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210363 w 1755515"/>
                  <a:gd name="connsiteY8" fmla="*/ 2215952 h 2423205"/>
                  <a:gd name="connsiteX9" fmla="*/ 9396 w 1755515"/>
                  <a:gd name="connsiteY9" fmla="*/ 1971029 h 2423205"/>
                  <a:gd name="connsiteX10" fmla="*/ 295774 w 1755515"/>
                  <a:gd name="connsiteY10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309151 w 1768892"/>
                  <a:gd name="connsiteY0" fmla="*/ 422331 h 2423205"/>
                  <a:gd name="connsiteX1" fmla="*/ 1154464 w 1768892"/>
                  <a:gd name="connsiteY1" fmla="*/ 41745 h 2423205"/>
                  <a:gd name="connsiteX2" fmla="*/ 1552633 w 1768892"/>
                  <a:gd name="connsiteY2" fmla="*/ 603202 h 2423205"/>
                  <a:gd name="connsiteX3" fmla="*/ 1625485 w 1768892"/>
                  <a:gd name="connsiteY3" fmla="*/ 1187258 h 2423205"/>
                  <a:gd name="connsiteX4" fmla="*/ 1758625 w 1768892"/>
                  <a:gd name="connsiteY4" fmla="*/ 1498758 h 2423205"/>
                  <a:gd name="connsiteX5" fmla="*/ 1718431 w 1768892"/>
                  <a:gd name="connsiteY5" fmla="*/ 1947159 h 2423205"/>
                  <a:gd name="connsiteX6" fmla="*/ 1335334 w 1768892"/>
                  <a:gd name="connsiteY6" fmla="*/ 2420692 h 2423205"/>
                  <a:gd name="connsiteX7" fmla="*/ 461138 w 1768892"/>
                  <a:gd name="connsiteY7" fmla="*/ 2423205 h 2423205"/>
                  <a:gd name="connsiteX8" fmla="*/ 22773 w 1768892"/>
                  <a:gd name="connsiteY8" fmla="*/ 1971029 h 2423205"/>
                  <a:gd name="connsiteX9" fmla="*/ 309151 w 1768892"/>
                  <a:gd name="connsiteY9" fmla="*/ 422331 h 2423205"/>
                  <a:gd name="connsiteX0" fmla="*/ 309151 w 1768892"/>
                  <a:gd name="connsiteY0" fmla="*/ 422331 h 2460612"/>
                  <a:gd name="connsiteX1" fmla="*/ 1154464 w 1768892"/>
                  <a:gd name="connsiteY1" fmla="*/ 41745 h 2460612"/>
                  <a:gd name="connsiteX2" fmla="*/ 1552633 w 1768892"/>
                  <a:gd name="connsiteY2" fmla="*/ 603202 h 2460612"/>
                  <a:gd name="connsiteX3" fmla="*/ 1625485 w 1768892"/>
                  <a:gd name="connsiteY3" fmla="*/ 1187258 h 2460612"/>
                  <a:gd name="connsiteX4" fmla="*/ 1758625 w 1768892"/>
                  <a:gd name="connsiteY4" fmla="*/ 1498758 h 2460612"/>
                  <a:gd name="connsiteX5" fmla="*/ 1718431 w 1768892"/>
                  <a:gd name="connsiteY5" fmla="*/ 1947159 h 2460612"/>
                  <a:gd name="connsiteX6" fmla="*/ 1335334 w 1768892"/>
                  <a:gd name="connsiteY6" fmla="*/ 2420692 h 2460612"/>
                  <a:gd name="connsiteX7" fmla="*/ 461138 w 1768892"/>
                  <a:gd name="connsiteY7" fmla="*/ 2423205 h 2460612"/>
                  <a:gd name="connsiteX8" fmla="*/ 22773 w 1768892"/>
                  <a:gd name="connsiteY8" fmla="*/ 1971029 h 2460612"/>
                  <a:gd name="connsiteX9" fmla="*/ 309151 w 1768892"/>
                  <a:gd name="connsiteY9" fmla="*/ 422331 h 2460612"/>
                  <a:gd name="connsiteX0" fmla="*/ 309151 w 1768892"/>
                  <a:gd name="connsiteY0" fmla="*/ 422331 h 2460612"/>
                  <a:gd name="connsiteX1" fmla="*/ 1154464 w 1768892"/>
                  <a:gd name="connsiteY1" fmla="*/ 41745 h 2460612"/>
                  <a:gd name="connsiteX2" fmla="*/ 1552633 w 1768892"/>
                  <a:gd name="connsiteY2" fmla="*/ 603202 h 2460612"/>
                  <a:gd name="connsiteX3" fmla="*/ 1625485 w 1768892"/>
                  <a:gd name="connsiteY3" fmla="*/ 1187258 h 2460612"/>
                  <a:gd name="connsiteX4" fmla="*/ 1758625 w 1768892"/>
                  <a:gd name="connsiteY4" fmla="*/ 1498758 h 2460612"/>
                  <a:gd name="connsiteX5" fmla="*/ 1718431 w 1768892"/>
                  <a:gd name="connsiteY5" fmla="*/ 1947159 h 2460612"/>
                  <a:gd name="connsiteX6" fmla="*/ 1335334 w 1768892"/>
                  <a:gd name="connsiteY6" fmla="*/ 2420692 h 2460612"/>
                  <a:gd name="connsiteX7" fmla="*/ 461138 w 1768892"/>
                  <a:gd name="connsiteY7" fmla="*/ 2423205 h 2460612"/>
                  <a:gd name="connsiteX8" fmla="*/ 22773 w 1768892"/>
                  <a:gd name="connsiteY8" fmla="*/ 1971029 h 2460612"/>
                  <a:gd name="connsiteX9" fmla="*/ 309151 w 1768892"/>
                  <a:gd name="connsiteY9" fmla="*/ 422331 h 2460612"/>
                  <a:gd name="connsiteX0" fmla="*/ 309151 w 1768892"/>
                  <a:gd name="connsiteY0" fmla="*/ 422331 h 2488850"/>
                  <a:gd name="connsiteX1" fmla="*/ 1154464 w 1768892"/>
                  <a:gd name="connsiteY1" fmla="*/ 41745 h 2488850"/>
                  <a:gd name="connsiteX2" fmla="*/ 1552633 w 1768892"/>
                  <a:gd name="connsiteY2" fmla="*/ 603202 h 2488850"/>
                  <a:gd name="connsiteX3" fmla="*/ 1625485 w 1768892"/>
                  <a:gd name="connsiteY3" fmla="*/ 1187258 h 2488850"/>
                  <a:gd name="connsiteX4" fmla="*/ 1758625 w 1768892"/>
                  <a:gd name="connsiteY4" fmla="*/ 1498758 h 2488850"/>
                  <a:gd name="connsiteX5" fmla="*/ 1718431 w 1768892"/>
                  <a:gd name="connsiteY5" fmla="*/ 1947159 h 2488850"/>
                  <a:gd name="connsiteX6" fmla="*/ 1335334 w 1768892"/>
                  <a:gd name="connsiteY6" fmla="*/ 2420692 h 2488850"/>
                  <a:gd name="connsiteX7" fmla="*/ 461138 w 1768892"/>
                  <a:gd name="connsiteY7" fmla="*/ 2423205 h 2488850"/>
                  <a:gd name="connsiteX8" fmla="*/ 22773 w 1768892"/>
                  <a:gd name="connsiteY8" fmla="*/ 1971029 h 2488850"/>
                  <a:gd name="connsiteX9" fmla="*/ 309151 w 1768892"/>
                  <a:gd name="connsiteY9" fmla="*/ 422331 h 2488850"/>
                  <a:gd name="connsiteX0" fmla="*/ 309151 w 1758625"/>
                  <a:gd name="connsiteY0" fmla="*/ 422331 h 2488850"/>
                  <a:gd name="connsiteX1" fmla="*/ 1154464 w 1758625"/>
                  <a:gd name="connsiteY1" fmla="*/ 41745 h 2488850"/>
                  <a:gd name="connsiteX2" fmla="*/ 1552633 w 1758625"/>
                  <a:gd name="connsiteY2" fmla="*/ 603202 h 2488850"/>
                  <a:gd name="connsiteX3" fmla="*/ 1625485 w 1758625"/>
                  <a:gd name="connsiteY3" fmla="*/ 1187258 h 2488850"/>
                  <a:gd name="connsiteX4" fmla="*/ 1758625 w 1758625"/>
                  <a:gd name="connsiteY4" fmla="*/ 1498758 h 2488850"/>
                  <a:gd name="connsiteX5" fmla="*/ 1335334 w 1758625"/>
                  <a:gd name="connsiteY5" fmla="*/ 2420692 h 2488850"/>
                  <a:gd name="connsiteX6" fmla="*/ 461138 w 1758625"/>
                  <a:gd name="connsiteY6" fmla="*/ 2423205 h 2488850"/>
                  <a:gd name="connsiteX7" fmla="*/ 22773 w 1758625"/>
                  <a:gd name="connsiteY7" fmla="*/ 1971029 h 2488850"/>
                  <a:gd name="connsiteX8" fmla="*/ 309151 w 1758625"/>
                  <a:gd name="connsiteY8" fmla="*/ 422331 h 2488850"/>
                  <a:gd name="connsiteX0" fmla="*/ 309151 w 1767502"/>
                  <a:gd name="connsiteY0" fmla="*/ 422331 h 2488850"/>
                  <a:gd name="connsiteX1" fmla="*/ 1154464 w 1767502"/>
                  <a:gd name="connsiteY1" fmla="*/ 41745 h 2488850"/>
                  <a:gd name="connsiteX2" fmla="*/ 1552633 w 1767502"/>
                  <a:gd name="connsiteY2" fmla="*/ 603202 h 2488850"/>
                  <a:gd name="connsiteX3" fmla="*/ 1625485 w 1767502"/>
                  <a:gd name="connsiteY3" fmla="*/ 1187258 h 2488850"/>
                  <a:gd name="connsiteX4" fmla="*/ 1758625 w 1767502"/>
                  <a:gd name="connsiteY4" fmla="*/ 1498758 h 2488850"/>
                  <a:gd name="connsiteX5" fmla="*/ 1335334 w 1767502"/>
                  <a:gd name="connsiteY5" fmla="*/ 2420692 h 2488850"/>
                  <a:gd name="connsiteX6" fmla="*/ 461138 w 1767502"/>
                  <a:gd name="connsiteY6" fmla="*/ 2423205 h 2488850"/>
                  <a:gd name="connsiteX7" fmla="*/ 22773 w 1767502"/>
                  <a:gd name="connsiteY7" fmla="*/ 1971029 h 2488850"/>
                  <a:gd name="connsiteX8" fmla="*/ 309151 w 1767502"/>
                  <a:gd name="connsiteY8" fmla="*/ 422331 h 2488850"/>
                  <a:gd name="connsiteX0" fmla="*/ 309151 w 1805755"/>
                  <a:gd name="connsiteY0" fmla="*/ 422331 h 2488850"/>
                  <a:gd name="connsiteX1" fmla="*/ 1154464 w 1805755"/>
                  <a:gd name="connsiteY1" fmla="*/ 41745 h 2488850"/>
                  <a:gd name="connsiteX2" fmla="*/ 1552633 w 1805755"/>
                  <a:gd name="connsiteY2" fmla="*/ 603202 h 2488850"/>
                  <a:gd name="connsiteX3" fmla="*/ 1625485 w 1805755"/>
                  <a:gd name="connsiteY3" fmla="*/ 1187258 h 2488850"/>
                  <a:gd name="connsiteX4" fmla="*/ 1758625 w 1805755"/>
                  <a:gd name="connsiteY4" fmla="*/ 1498758 h 2488850"/>
                  <a:gd name="connsiteX5" fmla="*/ 1335334 w 1805755"/>
                  <a:gd name="connsiteY5" fmla="*/ 2420692 h 2488850"/>
                  <a:gd name="connsiteX6" fmla="*/ 461138 w 1805755"/>
                  <a:gd name="connsiteY6" fmla="*/ 2423205 h 2488850"/>
                  <a:gd name="connsiteX7" fmla="*/ 22773 w 1805755"/>
                  <a:gd name="connsiteY7" fmla="*/ 1971029 h 2488850"/>
                  <a:gd name="connsiteX8" fmla="*/ 309151 w 1805755"/>
                  <a:gd name="connsiteY8" fmla="*/ 422331 h 2488850"/>
                  <a:gd name="connsiteX0" fmla="*/ 302254 w 1806394"/>
                  <a:gd name="connsiteY0" fmla="*/ 415474 h 2489529"/>
                  <a:gd name="connsiteX1" fmla="*/ 1155103 w 1806394"/>
                  <a:gd name="connsiteY1" fmla="*/ 42424 h 2489529"/>
                  <a:gd name="connsiteX2" fmla="*/ 1553272 w 1806394"/>
                  <a:gd name="connsiteY2" fmla="*/ 603881 h 2489529"/>
                  <a:gd name="connsiteX3" fmla="*/ 1626124 w 1806394"/>
                  <a:gd name="connsiteY3" fmla="*/ 1187937 h 2489529"/>
                  <a:gd name="connsiteX4" fmla="*/ 1759264 w 1806394"/>
                  <a:gd name="connsiteY4" fmla="*/ 1499437 h 2489529"/>
                  <a:gd name="connsiteX5" fmla="*/ 1335973 w 1806394"/>
                  <a:gd name="connsiteY5" fmla="*/ 2421371 h 2489529"/>
                  <a:gd name="connsiteX6" fmla="*/ 461777 w 1806394"/>
                  <a:gd name="connsiteY6" fmla="*/ 2423884 h 2489529"/>
                  <a:gd name="connsiteX7" fmla="*/ 23412 w 1806394"/>
                  <a:gd name="connsiteY7" fmla="*/ 1971708 h 2489529"/>
                  <a:gd name="connsiteX8" fmla="*/ 302254 w 1806394"/>
                  <a:gd name="connsiteY8" fmla="*/ 415474 h 2489529"/>
                  <a:gd name="connsiteX0" fmla="*/ 302254 w 1806394"/>
                  <a:gd name="connsiteY0" fmla="*/ 426350 h 2500405"/>
                  <a:gd name="connsiteX1" fmla="*/ 1155103 w 1806394"/>
                  <a:gd name="connsiteY1" fmla="*/ 53300 h 2500405"/>
                  <a:gd name="connsiteX2" fmla="*/ 1553272 w 1806394"/>
                  <a:gd name="connsiteY2" fmla="*/ 614757 h 2500405"/>
                  <a:gd name="connsiteX3" fmla="*/ 1626124 w 1806394"/>
                  <a:gd name="connsiteY3" fmla="*/ 1198813 h 2500405"/>
                  <a:gd name="connsiteX4" fmla="*/ 1759264 w 1806394"/>
                  <a:gd name="connsiteY4" fmla="*/ 1510313 h 2500405"/>
                  <a:gd name="connsiteX5" fmla="*/ 1335973 w 1806394"/>
                  <a:gd name="connsiteY5" fmla="*/ 2432247 h 2500405"/>
                  <a:gd name="connsiteX6" fmla="*/ 461777 w 1806394"/>
                  <a:gd name="connsiteY6" fmla="*/ 2434760 h 2500405"/>
                  <a:gd name="connsiteX7" fmla="*/ 23412 w 1806394"/>
                  <a:gd name="connsiteY7" fmla="*/ 1982584 h 2500405"/>
                  <a:gd name="connsiteX8" fmla="*/ 302254 w 1806394"/>
                  <a:gd name="connsiteY8" fmla="*/ 426350 h 2500405"/>
                  <a:gd name="connsiteX0" fmla="*/ 301658 w 1805798"/>
                  <a:gd name="connsiteY0" fmla="*/ 426350 h 2500405"/>
                  <a:gd name="connsiteX1" fmla="*/ 1154507 w 1805798"/>
                  <a:gd name="connsiteY1" fmla="*/ 53300 h 2500405"/>
                  <a:gd name="connsiteX2" fmla="*/ 1552676 w 1805798"/>
                  <a:gd name="connsiteY2" fmla="*/ 614757 h 2500405"/>
                  <a:gd name="connsiteX3" fmla="*/ 1625528 w 1805798"/>
                  <a:gd name="connsiteY3" fmla="*/ 1198813 h 2500405"/>
                  <a:gd name="connsiteX4" fmla="*/ 1758668 w 1805798"/>
                  <a:gd name="connsiteY4" fmla="*/ 1510313 h 2500405"/>
                  <a:gd name="connsiteX5" fmla="*/ 1335377 w 1805798"/>
                  <a:gd name="connsiteY5" fmla="*/ 2432247 h 2500405"/>
                  <a:gd name="connsiteX6" fmla="*/ 461181 w 1805798"/>
                  <a:gd name="connsiteY6" fmla="*/ 2434760 h 2500405"/>
                  <a:gd name="connsiteX7" fmla="*/ 22816 w 1805798"/>
                  <a:gd name="connsiteY7" fmla="*/ 1982584 h 2500405"/>
                  <a:gd name="connsiteX8" fmla="*/ 301658 w 1805798"/>
                  <a:gd name="connsiteY8" fmla="*/ 426350 h 2500405"/>
                  <a:gd name="connsiteX0" fmla="*/ 240521 w 1744661"/>
                  <a:gd name="connsiteY0" fmla="*/ 426350 h 2500405"/>
                  <a:gd name="connsiteX1" fmla="*/ 1093370 w 1744661"/>
                  <a:gd name="connsiteY1" fmla="*/ 53300 h 2500405"/>
                  <a:gd name="connsiteX2" fmla="*/ 1491539 w 1744661"/>
                  <a:gd name="connsiteY2" fmla="*/ 614757 h 2500405"/>
                  <a:gd name="connsiteX3" fmla="*/ 1564391 w 1744661"/>
                  <a:gd name="connsiteY3" fmla="*/ 1198813 h 2500405"/>
                  <a:gd name="connsiteX4" fmla="*/ 1697531 w 1744661"/>
                  <a:gd name="connsiteY4" fmla="*/ 1510313 h 2500405"/>
                  <a:gd name="connsiteX5" fmla="*/ 1274240 w 1744661"/>
                  <a:gd name="connsiteY5" fmla="*/ 2432247 h 2500405"/>
                  <a:gd name="connsiteX6" fmla="*/ 400044 w 1744661"/>
                  <a:gd name="connsiteY6" fmla="*/ 2434760 h 2500405"/>
                  <a:gd name="connsiteX7" fmla="*/ 30185 w 1744661"/>
                  <a:gd name="connsiteY7" fmla="*/ 2006412 h 2500405"/>
                  <a:gd name="connsiteX8" fmla="*/ 240521 w 1744661"/>
                  <a:gd name="connsiteY8" fmla="*/ 426350 h 2500405"/>
                  <a:gd name="connsiteX0" fmla="*/ 256037 w 1760177"/>
                  <a:gd name="connsiteY0" fmla="*/ 426350 h 2500405"/>
                  <a:gd name="connsiteX1" fmla="*/ 1108886 w 1760177"/>
                  <a:gd name="connsiteY1" fmla="*/ 53300 h 2500405"/>
                  <a:gd name="connsiteX2" fmla="*/ 1507055 w 1760177"/>
                  <a:gd name="connsiteY2" fmla="*/ 614757 h 2500405"/>
                  <a:gd name="connsiteX3" fmla="*/ 1579907 w 1760177"/>
                  <a:gd name="connsiteY3" fmla="*/ 1198813 h 2500405"/>
                  <a:gd name="connsiteX4" fmla="*/ 1713047 w 1760177"/>
                  <a:gd name="connsiteY4" fmla="*/ 1510313 h 2500405"/>
                  <a:gd name="connsiteX5" fmla="*/ 1289756 w 1760177"/>
                  <a:gd name="connsiteY5" fmla="*/ 2432247 h 2500405"/>
                  <a:gd name="connsiteX6" fmla="*/ 415560 w 1760177"/>
                  <a:gd name="connsiteY6" fmla="*/ 2434760 h 2500405"/>
                  <a:gd name="connsiteX7" fmla="*/ 45701 w 1760177"/>
                  <a:gd name="connsiteY7" fmla="*/ 2006412 h 2500405"/>
                  <a:gd name="connsiteX8" fmla="*/ 256037 w 1760177"/>
                  <a:gd name="connsiteY8" fmla="*/ 426350 h 2500405"/>
                  <a:gd name="connsiteX0" fmla="*/ 256037 w 1760177"/>
                  <a:gd name="connsiteY0" fmla="*/ 426350 h 2500405"/>
                  <a:gd name="connsiteX1" fmla="*/ 1108886 w 1760177"/>
                  <a:gd name="connsiteY1" fmla="*/ 53300 h 2500405"/>
                  <a:gd name="connsiteX2" fmla="*/ 1507055 w 1760177"/>
                  <a:gd name="connsiteY2" fmla="*/ 614757 h 2500405"/>
                  <a:gd name="connsiteX3" fmla="*/ 1579907 w 1760177"/>
                  <a:gd name="connsiteY3" fmla="*/ 1198813 h 2500405"/>
                  <a:gd name="connsiteX4" fmla="*/ 1713047 w 1760177"/>
                  <a:gd name="connsiteY4" fmla="*/ 1510313 h 2500405"/>
                  <a:gd name="connsiteX5" fmla="*/ 1289756 w 1760177"/>
                  <a:gd name="connsiteY5" fmla="*/ 2432247 h 2500405"/>
                  <a:gd name="connsiteX6" fmla="*/ 415560 w 1760177"/>
                  <a:gd name="connsiteY6" fmla="*/ 2434760 h 2500405"/>
                  <a:gd name="connsiteX7" fmla="*/ 45701 w 1760177"/>
                  <a:gd name="connsiteY7" fmla="*/ 2006412 h 2500405"/>
                  <a:gd name="connsiteX8" fmla="*/ 256037 w 1760177"/>
                  <a:gd name="connsiteY8" fmla="*/ 426350 h 2500405"/>
                  <a:gd name="connsiteX0" fmla="*/ 256037 w 1760177"/>
                  <a:gd name="connsiteY0" fmla="*/ 426000 h 2500055"/>
                  <a:gd name="connsiteX1" fmla="*/ 1108886 w 1760177"/>
                  <a:gd name="connsiteY1" fmla="*/ 52950 h 2500055"/>
                  <a:gd name="connsiteX2" fmla="*/ 1507055 w 1760177"/>
                  <a:gd name="connsiteY2" fmla="*/ 614407 h 2500055"/>
                  <a:gd name="connsiteX3" fmla="*/ 1579907 w 1760177"/>
                  <a:gd name="connsiteY3" fmla="*/ 1198463 h 2500055"/>
                  <a:gd name="connsiteX4" fmla="*/ 1713047 w 1760177"/>
                  <a:gd name="connsiteY4" fmla="*/ 1509963 h 2500055"/>
                  <a:gd name="connsiteX5" fmla="*/ 1289756 w 1760177"/>
                  <a:gd name="connsiteY5" fmla="*/ 2431897 h 2500055"/>
                  <a:gd name="connsiteX6" fmla="*/ 415560 w 1760177"/>
                  <a:gd name="connsiteY6" fmla="*/ 2434410 h 2500055"/>
                  <a:gd name="connsiteX7" fmla="*/ 45701 w 1760177"/>
                  <a:gd name="connsiteY7" fmla="*/ 2006062 h 2500055"/>
                  <a:gd name="connsiteX8" fmla="*/ 256037 w 1760177"/>
                  <a:gd name="connsiteY8" fmla="*/ 426000 h 2500055"/>
                  <a:gd name="connsiteX0" fmla="*/ 256037 w 1760177"/>
                  <a:gd name="connsiteY0" fmla="*/ 420724 h 2494779"/>
                  <a:gd name="connsiteX1" fmla="*/ 1108886 w 1760177"/>
                  <a:gd name="connsiteY1" fmla="*/ 47674 h 2494779"/>
                  <a:gd name="connsiteX2" fmla="*/ 1507055 w 1760177"/>
                  <a:gd name="connsiteY2" fmla="*/ 609131 h 2494779"/>
                  <a:gd name="connsiteX3" fmla="*/ 1579907 w 1760177"/>
                  <a:gd name="connsiteY3" fmla="*/ 1193187 h 2494779"/>
                  <a:gd name="connsiteX4" fmla="*/ 1713047 w 1760177"/>
                  <a:gd name="connsiteY4" fmla="*/ 1504687 h 2494779"/>
                  <a:gd name="connsiteX5" fmla="*/ 1289756 w 1760177"/>
                  <a:gd name="connsiteY5" fmla="*/ 2426621 h 2494779"/>
                  <a:gd name="connsiteX6" fmla="*/ 415560 w 1760177"/>
                  <a:gd name="connsiteY6" fmla="*/ 2429134 h 2494779"/>
                  <a:gd name="connsiteX7" fmla="*/ 45701 w 1760177"/>
                  <a:gd name="connsiteY7" fmla="*/ 2000786 h 2494779"/>
                  <a:gd name="connsiteX8" fmla="*/ 256037 w 1760177"/>
                  <a:gd name="connsiteY8" fmla="*/ 420724 h 2494779"/>
                  <a:gd name="connsiteX0" fmla="*/ 216119 w 1777859"/>
                  <a:gd name="connsiteY0" fmla="*/ 495635 h 2486890"/>
                  <a:gd name="connsiteX1" fmla="*/ 1126568 w 1777859"/>
                  <a:gd name="connsiteY1" fmla="*/ 39785 h 2486890"/>
                  <a:gd name="connsiteX2" fmla="*/ 1524737 w 1777859"/>
                  <a:gd name="connsiteY2" fmla="*/ 601242 h 2486890"/>
                  <a:gd name="connsiteX3" fmla="*/ 1597589 w 1777859"/>
                  <a:gd name="connsiteY3" fmla="*/ 1185298 h 2486890"/>
                  <a:gd name="connsiteX4" fmla="*/ 1730729 w 1777859"/>
                  <a:gd name="connsiteY4" fmla="*/ 1496798 h 2486890"/>
                  <a:gd name="connsiteX5" fmla="*/ 1307438 w 1777859"/>
                  <a:gd name="connsiteY5" fmla="*/ 2418732 h 2486890"/>
                  <a:gd name="connsiteX6" fmla="*/ 433242 w 1777859"/>
                  <a:gd name="connsiteY6" fmla="*/ 2421245 h 2486890"/>
                  <a:gd name="connsiteX7" fmla="*/ 63383 w 1777859"/>
                  <a:gd name="connsiteY7" fmla="*/ 1992897 h 2486890"/>
                  <a:gd name="connsiteX8" fmla="*/ 216119 w 1777859"/>
                  <a:gd name="connsiteY8" fmla="*/ 495635 h 2486890"/>
                  <a:gd name="connsiteX0" fmla="*/ 216119 w 1777859"/>
                  <a:gd name="connsiteY0" fmla="*/ 495635 h 2486890"/>
                  <a:gd name="connsiteX1" fmla="*/ 1126568 w 1777859"/>
                  <a:gd name="connsiteY1" fmla="*/ 39785 h 2486890"/>
                  <a:gd name="connsiteX2" fmla="*/ 1524737 w 1777859"/>
                  <a:gd name="connsiteY2" fmla="*/ 601242 h 2486890"/>
                  <a:gd name="connsiteX3" fmla="*/ 1597589 w 1777859"/>
                  <a:gd name="connsiteY3" fmla="*/ 1185298 h 2486890"/>
                  <a:gd name="connsiteX4" fmla="*/ 1730729 w 1777859"/>
                  <a:gd name="connsiteY4" fmla="*/ 1496798 h 2486890"/>
                  <a:gd name="connsiteX5" fmla="*/ 1307438 w 1777859"/>
                  <a:gd name="connsiteY5" fmla="*/ 2418732 h 2486890"/>
                  <a:gd name="connsiteX6" fmla="*/ 433242 w 1777859"/>
                  <a:gd name="connsiteY6" fmla="*/ 2421245 h 2486890"/>
                  <a:gd name="connsiteX7" fmla="*/ 63383 w 1777859"/>
                  <a:gd name="connsiteY7" fmla="*/ 1992897 h 2486890"/>
                  <a:gd name="connsiteX8" fmla="*/ 216119 w 1777859"/>
                  <a:gd name="connsiteY8" fmla="*/ 495635 h 2486890"/>
                  <a:gd name="connsiteX0" fmla="*/ 216119 w 1777859"/>
                  <a:gd name="connsiteY0" fmla="*/ 499166 h 2490421"/>
                  <a:gd name="connsiteX1" fmla="*/ 1126568 w 1777859"/>
                  <a:gd name="connsiteY1" fmla="*/ 43316 h 2490421"/>
                  <a:gd name="connsiteX2" fmla="*/ 1524737 w 1777859"/>
                  <a:gd name="connsiteY2" fmla="*/ 604773 h 2490421"/>
                  <a:gd name="connsiteX3" fmla="*/ 1597589 w 1777859"/>
                  <a:gd name="connsiteY3" fmla="*/ 1188829 h 2490421"/>
                  <a:gd name="connsiteX4" fmla="*/ 1730729 w 1777859"/>
                  <a:gd name="connsiteY4" fmla="*/ 1500329 h 2490421"/>
                  <a:gd name="connsiteX5" fmla="*/ 1307438 w 1777859"/>
                  <a:gd name="connsiteY5" fmla="*/ 2422263 h 2490421"/>
                  <a:gd name="connsiteX6" fmla="*/ 433242 w 1777859"/>
                  <a:gd name="connsiteY6" fmla="*/ 2424776 h 2490421"/>
                  <a:gd name="connsiteX7" fmla="*/ 63383 w 1777859"/>
                  <a:gd name="connsiteY7" fmla="*/ 1996428 h 2490421"/>
                  <a:gd name="connsiteX8" fmla="*/ 216119 w 1777859"/>
                  <a:gd name="connsiteY8" fmla="*/ 499166 h 2490421"/>
                  <a:gd name="connsiteX0" fmla="*/ 197159 w 1790685"/>
                  <a:gd name="connsiteY0" fmla="*/ 509997 h 2489332"/>
                  <a:gd name="connsiteX1" fmla="*/ 1139394 w 1790685"/>
                  <a:gd name="connsiteY1" fmla="*/ 42227 h 2489332"/>
                  <a:gd name="connsiteX2" fmla="*/ 1537563 w 1790685"/>
                  <a:gd name="connsiteY2" fmla="*/ 603684 h 2489332"/>
                  <a:gd name="connsiteX3" fmla="*/ 1610415 w 1790685"/>
                  <a:gd name="connsiteY3" fmla="*/ 1187740 h 2489332"/>
                  <a:gd name="connsiteX4" fmla="*/ 1743555 w 1790685"/>
                  <a:gd name="connsiteY4" fmla="*/ 1499240 h 2489332"/>
                  <a:gd name="connsiteX5" fmla="*/ 1320264 w 1790685"/>
                  <a:gd name="connsiteY5" fmla="*/ 2421174 h 2489332"/>
                  <a:gd name="connsiteX6" fmla="*/ 446068 w 1790685"/>
                  <a:gd name="connsiteY6" fmla="*/ 2423687 h 2489332"/>
                  <a:gd name="connsiteX7" fmla="*/ 76209 w 1790685"/>
                  <a:gd name="connsiteY7" fmla="*/ 1995339 h 2489332"/>
                  <a:gd name="connsiteX8" fmla="*/ 197159 w 1790685"/>
                  <a:gd name="connsiteY8" fmla="*/ 509997 h 2489332"/>
                  <a:gd name="connsiteX0" fmla="*/ 197159 w 1790685"/>
                  <a:gd name="connsiteY0" fmla="*/ 506906 h 2486241"/>
                  <a:gd name="connsiteX1" fmla="*/ 1139394 w 1790685"/>
                  <a:gd name="connsiteY1" fmla="*/ 39136 h 2486241"/>
                  <a:gd name="connsiteX2" fmla="*/ 1537563 w 1790685"/>
                  <a:gd name="connsiteY2" fmla="*/ 600593 h 2486241"/>
                  <a:gd name="connsiteX3" fmla="*/ 1610415 w 1790685"/>
                  <a:gd name="connsiteY3" fmla="*/ 1184649 h 2486241"/>
                  <a:gd name="connsiteX4" fmla="*/ 1743555 w 1790685"/>
                  <a:gd name="connsiteY4" fmla="*/ 1496149 h 2486241"/>
                  <a:gd name="connsiteX5" fmla="*/ 1320264 w 1790685"/>
                  <a:gd name="connsiteY5" fmla="*/ 2418083 h 2486241"/>
                  <a:gd name="connsiteX6" fmla="*/ 446068 w 1790685"/>
                  <a:gd name="connsiteY6" fmla="*/ 2420596 h 2486241"/>
                  <a:gd name="connsiteX7" fmla="*/ 76209 w 1790685"/>
                  <a:gd name="connsiteY7" fmla="*/ 1992248 h 2486241"/>
                  <a:gd name="connsiteX8" fmla="*/ 197159 w 1790685"/>
                  <a:gd name="connsiteY8" fmla="*/ 506906 h 2486241"/>
                  <a:gd name="connsiteX0" fmla="*/ 197159 w 1790685"/>
                  <a:gd name="connsiteY0" fmla="*/ 519336 h 2498671"/>
                  <a:gd name="connsiteX1" fmla="*/ 1139394 w 1790685"/>
                  <a:gd name="connsiteY1" fmla="*/ 51566 h 2498671"/>
                  <a:gd name="connsiteX2" fmla="*/ 1537563 w 1790685"/>
                  <a:gd name="connsiteY2" fmla="*/ 613023 h 2498671"/>
                  <a:gd name="connsiteX3" fmla="*/ 1610415 w 1790685"/>
                  <a:gd name="connsiteY3" fmla="*/ 1197079 h 2498671"/>
                  <a:gd name="connsiteX4" fmla="*/ 1743555 w 1790685"/>
                  <a:gd name="connsiteY4" fmla="*/ 1508579 h 2498671"/>
                  <a:gd name="connsiteX5" fmla="*/ 1320264 w 1790685"/>
                  <a:gd name="connsiteY5" fmla="*/ 2430513 h 2498671"/>
                  <a:gd name="connsiteX6" fmla="*/ 446068 w 1790685"/>
                  <a:gd name="connsiteY6" fmla="*/ 2433026 h 2498671"/>
                  <a:gd name="connsiteX7" fmla="*/ 76209 w 1790685"/>
                  <a:gd name="connsiteY7" fmla="*/ 2004678 h 2498671"/>
                  <a:gd name="connsiteX8" fmla="*/ 197159 w 1790685"/>
                  <a:gd name="connsiteY8" fmla="*/ 519336 h 2498671"/>
                  <a:gd name="connsiteX0" fmla="*/ 197159 w 1790685"/>
                  <a:gd name="connsiteY0" fmla="*/ 512058 h 2491393"/>
                  <a:gd name="connsiteX1" fmla="*/ 1139394 w 1790685"/>
                  <a:gd name="connsiteY1" fmla="*/ 44288 h 2491393"/>
                  <a:gd name="connsiteX2" fmla="*/ 1537563 w 1790685"/>
                  <a:gd name="connsiteY2" fmla="*/ 605745 h 2491393"/>
                  <a:gd name="connsiteX3" fmla="*/ 1610415 w 1790685"/>
                  <a:gd name="connsiteY3" fmla="*/ 1189801 h 2491393"/>
                  <a:gd name="connsiteX4" fmla="*/ 1743555 w 1790685"/>
                  <a:gd name="connsiteY4" fmla="*/ 1501301 h 2491393"/>
                  <a:gd name="connsiteX5" fmla="*/ 1320264 w 1790685"/>
                  <a:gd name="connsiteY5" fmla="*/ 2423235 h 2491393"/>
                  <a:gd name="connsiteX6" fmla="*/ 446068 w 1790685"/>
                  <a:gd name="connsiteY6" fmla="*/ 2425748 h 2491393"/>
                  <a:gd name="connsiteX7" fmla="*/ 76209 w 1790685"/>
                  <a:gd name="connsiteY7" fmla="*/ 1997400 h 2491393"/>
                  <a:gd name="connsiteX8" fmla="*/ 197159 w 1790685"/>
                  <a:gd name="connsiteY8" fmla="*/ 512058 h 2491393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537563 w 1790685"/>
                  <a:gd name="connsiteY2" fmla="*/ 605389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589216 w 1790685"/>
                  <a:gd name="connsiteY2" fmla="*/ 585524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577296 w 1790685"/>
                  <a:gd name="connsiteY2" fmla="*/ 474271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612116 w 1790685"/>
                  <a:gd name="connsiteY2" fmla="*/ 463826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671310 w 1790685"/>
                  <a:gd name="connsiteY2" fmla="*/ 526501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646935 w 1790685"/>
                  <a:gd name="connsiteY2" fmla="*/ 505610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62622 h 2541957"/>
                  <a:gd name="connsiteX1" fmla="*/ 1198588 w 1790685"/>
                  <a:gd name="connsiteY1" fmla="*/ 39140 h 2541957"/>
                  <a:gd name="connsiteX2" fmla="*/ 1646935 w 1790685"/>
                  <a:gd name="connsiteY2" fmla="*/ 556530 h 2541957"/>
                  <a:gd name="connsiteX3" fmla="*/ 1610415 w 1790685"/>
                  <a:gd name="connsiteY3" fmla="*/ 1240365 h 2541957"/>
                  <a:gd name="connsiteX4" fmla="*/ 1743555 w 1790685"/>
                  <a:gd name="connsiteY4" fmla="*/ 1551865 h 2541957"/>
                  <a:gd name="connsiteX5" fmla="*/ 1320264 w 1790685"/>
                  <a:gd name="connsiteY5" fmla="*/ 2473799 h 2541957"/>
                  <a:gd name="connsiteX6" fmla="*/ 446068 w 1790685"/>
                  <a:gd name="connsiteY6" fmla="*/ 2476312 h 2541957"/>
                  <a:gd name="connsiteX7" fmla="*/ 76209 w 1790685"/>
                  <a:gd name="connsiteY7" fmla="*/ 2047964 h 2541957"/>
                  <a:gd name="connsiteX8" fmla="*/ 197159 w 1790685"/>
                  <a:gd name="connsiteY8" fmla="*/ 562622 h 2541957"/>
                  <a:gd name="connsiteX0" fmla="*/ 197159 w 1790685"/>
                  <a:gd name="connsiteY0" fmla="*/ 552999 h 2532334"/>
                  <a:gd name="connsiteX1" fmla="*/ 1149840 w 1790685"/>
                  <a:gd name="connsiteY1" fmla="*/ 39962 h 2532334"/>
                  <a:gd name="connsiteX2" fmla="*/ 1646935 w 1790685"/>
                  <a:gd name="connsiteY2" fmla="*/ 546907 h 2532334"/>
                  <a:gd name="connsiteX3" fmla="*/ 1610415 w 1790685"/>
                  <a:gd name="connsiteY3" fmla="*/ 1230742 h 2532334"/>
                  <a:gd name="connsiteX4" fmla="*/ 1743555 w 1790685"/>
                  <a:gd name="connsiteY4" fmla="*/ 1542242 h 2532334"/>
                  <a:gd name="connsiteX5" fmla="*/ 1320264 w 1790685"/>
                  <a:gd name="connsiteY5" fmla="*/ 2464176 h 2532334"/>
                  <a:gd name="connsiteX6" fmla="*/ 446068 w 1790685"/>
                  <a:gd name="connsiteY6" fmla="*/ 2466689 h 2532334"/>
                  <a:gd name="connsiteX7" fmla="*/ 76209 w 1790685"/>
                  <a:gd name="connsiteY7" fmla="*/ 2038341 h 2532334"/>
                  <a:gd name="connsiteX8" fmla="*/ 197159 w 1790685"/>
                  <a:gd name="connsiteY8" fmla="*/ 552999 h 2532334"/>
                  <a:gd name="connsiteX0" fmla="*/ 197159 w 1661714"/>
                  <a:gd name="connsiteY0" fmla="*/ 552999 h 2532334"/>
                  <a:gd name="connsiteX1" fmla="*/ 1149840 w 1661714"/>
                  <a:gd name="connsiteY1" fmla="*/ 39962 h 2532334"/>
                  <a:gd name="connsiteX2" fmla="*/ 1646935 w 1661714"/>
                  <a:gd name="connsiteY2" fmla="*/ 546907 h 2532334"/>
                  <a:gd name="connsiteX3" fmla="*/ 1610415 w 1661714"/>
                  <a:gd name="connsiteY3" fmla="*/ 1230742 h 2532334"/>
                  <a:gd name="connsiteX4" fmla="*/ 1320264 w 1661714"/>
                  <a:gd name="connsiteY4" fmla="*/ 2464176 h 2532334"/>
                  <a:gd name="connsiteX5" fmla="*/ 446068 w 1661714"/>
                  <a:gd name="connsiteY5" fmla="*/ 2466689 h 2532334"/>
                  <a:gd name="connsiteX6" fmla="*/ 76209 w 1661714"/>
                  <a:gd name="connsiteY6" fmla="*/ 2038341 h 2532334"/>
                  <a:gd name="connsiteX7" fmla="*/ 197159 w 1661714"/>
                  <a:gd name="connsiteY7" fmla="*/ 552999 h 2532334"/>
                  <a:gd name="connsiteX0" fmla="*/ 197159 w 1778610"/>
                  <a:gd name="connsiteY0" fmla="*/ 552999 h 2532334"/>
                  <a:gd name="connsiteX1" fmla="*/ 1149840 w 1778610"/>
                  <a:gd name="connsiteY1" fmla="*/ 39962 h 2532334"/>
                  <a:gd name="connsiteX2" fmla="*/ 1646935 w 1778610"/>
                  <a:gd name="connsiteY2" fmla="*/ 546907 h 2532334"/>
                  <a:gd name="connsiteX3" fmla="*/ 1610415 w 1778610"/>
                  <a:gd name="connsiteY3" fmla="*/ 1230742 h 2532334"/>
                  <a:gd name="connsiteX4" fmla="*/ 1320264 w 1778610"/>
                  <a:gd name="connsiteY4" fmla="*/ 2464176 h 2532334"/>
                  <a:gd name="connsiteX5" fmla="*/ 446068 w 1778610"/>
                  <a:gd name="connsiteY5" fmla="*/ 2466689 h 2532334"/>
                  <a:gd name="connsiteX6" fmla="*/ 76209 w 1778610"/>
                  <a:gd name="connsiteY6" fmla="*/ 2038341 h 2532334"/>
                  <a:gd name="connsiteX7" fmla="*/ 197159 w 1778610"/>
                  <a:gd name="connsiteY7" fmla="*/ 552999 h 2532334"/>
                  <a:gd name="connsiteX0" fmla="*/ 197159 w 1789246"/>
                  <a:gd name="connsiteY0" fmla="*/ 552999 h 2532334"/>
                  <a:gd name="connsiteX1" fmla="*/ 1149840 w 1789246"/>
                  <a:gd name="connsiteY1" fmla="*/ 39962 h 2532334"/>
                  <a:gd name="connsiteX2" fmla="*/ 1646935 w 1789246"/>
                  <a:gd name="connsiteY2" fmla="*/ 546907 h 2532334"/>
                  <a:gd name="connsiteX3" fmla="*/ 1610415 w 1789246"/>
                  <a:gd name="connsiteY3" fmla="*/ 1230742 h 2532334"/>
                  <a:gd name="connsiteX4" fmla="*/ 1320264 w 1789246"/>
                  <a:gd name="connsiteY4" fmla="*/ 2464176 h 2532334"/>
                  <a:gd name="connsiteX5" fmla="*/ 446068 w 1789246"/>
                  <a:gd name="connsiteY5" fmla="*/ 2466689 h 2532334"/>
                  <a:gd name="connsiteX6" fmla="*/ 76209 w 1789246"/>
                  <a:gd name="connsiteY6" fmla="*/ 2038341 h 2532334"/>
                  <a:gd name="connsiteX7" fmla="*/ 197159 w 1789246"/>
                  <a:gd name="connsiteY7" fmla="*/ 552999 h 2532334"/>
                  <a:gd name="connsiteX0" fmla="*/ 197159 w 1743136"/>
                  <a:gd name="connsiteY0" fmla="*/ 552999 h 2532334"/>
                  <a:gd name="connsiteX1" fmla="*/ 1149840 w 1743136"/>
                  <a:gd name="connsiteY1" fmla="*/ 39962 h 2532334"/>
                  <a:gd name="connsiteX2" fmla="*/ 1646935 w 1743136"/>
                  <a:gd name="connsiteY2" fmla="*/ 546907 h 2532334"/>
                  <a:gd name="connsiteX3" fmla="*/ 1610415 w 1743136"/>
                  <a:gd name="connsiteY3" fmla="*/ 1230742 h 2532334"/>
                  <a:gd name="connsiteX4" fmla="*/ 1320264 w 1743136"/>
                  <a:gd name="connsiteY4" fmla="*/ 2464176 h 2532334"/>
                  <a:gd name="connsiteX5" fmla="*/ 446068 w 1743136"/>
                  <a:gd name="connsiteY5" fmla="*/ 2466689 h 2532334"/>
                  <a:gd name="connsiteX6" fmla="*/ 76209 w 1743136"/>
                  <a:gd name="connsiteY6" fmla="*/ 2038341 h 2532334"/>
                  <a:gd name="connsiteX7" fmla="*/ 197159 w 1743136"/>
                  <a:gd name="connsiteY7" fmla="*/ 552999 h 2532334"/>
                  <a:gd name="connsiteX0" fmla="*/ 197159 w 1785595"/>
                  <a:gd name="connsiteY0" fmla="*/ 552999 h 2532334"/>
                  <a:gd name="connsiteX1" fmla="*/ 1149840 w 1785595"/>
                  <a:gd name="connsiteY1" fmla="*/ 39962 h 2532334"/>
                  <a:gd name="connsiteX2" fmla="*/ 1646935 w 1785595"/>
                  <a:gd name="connsiteY2" fmla="*/ 546907 h 2532334"/>
                  <a:gd name="connsiteX3" fmla="*/ 1610415 w 1785595"/>
                  <a:gd name="connsiteY3" fmla="*/ 1230742 h 2532334"/>
                  <a:gd name="connsiteX4" fmla="*/ 1320264 w 1785595"/>
                  <a:gd name="connsiteY4" fmla="*/ 2464176 h 2532334"/>
                  <a:gd name="connsiteX5" fmla="*/ 446068 w 1785595"/>
                  <a:gd name="connsiteY5" fmla="*/ 2466689 h 2532334"/>
                  <a:gd name="connsiteX6" fmla="*/ 76209 w 1785595"/>
                  <a:gd name="connsiteY6" fmla="*/ 2038341 h 2532334"/>
                  <a:gd name="connsiteX7" fmla="*/ 197159 w 1785595"/>
                  <a:gd name="connsiteY7" fmla="*/ 552999 h 253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595" h="2532334">
                    <a:moveTo>
                      <a:pt x="197159" y="552999"/>
                    </a:moveTo>
                    <a:cubicBezTo>
                      <a:pt x="186432" y="222560"/>
                      <a:pt x="595925" y="-118299"/>
                      <a:pt x="1149840" y="39962"/>
                    </a:cubicBezTo>
                    <a:cubicBezTo>
                      <a:pt x="1459046" y="213297"/>
                      <a:pt x="1581621" y="313064"/>
                      <a:pt x="1646935" y="546907"/>
                    </a:cubicBezTo>
                    <a:cubicBezTo>
                      <a:pt x="1701364" y="729031"/>
                      <a:pt x="1586131" y="1036057"/>
                      <a:pt x="1610415" y="1230742"/>
                    </a:cubicBezTo>
                    <a:cubicBezTo>
                      <a:pt x="2040326" y="2109371"/>
                      <a:pt x="1575213" y="2379966"/>
                      <a:pt x="1320264" y="2464176"/>
                    </a:cubicBezTo>
                    <a:cubicBezTo>
                      <a:pt x="1089156" y="2552937"/>
                      <a:pt x="747515" y="2556286"/>
                      <a:pt x="446068" y="2466689"/>
                    </a:cubicBezTo>
                    <a:cubicBezTo>
                      <a:pt x="176908" y="2265745"/>
                      <a:pt x="212751" y="2310417"/>
                      <a:pt x="76209" y="2038341"/>
                    </a:cubicBezTo>
                    <a:cubicBezTo>
                      <a:pt x="-12551" y="1731868"/>
                      <a:pt x="-76253" y="1669880"/>
                      <a:pt x="197159" y="5529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>
                <a:solidFill>
                  <a:schemeClr val="tx1"/>
                </a:solidFill>
              </a:ln>
              <a:effectLst>
                <a:innerShdw dist="241300" dir="2580000">
                  <a:srgbClr val="3B82C5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401863" y="2086885"/>
                <a:ext cx="465764" cy="42449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>
                <a:innerShdw dist="76200" dir="28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3104046" y="2168128"/>
                <a:ext cx="90206" cy="87162"/>
                <a:chOff x="5185896" y="3179661"/>
                <a:chExt cx="117851" cy="107408"/>
              </a:xfrm>
            </p:grpSpPr>
            <p:sp>
              <p:nvSpPr>
                <p:cNvPr id="10" name="Oval 9"/>
                <p:cNvSpPr/>
                <p:nvPr/>
              </p:nvSpPr>
              <p:spPr>
                <a:xfrm rot="20790704">
                  <a:off x="5185896" y="3179661"/>
                  <a:ext cx="117851" cy="10740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 rot="20790704">
                  <a:off x="5198152" y="3203186"/>
                  <a:ext cx="59674" cy="5438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467979" y="2215538"/>
                <a:ext cx="115047" cy="104853"/>
                <a:chOff x="5185896" y="3179661"/>
                <a:chExt cx="117851" cy="107408"/>
              </a:xfrm>
            </p:grpSpPr>
            <p:sp>
              <p:nvSpPr>
                <p:cNvPr id="13" name="Oval 12"/>
                <p:cNvSpPr/>
                <p:nvPr/>
              </p:nvSpPr>
              <p:spPr>
                <a:xfrm rot="20790704">
                  <a:off x="5185896" y="3179661"/>
                  <a:ext cx="117851" cy="10740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 rot="20790704">
                  <a:off x="5198152" y="3203186"/>
                  <a:ext cx="59674" cy="5438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6" name="Freeform 15"/>
              <p:cNvSpPr/>
              <p:nvPr/>
            </p:nvSpPr>
            <p:spPr>
              <a:xfrm rot="5400000">
                <a:off x="3763348" y="3629082"/>
                <a:ext cx="251701" cy="126003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Freeform 16"/>
              <p:cNvSpPr/>
              <p:nvPr/>
            </p:nvSpPr>
            <p:spPr>
              <a:xfrm rot="4835063">
                <a:off x="3806978" y="2814998"/>
                <a:ext cx="295183" cy="12591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  <a:gd name="connsiteX0" fmla="*/ 340282 w 641411"/>
                  <a:gd name="connsiteY0" fmla="*/ 5179 h 369751"/>
                  <a:gd name="connsiteX1" fmla="*/ 639093 w 641411"/>
                  <a:gd name="connsiteY1" fmla="*/ 155061 h 369751"/>
                  <a:gd name="connsiteX2" fmla="*/ 463077 w 641411"/>
                  <a:gd name="connsiteY2" fmla="*/ 310870 h 369751"/>
                  <a:gd name="connsiteX3" fmla="*/ 178762 w 641411"/>
                  <a:gd name="connsiteY3" fmla="*/ 367303 h 369751"/>
                  <a:gd name="connsiteX4" fmla="*/ 83433 w 641411"/>
                  <a:gd name="connsiteY4" fmla="*/ 369606 h 369751"/>
                  <a:gd name="connsiteX5" fmla="*/ 60341 w 641411"/>
                  <a:gd name="connsiteY5" fmla="*/ 368304 h 369751"/>
                  <a:gd name="connsiteX6" fmla="*/ 2 w 641411"/>
                  <a:gd name="connsiteY6" fmla="*/ 181615 h 369751"/>
                  <a:gd name="connsiteX7" fmla="*/ 60341 w 641411"/>
                  <a:gd name="connsiteY7" fmla="*/ 12258 h 369751"/>
                  <a:gd name="connsiteX8" fmla="*/ 60846 w 641411"/>
                  <a:gd name="connsiteY8" fmla="*/ 12164 h 369751"/>
                  <a:gd name="connsiteX9" fmla="*/ 155708 w 641411"/>
                  <a:gd name="connsiteY9" fmla="*/ 2449 h 369751"/>
                  <a:gd name="connsiteX10" fmla="*/ 340282 w 641411"/>
                  <a:gd name="connsiteY10" fmla="*/ 5179 h 369751"/>
                  <a:gd name="connsiteX0" fmla="*/ 340282 w 639762"/>
                  <a:gd name="connsiteY0" fmla="*/ 5179 h 369751"/>
                  <a:gd name="connsiteX1" fmla="*/ 639093 w 639762"/>
                  <a:gd name="connsiteY1" fmla="*/ 155061 h 369751"/>
                  <a:gd name="connsiteX2" fmla="*/ 463077 w 639762"/>
                  <a:gd name="connsiteY2" fmla="*/ 310870 h 369751"/>
                  <a:gd name="connsiteX3" fmla="*/ 178762 w 639762"/>
                  <a:gd name="connsiteY3" fmla="*/ 367303 h 369751"/>
                  <a:gd name="connsiteX4" fmla="*/ 83433 w 639762"/>
                  <a:gd name="connsiteY4" fmla="*/ 369606 h 369751"/>
                  <a:gd name="connsiteX5" fmla="*/ 60341 w 639762"/>
                  <a:gd name="connsiteY5" fmla="*/ 368304 h 369751"/>
                  <a:gd name="connsiteX6" fmla="*/ 2 w 639762"/>
                  <a:gd name="connsiteY6" fmla="*/ 181615 h 369751"/>
                  <a:gd name="connsiteX7" fmla="*/ 60341 w 639762"/>
                  <a:gd name="connsiteY7" fmla="*/ 12258 h 369751"/>
                  <a:gd name="connsiteX8" fmla="*/ 60846 w 639762"/>
                  <a:gd name="connsiteY8" fmla="*/ 12164 h 369751"/>
                  <a:gd name="connsiteX9" fmla="*/ 155708 w 639762"/>
                  <a:gd name="connsiteY9" fmla="*/ 2449 h 369751"/>
                  <a:gd name="connsiteX10" fmla="*/ 340282 w 639762"/>
                  <a:gd name="connsiteY10" fmla="*/ 5179 h 369751"/>
                  <a:gd name="connsiteX0" fmla="*/ 340282 w 639760"/>
                  <a:gd name="connsiteY0" fmla="*/ 5179 h 369751"/>
                  <a:gd name="connsiteX1" fmla="*/ 639093 w 639760"/>
                  <a:gd name="connsiteY1" fmla="*/ 155061 h 369751"/>
                  <a:gd name="connsiteX2" fmla="*/ 463077 w 639760"/>
                  <a:gd name="connsiteY2" fmla="*/ 310870 h 369751"/>
                  <a:gd name="connsiteX3" fmla="*/ 178762 w 639760"/>
                  <a:gd name="connsiteY3" fmla="*/ 367303 h 369751"/>
                  <a:gd name="connsiteX4" fmla="*/ 83433 w 639760"/>
                  <a:gd name="connsiteY4" fmla="*/ 369606 h 369751"/>
                  <a:gd name="connsiteX5" fmla="*/ 60341 w 639760"/>
                  <a:gd name="connsiteY5" fmla="*/ 368304 h 369751"/>
                  <a:gd name="connsiteX6" fmla="*/ 2 w 639760"/>
                  <a:gd name="connsiteY6" fmla="*/ 181615 h 369751"/>
                  <a:gd name="connsiteX7" fmla="*/ 60341 w 639760"/>
                  <a:gd name="connsiteY7" fmla="*/ 12258 h 369751"/>
                  <a:gd name="connsiteX8" fmla="*/ 60846 w 639760"/>
                  <a:gd name="connsiteY8" fmla="*/ 12164 h 369751"/>
                  <a:gd name="connsiteX9" fmla="*/ 155708 w 639760"/>
                  <a:gd name="connsiteY9" fmla="*/ 2449 h 369751"/>
                  <a:gd name="connsiteX10" fmla="*/ 340282 w 639760"/>
                  <a:gd name="connsiteY10" fmla="*/ 5179 h 369751"/>
                  <a:gd name="connsiteX0" fmla="*/ 340282 w 644430"/>
                  <a:gd name="connsiteY0" fmla="*/ 5179 h 378314"/>
                  <a:gd name="connsiteX1" fmla="*/ 639093 w 644430"/>
                  <a:gd name="connsiteY1" fmla="*/ 155061 h 378314"/>
                  <a:gd name="connsiteX2" fmla="*/ 635552 w 644430"/>
                  <a:gd name="connsiteY2" fmla="*/ 231150 h 378314"/>
                  <a:gd name="connsiteX3" fmla="*/ 178762 w 644430"/>
                  <a:gd name="connsiteY3" fmla="*/ 367303 h 378314"/>
                  <a:gd name="connsiteX4" fmla="*/ 83433 w 644430"/>
                  <a:gd name="connsiteY4" fmla="*/ 369606 h 378314"/>
                  <a:gd name="connsiteX5" fmla="*/ 60341 w 644430"/>
                  <a:gd name="connsiteY5" fmla="*/ 368304 h 378314"/>
                  <a:gd name="connsiteX6" fmla="*/ 2 w 644430"/>
                  <a:gd name="connsiteY6" fmla="*/ 181615 h 378314"/>
                  <a:gd name="connsiteX7" fmla="*/ 60341 w 644430"/>
                  <a:gd name="connsiteY7" fmla="*/ 12258 h 378314"/>
                  <a:gd name="connsiteX8" fmla="*/ 60846 w 644430"/>
                  <a:gd name="connsiteY8" fmla="*/ 12164 h 378314"/>
                  <a:gd name="connsiteX9" fmla="*/ 155708 w 644430"/>
                  <a:gd name="connsiteY9" fmla="*/ 2449 h 378314"/>
                  <a:gd name="connsiteX10" fmla="*/ 340282 w 644430"/>
                  <a:gd name="connsiteY10" fmla="*/ 5179 h 378314"/>
                  <a:gd name="connsiteX0" fmla="*/ 340282 w 694950"/>
                  <a:gd name="connsiteY0" fmla="*/ 5179 h 378314"/>
                  <a:gd name="connsiteX1" fmla="*/ 690323 w 694950"/>
                  <a:gd name="connsiteY1" fmla="*/ 102832 h 378314"/>
                  <a:gd name="connsiteX2" fmla="*/ 635552 w 694950"/>
                  <a:gd name="connsiteY2" fmla="*/ 231150 h 378314"/>
                  <a:gd name="connsiteX3" fmla="*/ 178762 w 694950"/>
                  <a:gd name="connsiteY3" fmla="*/ 367303 h 378314"/>
                  <a:gd name="connsiteX4" fmla="*/ 83433 w 694950"/>
                  <a:gd name="connsiteY4" fmla="*/ 369606 h 378314"/>
                  <a:gd name="connsiteX5" fmla="*/ 60341 w 694950"/>
                  <a:gd name="connsiteY5" fmla="*/ 368304 h 378314"/>
                  <a:gd name="connsiteX6" fmla="*/ 2 w 694950"/>
                  <a:gd name="connsiteY6" fmla="*/ 181615 h 378314"/>
                  <a:gd name="connsiteX7" fmla="*/ 60341 w 694950"/>
                  <a:gd name="connsiteY7" fmla="*/ 12258 h 378314"/>
                  <a:gd name="connsiteX8" fmla="*/ 60846 w 694950"/>
                  <a:gd name="connsiteY8" fmla="*/ 12164 h 378314"/>
                  <a:gd name="connsiteX9" fmla="*/ 155708 w 694950"/>
                  <a:gd name="connsiteY9" fmla="*/ 2449 h 378314"/>
                  <a:gd name="connsiteX10" fmla="*/ 340282 w 694950"/>
                  <a:gd name="connsiteY10" fmla="*/ 5179 h 378314"/>
                  <a:gd name="connsiteX0" fmla="*/ 340282 w 697991"/>
                  <a:gd name="connsiteY0" fmla="*/ 5179 h 380949"/>
                  <a:gd name="connsiteX1" fmla="*/ 690323 w 697991"/>
                  <a:gd name="connsiteY1" fmla="*/ 102832 h 380949"/>
                  <a:gd name="connsiteX2" fmla="*/ 697032 w 697991"/>
                  <a:gd name="connsiteY2" fmla="*/ 195414 h 380949"/>
                  <a:gd name="connsiteX3" fmla="*/ 178762 w 697991"/>
                  <a:gd name="connsiteY3" fmla="*/ 367303 h 380949"/>
                  <a:gd name="connsiteX4" fmla="*/ 83433 w 697991"/>
                  <a:gd name="connsiteY4" fmla="*/ 369606 h 380949"/>
                  <a:gd name="connsiteX5" fmla="*/ 60341 w 697991"/>
                  <a:gd name="connsiteY5" fmla="*/ 368304 h 380949"/>
                  <a:gd name="connsiteX6" fmla="*/ 2 w 697991"/>
                  <a:gd name="connsiteY6" fmla="*/ 181615 h 380949"/>
                  <a:gd name="connsiteX7" fmla="*/ 60341 w 697991"/>
                  <a:gd name="connsiteY7" fmla="*/ 12258 h 380949"/>
                  <a:gd name="connsiteX8" fmla="*/ 60846 w 697991"/>
                  <a:gd name="connsiteY8" fmla="*/ 12164 h 380949"/>
                  <a:gd name="connsiteX9" fmla="*/ 155708 w 697991"/>
                  <a:gd name="connsiteY9" fmla="*/ 2449 h 380949"/>
                  <a:gd name="connsiteX10" fmla="*/ 340282 w 697991"/>
                  <a:gd name="connsiteY10" fmla="*/ 5179 h 380949"/>
                  <a:gd name="connsiteX0" fmla="*/ 340282 w 697032"/>
                  <a:gd name="connsiteY0" fmla="*/ 5179 h 380949"/>
                  <a:gd name="connsiteX1" fmla="*/ 690323 w 697032"/>
                  <a:gd name="connsiteY1" fmla="*/ 102832 h 380949"/>
                  <a:gd name="connsiteX2" fmla="*/ 697032 w 697032"/>
                  <a:gd name="connsiteY2" fmla="*/ 195414 h 380949"/>
                  <a:gd name="connsiteX3" fmla="*/ 178762 w 697032"/>
                  <a:gd name="connsiteY3" fmla="*/ 367303 h 380949"/>
                  <a:gd name="connsiteX4" fmla="*/ 83433 w 697032"/>
                  <a:gd name="connsiteY4" fmla="*/ 369606 h 380949"/>
                  <a:gd name="connsiteX5" fmla="*/ 60341 w 697032"/>
                  <a:gd name="connsiteY5" fmla="*/ 368304 h 380949"/>
                  <a:gd name="connsiteX6" fmla="*/ 2 w 697032"/>
                  <a:gd name="connsiteY6" fmla="*/ 181615 h 380949"/>
                  <a:gd name="connsiteX7" fmla="*/ 60341 w 697032"/>
                  <a:gd name="connsiteY7" fmla="*/ 12258 h 380949"/>
                  <a:gd name="connsiteX8" fmla="*/ 60846 w 697032"/>
                  <a:gd name="connsiteY8" fmla="*/ 12164 h 380949"/>
                  <a:gd name="connsiteX9" fmla="*/ 155708 w 697032"/>
                  <a:gd name="connsiteY9" fmla="*/ 2449 h 380949"/>
                  <a:gd name="connsiteX10" fmla="*/ 340282 w 697032"/>
                  <a:gd name="connsiteY10" fmla="*/ 5179 h 380949"/>
                  <a:gd name="connsiteX0" fmla="*/ 340282 w 709042"/>
                  <a:gd name="connsiteY0" fmla="*/ 5179 h 380949"/>
                  <a:gd name="connsiteX1" fmla="*/ 703989 w 709042"/>
                  <a:gd name="connsiteY1" fmla="*/ 163307 h 380949"/>
                  <a:gd name="connsiteX2" fmla="*/ 697032 w 709042"/>
                  <a:gd name="connsiteY2" fmla="*/ 195414 h 380949"/>
                  <a:gd name="connsiteX3" fmla="*/ 178762 w 709042"/>
                  <a:gd name="connsiteY3" fmla="*/ 367303 h 380949"/>
                  <a:gd name="connsiteX4" fmla="*/ 83433 w 709042"/>
                  <a:gd name="connsiteY4" fmla="*/ 369606 h 380949"/>
                  <a:gd name="connsiteX5" fmla="*/ 60341 w 709042"/>
                  <a:gd name="connsiteY5" fmla="*/ 368304 h 380949"/>
                  <a:gd name="connsiteX6" fmla="*/ 2 w 709042"/>
                  <a:gd name="connsiteY6" fmla="*/ 181615 h 380949"/>
                  <a:gd name="connsiteX7" fmla="*/ 60341 w 709042"/>
                  <a:gd name="connsiteY7" fmla="*/ 12258 h 380949"/>
                  <a:gd name="connsiteX8" fmla="*/ 60846 w 709042"/>
                  <a:gd name="connsiteY8" fmla="*/ 12164 h 380949"/>
                  <a:gd name="connsiteX9" fmla="*/ 155708 w 709042"/>
                  <a:gd name="connsiteY9" fmla="*/ 2449 h 380949"/>
                  <a:gd name="connsiteX10" fmla="*/ 340282 w 709042"/>
                  <a:gd name="connsiteY10" fmla="*/ 5179 h 380949"/>
                  <a:gd name="connsiteX0" fmla="*/ 340282 w 710693"/>
                  <a:gd name="connsiteY0" fmla="*/ 5179 h 385826"/>
                  <a:gd name="connsiteX1" fmla="*/ 703989 w 710693"/>
                  <a:gd name="connsiteY1" fmla="*/ 163307 h 385826"/>
                  <a:gd name="connsiteX2" fmla="*/ 710693 w 710693"/>
                  <a:gd name="connsiteY2" fmla="*/ 129441 h 385826"/>
                  <a:gd name="connsiteX3" fmla="*/ 178762 w 710693"/>
                  <a:gd name="connsiteY3" fmla="*/ 367303 h 385826"/>
                  <a:gd name="connsiteX4" fmla="*/ 83433 w 710693"/>
                  <a:gd name="connsiteY4" fmla="*/ 369606 h 385826"/>
                  <a:gd name="connsiteX5" fmla="*/ 60341 w 710693"/>
                  <a:gd name="connsiteY5" fmla="*/ 368304 h 385826"/>
                  <a:gd name="connsiteX6" fmla="*/ 2 w 710693"/>
                  <a:gd name="connsiteY6" fmla="*/ 181615 h 385826"/>
                  <a:gd name="connsiteX7" fmla="*/ 60341 w 710693"/>
                  <a:gd name="connsiteY7" fmla="*/ 12258 h 385826"/>
                  <a:gd name="connsiteX8" fmla="*/ 60846 w 710693"/>
                  <a:gd name="connsiteY8" fmla="*/ 12164 h 385826"/>
                  <a:gd name="connsiteX9" fmla="*/ 155708 w 710693"/>
                  <a:gd name="connsiteY9" fmla="*/ 2449 h 385826"/>
                  <a:gd name="connsiteX10" fmla="*/ 340282 w 710693"/>
                  <a:gd name="connsiteY10" fmla="*/ 5179 h 385826"/>
                  <a:gd name="connsiteX0" fmla="*/ 340282 w 732895"/>
                  <a:gd name="connsiteY0" fmla="*/ 5179 h 380138"/>
                  <a:gd name="connsiteX1" fmla="*/ 703989 w 732895"/>
                  <a:gd name="connsiteY1" fmla="*/ 163307 h 380138"/>
                  <a:gd name="connsiteX2" fmla="*/ 732896 w 732895"/>
                  <a:gd name="connsiteY2" fmla="*/ 206409 h 380138"/>
                  <a:gd name="connsiteX3" fmla="*/ 178762 w 732895"/>
                  <a:gd name="connsiteY3" fmla="*/ 367303 h 380138"/>
                  <a:gd name="connsiteX4" fmla="*/ 83433 w 732895"/>
                  <a:gd name="connsiteY4" fmla="*/ 369606 h 380138"/>
                  <a:gd name="connsiteX5" fmla="*/ 60341 w 732895"/>
                  <a:gd name="connsiteY5" fmla="*/ 368304 h 380138"/>
                  <a:gd name="connsiteX6" fmla="*/ 2 w 732895"/>
                  <a:gd name="connsiteY6" fmla="*/ 181615 h 380138"/>
                  <a:gd name="connsiteX7" fmla="*/ 60341 w 732895"/>
                  <a:gd name="connsiteY7" fmla="*/ 12258 h 380138"/>
                  <a:gd name="connsiteX8" fmla="*/ 60846 w 732895"/>
                  <a:gd name="connsiteY8" fmla="*/ 12164 h 380138"/>
                  <a:gd name="connsiteX9" fmla="*/ 155708 w 732895"/>
                  <a:gd name="connsiteY9" fmla="*/ 2449 h 380138"/>
                  <a:gd name="connsiteX10" fmla="*/ 340282 w 732895"/>
                  <a:gd name="connsiteY10" fmla="*/ 5179 h 380138"/>
                  <a:gd name="connsiteX0" fmla="*/ 340282 w 745864"/>
                  <a:gd name="connsiteY0" fmla="*/ 5179 h 380138"/>
                  <a:gd name="connsiteX1" fmla="*/ 739851 w 745864"/>
                  <a:gd name="connsiteY1" fmla="*/ 146815 h 380138"/>
                  <a:gd name="connsiteX2" fmla="*/ 732896 w 745864"/>
                  <a:gd name="connsiteY2" fmla="*/ 206409 h 380138"/>
                  <a:gd name="connsiteX3" fmla="*/ 178762 w 745864"/>
                  <a:gd name="connsiteY3" fmla="*/ 367303 h 380138"/>
                  <a:gd name="connsiteX4" fmla="*/ 83433 w 745864"/>
                  <a:gd name="connsiteY4" fmla="*/ 369606 h 380138"/>
                  <a:gd name="connsiteX5" fmla="*/ 60341 w 745864"/>
                  <a:gd name="connsiteY5" fmla="*/ 368304 h 380138"/>
                  <a:gd name="connsiteX6" fmla="*/ 2 w 745864"/>
                  <a:gd name="connsiteY6" fmla="*/ 181615 h 380138"/>
                  <a:gd name="connsiteX7" fmla="*/ 60341 w 745864"/>
                  <a:gd name="connsiteY7" fmla="*/ 12258 h 380138"/>
                  <a:gd name="connsiteX8" fmla="*/ 60846 w 745864"/>
                  <a:gd name="connsiteY8" fmla="*/ 12164 h 380138"/>
                  <a:gd name="connsiteX9" fmla="*/ 155708 w 745864"/>
                  <a:gd name="connsiteY9" fmla="*/ 2449 h 380138"/>
                  <a:gd name="connsiteX10" fmla="*/ 340282 w 745864"/>
                  <a:gd name="connsiteY10" fmla="*/ 5179 h 380138"/>
                  <a:gd name="connsiteX0" fmla="*/ 340282 w 754306"/>
                  <a:gd name="connsiteY0" fmla="*/ 5179 h 380138"/>
                  <a:gd name="connsiteX1" fmla="*/ 748388 w 754306"/>
                  <a:gd name="connsiteY1" fmla="*/ 152313 h 380138"/>
                  <a:gd name="connsiteX2" fmla="*/ 732896 w 754306"/>
                  <a:gd name="connsiteY2" fmla="*/ 206409 h 380138"/>
                  <a:gd name="connsiteX3" fmla="*/ 178762 w 754306"/>
                  <a:gd name="connsiteY3" fmla="*/ 367303 h 380138"/>
                  <a:gd name="connsiteX4" fmla="*/ 83433 w 754306"/>
                  <a:gd name="connsiteY4" fmla="*/ 369606 h 380138"/>
                  <a:gd name="connsiteX5" fmla="*/ 60341 w 754306"/>
                  <a:gd name="connsiteY5" fmla="*/ 368304 h 380138"/>
                  <a:gd name="connsiteX6" fmla="*/ 2 w 754306"/>
                  <a:gd name="connsiteY6" fmla="*/ 181615 h 380138"/>
                  <a:gd name="connsiteX7" fmla="*/ 60341 w 754306"/>
                  <a:gd name="connsiteY7" fmla="*/ 12258 h 380138"/>
                  <a:gd name="connsiteX8" fmla="*/ 60846 w 754306"/>
                  <a:gd name="connsiteY8" fmla="*/ 12164 h 380138"/>
                  <a:gd name="connsiteX9" fmla="*/ 155708 w 754306"/>
                  <a:gd name="connsiteY9" fmla="*/ 2449 h 380138"/>
                  <a:gd name="connsiteX10" fmla="*/ 340282 w 754306"/>
                  <a:gd name="connsiteY10" fmla="*/ 5179 h 380138"/>
                  <a:gd name="connsiteX0" fmla="*/ 340282 w 749664"/>
                  <a:gd name="connsiteY0" fmla="*/ 5179 h 380138"/>
                  <a:gd name="connsiteX1" fmla="*/ 748388 w 749664"/>
                  <a:gd name="connsiteY1" fmla="*/ 152313 h 380138"/>
                  <a:gd name="connsiteX2" fmla="*/ 732896 w 749664"/>
                  <a:gd name="connsiteY2" fmla="*/ 206409 h 380138"/>
                  <a:gd name="connsiteX3" fmla="*/ 178762 w 749664"/>
                  <a:gd name="connsiteY3" fmla="*/ 367303 h 380138"/>
                  <a:gd name="connsiteX4" fmla="*/ 83433 w 749664"/>
                  <a:gd name="connsiteY4" fmla="*/ 369606 h 380138"/>
                  <a:gd name="connsiteX5" fmla="*/ 60341 w 749664"/>
                  <a:gd name="connsiteY5" fmla="*/ 368304 h 380138"/>
                  <a:gd name="connsiteX6" fmla="*/ 2 w 749664"/>
                  <a:gd name="connsiteY6" fmla="*/ 181615 h 380138"/>
                  <a:gd name="connsiteX7" fmla="*/ 60341 w 749664"/>
                  <a:gd name="connsiteY7" fmla="*/ 12258 h 380138"/>
                  <a:gd name="connsiteX8" fmla="*/ 60846 w 749664"/>
                  <a:gd name="connsiteY8" fmla="*/ 12164 h 380138"/>
                  <a:gd name="connsiteX9" fmla="*/ 155708 w 749664"/>
                  <a:gd name="connsiteY9" fmla="*/ 2449 h 380138"/>
                  <a:gd name="connsiteX10" fmla="*/ 340282 w 749664"/>
                  <a:gd name="connsiteY10" fmla="*/ 5179 h 380138"/>
                  <a:gd name="connsiteX0" fmla="*/ 340282 w 749666"/>
                  <a:gd name="connsiteY0" fmla="*/ 5179 h 380138"/>
                  <a:gd name="connsiteX1" fmla="*/ 748388 w 749666"/>
                  <a:gd name="connsiteY1" fmla="*/ 152313 h 380138"/>
                  <a:gd name="connsiteX2" fmla="*/ 732896 w 749666"/>
                  <a:gd name="connsiteY2" fmla="*/ 206409 h 380138"/>
                  <a:gd name="connsiteX3" fmla="*/ 178762 w 749666"/>
                  <a:gd name="connsiteY3" fmla="*/ 367303 h 380138"/>
                  <a:gd name="connsiteX4" fmla="*/ 83433 w 749666"/>
                  <a:gd name="connsiteY4" fmla="*/ 369606 h 380138"/>
                  <a:gd name="connsiteX5" fmla="*/ 60341 w 749666"/>
                  <a:gd name="connsiteY5" fmla="*/ 368304 h 380138"/>
                  <a:gd name="connsiteX6" fmla="*/ 2 w 749666"/>
                  <a:gd name="connsiteY6" fmla="*/ 181615 h 380138"/>
                  <a:gd name="connsiteX7" fmla="*/ 60341 w 749666"/>
                  <a:gd name="connsiteY7" fmla="*/ 12258 h 380138"/>
                  <a:gd name="connsiteX8" fmla="*/ 60846 w 749666"/>
                  <a:gd name="connsiteY8" fmla="*/ 12164 h 380138"/>
                  <a:gd name="connsiteX9" fmla="*/ 155708 w 749666"/>
                  <a:gd name="connsiteY9" fmla="*/ 2449 h 380138"/>
                  <a:gd name="connsiteX10" fmla="*/ 340282 w 749666"/>
                  <a:gd name="connsiteY10" fmla="*/ 5179 h 380138"/>
                  <a:gd name="connsiteX0" fmla="*/ 340282 w 749664"/>
                  <a:gd name="connsiteY0" fmla="*/ 5179 h 380138"/>
                  <a:gd name="connsiteX1" fmla="*/ 748388 w 749664"/>
                  <a:gd name="connsiteY1" fmla="*/ 152313 h 380138"/>
                  <a:gd name="connsiteX2" fmla="*/ 732896 w 749664"/>
                  <a:gd name="connsiteY2" fmla="*/ 206409 h 380138"/>
                  <a:gd name="connsiteX3" fmla="*/ 178762 w 749664"/>
                  <a:gd name="connsiteY3" fmla="*/ 367303 h 380138"/>
                  <a:gd name="connsiteX4" fmla="*/ 83433 w 749664"/>
                  <a:gd name="connsiteY4" fmla="*/ 369606 h 380138"/>
                  <a:gd name="connsiteX5" fmla="*/ 60341 w 749664"/>
                  <a:gd name="connsiteY5" fmla="*/ 368304 h 380138"/>
                  <a:gd name="connsiteX6" fmla="*/ 2 w 749664"/>
                  <a:gd name="connsiteY6" fmla="*/ 181615 h 380138"/>
                  <a:gd name="connsiteX7" fmla="*/ 60341 w 749664"/>
                  <a:gd name="connsiteY7" fmla="*/ 12258 h 380138"/>
                  <a:gd name="connsiteX8" fmla="*/ 60846 w 749664"/>
                  <a:gd name="connsiteY8" fmla="*/ 12164 h 380138"/>
                  <a:gd name="connsiteX9" fmla="*/ 155708 w 749664"/>
                  <a:gd name="connsiteY9" fmla="*/ 2449 h 380138"/>
                  <a:gd name="connsiteX10" fmla="*/ 340282 w 749664"/>
                  <a:gd name="connsiteY10" fmla="*/ 5179 h 380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664" h="380138">
                    <a:moveTo>
                      <a:pt x="340282" y="5179"/>
                    </a:moveTo>
                    <a:cubicBezTo>
                      <a:pt x="511389" y="22172"/>
                      <a:pt x="770048" y="25309"/>
                      <a:pt x="748388" y="152313"/>
                    </a:cubicBezTo>
                    <a:cubicBezTo>
                      <a:pt x="736026" y="224796"/>
                      <a:pt x="485165" y="118802"/>
                      <a:pt x="732896" y="206409"/>
                    </a:cubicBezTo>
                    <a:cubicBezTo>
                      <a:pt x="804747" y="299508"/>
                      <a:pt x="287006" y="340104"/>
                      <a:pt x="178762" y="367303"/>
                    </a:cubicBezTo>
                    <a:cubicBezTo>
                      <a:pt x="70518" y="39450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val 191"/>
              <p:cNvSpPr/>
              <p:nvPr/>
            </p:nvSpPr>
            <p:spPr>
              <a:xfrm rot="17773501">
                <a:off x="3807733" y="1839755"/>
                <a:ext cx="216220" cy="197606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sp>
            <p:nvSpPr>
              <p:cNvPr id="23" name="Oval 22"/>
              <p:cNvSpPr/>
              <p:nvPr/>
            </p:nvSpPr>
            <p:spPr>
              <a:xfrm rot="1379173">
                <a:off x="3770263" y="1979653"/>
                <a:ext cx="177674" cy="971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 rot="406833">
                <a:off x="3838385" y="1889947"/>
                <a:ext cx="114766" cy="179531"/>
                <a:chOff x="5671683" y="2665312"/>
                <a:chExt cx="162573" cy="178916"/>
              </a:xfrm>
            </p:grpSpPr>
            <p:sp>
              <p:nvSpPr>
                <p:cNvPr id="20" name="Arc 19"/>
                <p:cNvSpPr/>
                <p:nvPr/>
              </p:nvSpPr>
              <p:spPr>
                <a:xfrm rot="1128580">
                  <a:off x="5671683" y="2665312"/>
                  <a:ext cx="82971" cy="155286"/>
                </a:xfrm>
                <a:prstGeom prst="arc">
                  <a:avLst/>
                </a:prstGeom>
                <a:ln w="254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Arc 20"/>
                <p:cNvSpPr/>
                <p:nvPr/>
              </p:nvSpPr>
              <p:spPr>
                <a:xfrm rot="1128580" flipH="1">
                  <a:off x="5751285" y="2688942"/>
                  <a:ext cx="82971" cy="155286"/>
                </a:xfrm>
                <a:prstGeom prst="arc">
                  <a:avLst>
                    <a:gd name="adj1" fmla="val 16200000"/>
                    <a:gd name="adj2" fmla="val 20911871"/>
                  </a:avLst>
                </a:prstGeom>
                <a:ln w="254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176480" y="2461161"/>
                <a:ext cx="112984" cy="159984"/>
                <a:chOff x="5464133" y="3403985"/>
                <a:chExt cx="167037" cy="183850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 rot="21382337">
                  <a:off x="5464133" y="3403985"/>
                  <a:ext cx="90939" cy="157139"/>
                </a:xfrm>
                <a:prstGeom prst="roundRect">
                  <a:avLst>
                    <a:gd name="adj" fmla="val 4235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 rot="317318">
                  <a:off x="5518876" y="3431373"/>
                  <a:ext cx="112294" cy="156462"/>
                </a:xfrm>
                <a:custGeom>
                  <a:avLst/>
                  <a:gdLst>
                    <a:gd name="connsiteX0" fmla="*/ 0 w 84728"/>
                    <a:gd name="connsiteY0" fmla="*/ 28857 h 192867"/>
                    <a:gd name="connsiteX1" fmla="*/ 28857 w 84728"/>
                    <a:gd name="connsiteY1" fmla="*/ 0 h 192867"/>
                    <a:gd name="connsiteX2" fmla="*/ 55871 w 84728"/>
                    <a:gd name="connsiteY2" fmla="*/ 0 h 192867"/>
                    <a:gd name="connsiteX3" fmla="*/ 84728 w 84728"/>
                    <a:gd name="connsiteY3" fmla="*/ 28857 h 192867"/>
                    <a:gd name="connsiteX4" fmla="*/ 84728 w 84728"/>
                    <a:gd name="connsiteY4" fmla="*/ 164010 h 192867"/>
                    <a:gd name="connsiteX5" fmla="*/ 55871 w 84728"/>
                    <a:gd name="connsiteY5" fmla="*/ 192867 h 192867"/>
                    <a:gd name="connsiteX6" fmla="*/ 28857 w 84728"/>
                    <a:gd name="connsiteY6" fmla="*/ 192867 h 192867"/>
                    <a:gd name="connsiteX7" fmla="*/ 0 w 84728"/>
                    <a:gd name="connsiteY7" fmla="*/ 164010 h 192867"/>
                    <a:gd name="connsiteX8" fmla="*/ 0 w 84728"/>
                    <a:gd name="connsiteY8" fmla="*/ 28857 h 192867"/>
                    <a:gd name="connsiteX0" fmla="*/ 0 w 100185"/>
                    <a:gd name="connsiteY0" fmla="*/ 16896 h 192867"/>
                    <a:gd name="connsiteX1" fmla="*/ 44314 w 100185"/>
                    <a:gd name="connsiteY1" fmla="*/ 0 h 192867"/>
                    <a:gd name="connsiteX2" fmla="*/ 71328 w 100185"/>
                    <a:gd name="connsiteY2" fmla="*/ 0 h 192867"/>
                    <a:gd name="connsiteX3" fmla="*/ 100185 w 100185"/>
                    <a:gd name="connsiteY3" fmla="*/ 28857 h 192867"/>
                    <a:gd name="connsiteX4" fmla="*/ 100185 w 100185"/>
                    <a:gd name="connsiteY4" fmla="*/ 164010 h 192867"/>
                    <a:gd name="connsiteX5" fmla="*/ 71328 w 100185"/>
                    <a:gd name="connsiteY5" fmla="*/ 192867 h 192867"/>
                    <a:gd name="connsiteX6" fmla="*/ 44314 w 100185"/>
                    <a:gd name="connsiteY6" fmla="*/ 192867 h 192867"/>
                    <a:gd name="connsiteX7" fmla="*/ 15457 w 100185"/>
                    <a:gd name="connsiteY7" fmla="*/ 164010 h 192867"/>
                    <a:gd name="connsiteX8" fmla="*/ 0 w 100185"/>
                    <a:gd name="connsiteY8" fmla="*/ 16896 h 192867"/>
                    <a:gd name="connsiteX0" fmla="*/ 0 w 100185"/>
                    <a:gd name="connsiteY0" fmla="*/ 16896 h 192867"/>
                    <a:gd name="connsiteX1" fmla="*/ 44314 w 100185"/>
                    <a:gd name="connsiteY1" fmla="*/ 0 h 192867"/>
                    <a:gd name="connsiteX2" fmla="*/ 71328 w 100185"/>
                    <a:gd name="connsiteY2" fmla="*/ 0 h 192867"/>
                    <a:gd name="connsiteX3" fmla="*/ 100185 w 100185"/>
                    <a:gd name="connsiteY3" fmla="*/ 28857 h 192867"/>
                    <a:gd name="connsiteX4" fmla="*/ 100185 w 100185"/>
                    <a:gd name="connsiteY4" fmla="*/ 164010 h 192867"/>
                    <a:gd name="connsiteX5" fmla="*/ 71328 w 100185"/>
                    <a:gd name="connsiteY5" fmla="*/ 192867 h 192867"/>
                    <a:gd name="connsiteX6" fmla="*/ 44314 w 100185"/>
                    <a:gd name="connsiteY6" fmla="*/ 192867 h 192867"/>
                    <a:gd name="connsiteX7" fmla="*/ 8186 w 100185"/>
                    <a:gd name="connsiteY7" fmla="*/ 147465 h 192867"/>
                    <a:gd name="connsiteX8" fmla="*/ 0 w 100185"/>
                    <a:gd name="connsiteY8" fmla="*/ 16896 h 192867"/>
                    <a:gd name="connsiteX0" fmla="*/ 0 w 107595"/>
                    <a:gd name="connsiteY0" fmla="*/ 16896 h 192867"/>
                    <a:gd name="connsiteX1" fmla="*/ 44314 w 107595"/>
                    <a:gd name="connsiteY1" fmla="*/ 0 h 192867"/>
                    <a:gd name="connsiteX2" fmla="*/ 71328 w 107595"/>
                    <a:gd name="connsiteY2" fmla="*/ 0 h 192867"/>
                    <a:gd name="connsiteX3" fmla="*/ 107595 w 107595"/>
                    <a:gd name="connsiteY3" fmla="*/ 26258 h 192867"/>
                    <a:gd name="connsiteX4" fmla="*/ 100185 w 107595"/>
                    <a:gd name="connsiteY4" fmla="*/ 164010 h 192867"/>
                    <a:gd name="connsiteX5" fmla="*/ 71328 w 107595"/>
                    <a:gd name="connsiteY5" fmla="*/ 192867 h 192867"/>
                    <a:gd name="connsiteX6" fmla="*/ 44314 w 107595"/>
                    <a:gd name="connsiteY6" fmla="*/ 192867 h 192867"/>
                    <a:gd name="connsiteX7" fmla="*/ 8186 w 107595"/>
                    <a:gd name="connsiteY7" fmla="*/ 147465 h 192867"/>
                    <a:gd name="connsiteX8" fmla="*/ 0 w 107595"/>
                    <a:gd name="connsiteY8" fmla="*/ 16896 h 192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7595" h="192867">
                      <a:moveTo>
                        <a:pt x="0" y="16896"/>
                      </a:moveTo>
                      <a:cubicBezTo>
                        <a:pt x="0" y="959"/>
                        <a:pt x="28377" y="0"/>
                        <a:pt x="44314" y="0"/>
                      </a:cubicBezTo>
                      <a:lnTo>
                        <a:pt x="71328" y="0"/>
                      </a:lnTo>
                      <a:cubicBezTo>
                        <a:pt x="87265" y="0"/>
                        <a:pt x="107595" y="10321"/>
                        <a:pt x="107595" y="26258"/>
                      </a:cubicBezTo>
                      <a:lnTo>
                        <a:pt x="100185" y="164010"/>
                      </a:lnTo>
                      <a:cubicBezTo>
                        <a:pt x="100185" y="179947"/>
                        <a:pt x="87265" y="192867"/>
                        <a:pt x="71328" y="192867"/>
                      </a:cubicBezTo>
                      <a:lnTo>
                        <a:pt x="44314" y="192867"/>
                      </a:lnTo>
                      <a:cubicBezTo>
                        <a:pt x="28377" y="192867"/>
                        <a:pt x="8186" y="163402"/>
                        <a:pt x="8186" y="147465"/>
                      </a:cubicBezTo>
                      <a:cubicBezTo>
                        <a:pt x="8186" y="102414"/>
                        <a:pt x="0" y="61947"/>
                        <a:pt x="0" y="168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4" name="Oval 9"/>
              <p:cNvSpPr/>
              <p:nvPr/>
            </p:nvSpPr>
            <p:spPr>
              <a:xfrm rot="557714">
                <a:off x="3136308" y="2346106"/>
                <a:ext cx="254297" cy="155503"/>
              </a:xfrm>
              <a:custGeom>
                <a:avLst/>
                <a:gdLst>
                  <a:gd name="connsiteX0" fmla="*/ 0 w 349435"/>
                  <a:gd name="connsiteY0" fmla="*/ 134080 h 268160"/>
                  <a:gd name="connsiteX1" fmla="*/ 174718 w 349435"/>
                  <a:gd name="connsiteY1" fmla="*/ 0 h 268160"/>
                  <a:gd name="connsiteX2" fmla="*/ 349436 w 349435"/>
                  <a:gd name="connsiteY2" fmla="*/ 134080 h 268160"/>
                  <a:gd name="connsiteX3" fmla="*/ 174718 w 349435"/>
                  <a:gd name="connsiteY3" fmla="*/ 268160 h 268160"/>
                  <a:gd name="connsiteX4" fmla="*/ 0 w 349435"/>
                  <a:gd name="connsiteY4" fmla="*/ 134080 h 268160"/>
                  <a:gd name="connsiteX0" fmla="*/ 5141 w 354577"/>
                  <a:gd name="connsiteY0" fmla="*/ 136350 h 272700"/>
                  <a:gd name="connsiteX1" fmla="*/ 179859 w 354577"/>
                  <a:gd name="connsiteY1" fmla="*/ 2270 h 272700"/>
                  <a:gd name="connsiteX2" fmla="*/ 354577 w 354577"/>
                  <a:gd name="connsiteY2" fmla="*/ 136350 h 272700"/>
                  <a:gd name="connsiteX3" fmla="*/ 179859 w 354577"/>
                  <a:gd name="connsiteY3" fmla="*/ 270430 h 272700"/>
                  <a:gd name="connsiteX4" fmla="*/ 5141 w 354577"/>
                  <a:gd name="connsiteY4" fmla="*/ 136350 h 272700"/>
                  <a:gd name="connsiteX0" fmla="*/ 4294 w 353730"/>
                  <a:gd name="connsiteY0" fmla="*/ 136631 h 273262"/>
                  <a:gd name="connsiteX1" fmla="*/ 179012 w 353730"/>
                  <a:gd name="connsiteY1" fmla="*/ 2551 h 273262"/>
                  <a:gd name="connsiteX2" fmla="*/ 353730 w 353730"/>
                  <a:gd name="connsiteY2" fmla="*/ 136631 h 273262"/>
                  <a:gd name="connsiteX3" fmla="*/ 179012 w 353730"/>
                  <a:gd name="connsiteY3" fmla="*/ 270711 h 273262"/>
                  <a:gd name="connsiteX4" fmla="*/ 4294 w 353730"/>
                  <a:gd name="connsiteY4" fmla="*/ 136631 h 273262"/>
                  <a:gd name="connsiteX0" fmla="*/ 4294 w 362757"/>
                  <a:gd name="connsiteY0" fmla="*/ 136631 h 273262"/>
                  <a:gd name="connsiteX1" fmla="*/ 179012 w 362757"/>
                  <a:gd name="connsiteY1" fmla="*/ 2551 h 273262"/>
                  <a:gd name="connsiteX2" fmla="*/ 353730 w 362757"/>
                  <a:gd name="connsiteY2" fmla="*/ 136631 h 273262"/>
                  <a:gd name="connsiteX3" fmla="*/ 179012 w 362757"/>
                  <a:gd name="connsiteY3" fmla="*/ 270711 h 273262"/>
                  <a:gd name="connsiteX4" fmla="*/ 4294 w 362757"/>
                  <a:gd name="connsiteY4" fmla="*/ 136631 h 273262"/>
                  <a:gd name="connsiteX0" fmla="*/ 4294 w 362757"/>
                  <a:gd name="connsiteY0" fmla="*/ 136631 h 273262"/>
                  <a:gd name="connsiteX1" fmla="*/ 179012 w 362757"/>
                  <a:gd name="connsiteY1" fmla="*/ 2551 h 273262"/>
                  <a:gd name="connsiteX2" fmla="*/ 353730 w 362757"/>
                  <a:gd name="connsiteY2" fmla="*/ 136631 h 273262"/>
                  <a:gd name="connsiteX3" fmla="*/ 179012 w 362757"/>
                  <a:gd name="connsiteY3" fmla="*/ 270711 h 273262"/>
                  <a:gd name="connsiteX4" fmla="*/ 4294 w 362757"/>
                  <a:gd name="connsiteY4" fmla="*/ 136631 h 273262"/>
                  <a:gd name="connsiteX0" fmla="*/ 6031 w 364494"/>
                  <a:gd name="connsiteY0" fmla="*/ 135553 h 269633"/>
                  <a:gd name="connsiteX1" fmla="*/ 180749 w 364494"/>
                  <a:gd name="connsiteY1" fmla="*/ 1473 h 269633"/>
                  <a:gd name="connsiteX2" fmla="*/ 355467 w 364494"/>
                  <a:gd name="connsiteY2" fmla="*/ 135553 h 269633"/>
                  <a:gd name="connsiteX3" fmla="*/ 180749 w 364494"/>
                  <a:gd name="connsiteY3" fmla="*/ 269633 h 269633"/>
                  <a:gd name="connsiteX4" fmla="*/ 6031 w 364494"/>
                  <a:gd name="connsiteY4" fmla="*/ 135553 h 269633"/>
                  <a:gd name="connsiteX0" fmla="*/ 6459 w 364922"/>
                  <a:gd name="connsiteY0" fmla="*/ 154211 h 308422"/>
                  <a:gd name="connsiteX1" fmla="*/ 181177 w 364922"/>
                  <a:gd name="connsiteY1" fmla="*/ 20131 h 308422"/>
                  <a:gd name="connsiteX2" fmla="*/ 355895 w 364922"/>
                  <a:gd name="connsiteY2" fmla="*/ 154211 h 308422"/>
                  <a:gd name="connsiteX3" fmla="*/ 181177 w 364922"/>
                  <a:gd name="connsiteY3" fmla="*/ 288291 h 308422"/>
                  <a:gd name="connsiteX4" fmla="*/ 6459 w 364922"/>
                  <a:gd name="connsiteY4" fmla="*/ 154211 h 308422"/>
                  <a:gd name="connsiteX0" fmla="*/ 21455 w 379918"/>
                  <a:gd name="connsiteY0" fmla="*/ 135553 h 269969"/>
                  <a:gd name="connsiteX1" fmla="*/ 196173 w 379918"/>
                  <a:gd name="connsiteY1" fmla="*/ 1473 h 269969"/>
                  <a:gd name="connsiteX2" fmla="*/ 370891 w 379918"/>
                  <a:gd name="connsiteY2" fmla="*/ 135553 h 269969"/>
                  <a:gd name="connsiteX3" fmla="*/ 196173 w 379918"/>
                  <a:gd name="connsiteY3" fmla="*/ 269633 h 269969"/>
                  <a:gd name="connsiteX4" fmla="*/ 21455 w 379918"/>
                  <a:gd name="connsiteY4" fmla="*/ 135553 h 269969"/>
                  <a:gd name="connsiteX0" fmla="*/ 1025 w 359488"/>
                  <a:gd name="connsiteY0" fmla="*/ 135553 h 270505"/>
                  <a:gd name="connsiteX1" fmla="*/ 175743 w 359488"/>
                  <a:gd name="connsiteY1" fmla="*/ 1473 h 270505"/>
                  <a:gd name="connsiteX2" fmla="*/ 350461 w 359488"/>
                  <a:gd name="connsiteY2" fmla="*/ 135553 h 270505"/>
                  <a:gd name="connsiteX3" fmla="*/ 175743 w 359488"/>
                  <a:gd name="connsiteY3" fmla="*/ 269633 h 270505"/>
                  <a:gd name="connsiteX4" fmla="*/ 1025 w 359488"/>
                  <a:gd name="connsiteY4" fmla="*/ 135553 h 270505"/>
                  <a:gd name="connsiteX0" fmla="*/ 1994 w 360457"/>
                  <a:gd name="connsiteY0" fmla="*/ 135553 h 269633"/>
                  <a:gd name="connsiteX1" fmla="*/ 176712 w 360457"/>
                  <a:gd name="connsiteY1" fmla="*/ 1473 h 269633"/>
                  <a:gd name="connsiteX2" fmla="*/ 351430 w 360457"/>
                  <a:gd name="connsiteY2" fmla="*/ 135553 h 269633"/>
                  <a:gd name="connsiteX3" fmla="*/ 176712 w 360457"/>
                  <a:gd name="connsiteY3" fmla="*/ 269633 h 269633"/>
                  <a:gd name="connsiteX4" fmla="*/ 1994 w 360457"/>
                  <a:gd name="connsiteY4" fmla="*/ 135553 h 269633"/>
                  <a:gd name="connsiteX0" fmla="*/ 1036 w 359499"/>
                  <a:gd name="connsiteY0" fmla="*/ 135553 h 269633"/>
                  <a:gd name="connsiteX1" fmla="*/ 175754 w 359499"/>
                  <a:gd name="connsiteY1" fmla="*/ 1473 h 269633"/>
                  <a:gd name="connsiteX2" fmla="*/ 350472 w 359499"/>
                  <a:gd name="connsiteY2" fmla="*/ 135553 h 269633"/>
                  <a:gd name="connsiteX3" fmla="*/ 175754 w 359499"/>
                  <a:gd name="connsiteY3" fmla="*/ 269633 h 269633"/>
                  <a:gd name="connsiteX4" fmla="*/ 1036 w 359499"/>
                  <a:gd name="connsiteY4" fmla="*/ 135553 h 269633"/>
                  <a:gd name="connsiteX0" fmla="*/ 1764 w 360227"/>
                  <a:gd name="connsiteY0" fmla="*/ 135553 h 269633"/>
                  <a:gd name="connsiteX1" fmla="*/ 176482 w 360227"/>
                  <a:gd name="connsiteY1" fmla="*/ 1473 h 269633"/>
                  <a:gd name="connsiteX2" fmla="*/ 351200 w 360227"/>
                  <a:gd name="connsiteY2" fmla="*/ 135553 h 269633"/>
                  <a:gd name="connsiteX3" fmla="*/ 176482 w 360227"/>
                  <a:gd name="connsiteY3" fmla="*/ 269633 h 269633"/>
                  <a:gd name="connsiteX4" fmla="*/ 1764 w 360227"/>
                  <a:gd name="connsiteY4" fmla="*/ 135553 h 26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227" h="269633">
                    <a:moveTo>
                      <a:pt x="1764" y="135553"/>
                    </a:moveTo>
                    <a:cubicBezTo>
                      <a:pt x="17657" y="9348"/>
                      <a:pt x="79988" y="1473"/>
                      <a:pt x="176482" y="1473"/>
                    </a:cubicBezTo>
                    <a:cubicBezTo>
                      <a:pt x="272976" y="1473"/>
                      <a:pt x="264482" y="-23853"/>
                      <a:pt x="351200" y="135553"/>
                    </a:cubicBezTo>
                    <a:cubicBezTo>
                      <a:pt x="394526" y="263772"/>
                      <a:pt x="272976" y="269633"/>
                      <a:pt x="176482" y="269633"/>
                    </a:cubicBezTo>
                    <a:cubicBezTo>
                      <a:pt x="79988" y="269633"/>
                      <a:pt x="-14129" y="261758"/>
                      <a:pt x="1764" y="135553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 rot="927184">
                <a:off x="3208894" y="2246779"/>
                <a:ext cx="95148" cy="122428"/>
                <a:chOff x="5185896" y="3179661"/>
                <a:chExt cx="117851" cy="107408"/>
              </a:xfrm>
            </p:grpSpPr>
            <p:sp>
              <p:nvSpPr>
                <p:cNvPr id="26" name="Oval 25"/>
                <p:cNvSpPr/>
                <p:nvPr/>
              </p:nvSpPr>
              <p:spPr>
                <a:xfrm rot="20790704">
                  <a:off x="5185896" y="3179661"/>
                  <a:ext cx="117851" cy="10740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 rot="20790704">
                  <a:off x="5198152" y="3203186"/>
                  <a:ext cx="59674" cy="5438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33" name="Oval 99"/>
              <p:cNvSpPr/>
              <p:nvPr/>
            </p:nvSpPr>
            <p:spPr>
              <a:xfrm>
                <a:off x="3108909" y="2681346"/>
                <a:ext cx="341341" cy="702591"/>
              </a:xfrm>
              <a:custGeom>
                <a:avLst/>
                <a:gdLst>
                  <a:gd name="connsiteX0" fmla="*/ 0 w 731914"/>
                  <a:gd name="connsiteY0" fmla="*/ 363044 h 726088"/>
                  <a:gd name="connsiteX1" fmla="*/ 365957 w 731914"/>
                  <a:gd name="connsiteY1" fmla="*/ 0 h 726088"/>
                  <a:gd name="connsiteX2" fmla="*/ 731914 w 731914"/>
                  <a:gd name="connsiteY2" fmla="*/ 363044 h 726088"/>
                  <a:gd name="connsiteX3" fmla="*/ 365957 w 731914"/>
                  <a:gd name="connsiteY3" fmla="*/ 726088 h 726088"/>
                  <a:gd name="connsiteX4" fmla="*/ 0 w 731914"/>
                  <a:gd name="connsiteY4" fmla="*/ 363044 h 726088"/>
                  <a:gd name="connsiteX0" fmla="*/ 0 w 731914"/>
                  <a:gd name="connsiteY0" fmla="*/ 412140 h 775184"/>
                  <a:gd name="connsiteX1" fmla="*/ 363709 w 731914"/>
                  <a:gd name="connsiteY1" fmla="*/ 0 h 775184"/>
                  <a:gd name="connsiteX2" fmla="*/ 731914 w 731914"/>
                  <a:gd name="connsiteY2" fmla="*/ 412140 h 775184"/>
                  <a:gd name="connsiteX3" fmla="*/ 365957 w 731914"/>
                  <a:gd name="connsiteY3" fmla="*/ 775184 h 775184"/>
                  <a:gd name="connsiteX4" fmla="*/ 0 w 731914"/>
                  <a:gd name="connsiteY4" fmla="*/ 412140 h 775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1914" h="775184">
                    <a:moveTo>
                      <a:pt x="0" y="412140"/>
                    </a:moveTo>
                    <a:cubicBezTo>
                      <a:pt x="-375" y="282943"/>
                      <a:pt x="161597" y="0"/>
                      <a:pt x="363709" y="0"/>
                    </a:cubicBezTo>
                    <a:cubicBezTo>
                      <a:pt x="565821" y="0"/>
                      <a:pt x="731914" y="211636"/>
                      <a:pt x="731914" y="412140"/>
                    </a:cubicBezTo>
                    <a:cubicBezTo>
                      <a:pt x="731914" y="612644"/>
                      <a:pt x="568069" y="775184"/>
                      <a:pt x="365957" y="775184"/>
                    </a:cubicBezTo>
                    <a:cubicBezTo>
                      <a:pt x="163845" y="775184"/>
                      <a:pt x="375" y="541337"/>
                      <a:pt x="0" y="412140"/>
                    </a:cubicBezTo>
                    <a:close/>
                  </a:path>
                </a:pathLst>
              </a:custGeom>
              <a:solidFill>
                <a:srgbClr val="94BEE4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 rot="20772238">
                <a:off x="3082788" y="2952976"/>
                <a:ext cx="24077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1050" b="1" dirty="0" smtClean="0">
                    <a:latin typeface="Brush Script MT" panose="03060802040406070304" pitchFamily="66" charset="0"/>
                  </a:rPr>
                  <a:t>6</a:t>
                </a:r>
                <a:endParaRPr lang="sv-SE" sz="1050" b="1" dirty="0">
                  <a:latin typeface="Brush Script MT" panose="03060802040406070304" pitchFamily="66" charset="0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10189397">
                <a:off x="3837042" y="2696957"/>
                <a:ext cx="189151" cy="139614"/>
              </a:xfrm>
              <a:custGeom>
                <a:avLst/>
                <a:gdLst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89560 w 347472"/>
                  <a:gd name="connsiteY6" fmla="*/ 283464 h 283464"/>
                  <a:gd name="connsiteX7" fmla="*/ 231648 w 347472"/>
                  <a:gd name="connsiteY7" fmla="*/ 283464 h 283464"/>
                  <a:gd name="connsiteX8" fmla="*/ 115824 w 347472"/>
                  <a:gd name="connsiteY8" fmla="*/ 283464 h 283464"/>
                  <a:gd name="connsiteX9" fmla="*/ 57912 w 347472"/>
                  <a:gd name="connsiteY9" fmla="*/ 283464 h 283464"/>
                  <a:gd name="connsiteX10" fmla="*/ 0 w 347472"/>
                  <a:gd name="connsiteY10" fmla="*/ 283464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31648 w 347472"/>
                  <a:gd name="connsiteY6" fmla="*/ 283464 h 283464"/>
                  <a:gd name="connsiteX7" fmla="*/ 115824 w 347472"/>
                  <a:gd name="connsiteY7" fmla="*/ 283464 h 283464"/>
                  <a:gd name="connsiteX8" fmla="*/ 57912 w 347472"/>
                  <a:gd name="connsiteY8" fmla="*/ 283464 h 283464"/>
                  <a:gd name="connsiteX9" fmla="*/ 0 w 347472"/>
                  <a:gd name="connsiteY9" fmla="*/ 283464 h 283464"/>
                  <a:gd name="connsiteX10" fmla="*/ 115824 w 347472"/>
                  <a:gd name="connsiteY10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115824 w 347472"/>
                  <a:gd name="connsiteY6" fmla="*/ 283464 h 283464"/>
                  <a:gd name="connsiteX7" fmla="*/ 57912 w 347472"/>
                  <a:gd name="connsiteY7" fmla="*/ 283464 h 283464"/>
                  <a:gd name="connsiteX8" fmla="*/ 0 w 347472"/>
                  <a:gd name="connsiteY8" fmla="*/ 283464 h 283464"/>
                  <a:gd name="connsiteX9" fmla="*/ 115824 w 347472"/>
                  <a:gd name="connsiteY9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57912 w 347472"/>
                  <a:gd name="connsiteY6" fmla="*/ 283464 h 283464"/>
                  <a:gd name="connsiteX7" fmla="*/ 0 w 347472"/>
                  <a:gd name="connsiteY7" fmla="*/ 283464 h 283464"/>
                  <a:gd name="connsiteX8" fmla="*/ 115824 w 347472"/>
                  <a:gd name="connsiteY8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0 w 347472"/>
                  <a:gd name="connsiteY6" fmla="*/ 283464 h 283464"/>
                  <a:gd name="connsiteX7" fmla="*/ 115824 w 347472"/>
                  <a:gd name="connsiteY7" fmla="*/ 0 h 283464"/>
                  <a:gd name="connsiteX0" fmla="*/ 65422 w 297070"/>
                  <a:gd name="connsiteY0" fmla="*/ 0 h 283464"/>
                  <a:gd name="connsiteX1" fmla="*/ 94378 w 297070"/>
                  <a:gd name="connsiteY1" fmla="*/ 70866 h 283464"/>
                  <a:gd name="connsiteX2" fmla="*/ 123334 w 297070"/>
                  <a:gd name="connsiteY2" fmla="*/ 0 h 283464"/>
                  <a:gd name="connsiteX3" fmla="*/ 152290 w 297070"/>
                  <a:gd name="connsiteY3" fmla="*/ 70866 h 283464"/>
                  <a:gd name="connsiteX4" fmla="*/ 181246 w 297070"/>
                  <a:gd name="connsiteY4" fmla="*/ 0 h 283464"/>
                  <a:gd name="connsiteX5" fmla="*/ 297070 w 297070"/>
                  <a:gd name="connsiteY5" fmla="*/ 283464 h 283464"/>
                  <a:gd name="connsiteX6" fmla="*/ 0 w 297070"/>
                  <a:gd name="connsiteY6" fmla="*/ 275256 h 283464"/>
                  <a:gd name="connsiteX7" fmla="*/ 65422 w 297070"/>
                  <a:gd name="connsiteY7" fmla="*/ 0 h 283464"/>
                  <a:gd name="connsiteX0" fmla="*/ 65422 w 267290"/>
                  <a:gd name="connsiteY0" fmla="*/ 0 h 275255"/>
                  <a:gd name="connsiteX1" fmla="*/ 94378 w 267290"/>
                  <a:gd name="connsiteY1" fmla="*/ 70866 h 275255"/>
                  <a:gd name="connsiteX2" fmla="*/ 123334 w 267290"/>
                  <a:gd name="connsiteY2" fmla="*/ 0 h 275255"/>
                  <a:gd name="connsiteX3" fmla="*/ 152290 w 267290"/>
                  <a:gd name="connsiteY3" fmla="*/ 70866 h 275255"/>
                  <a:gd name="connsiteX4" fmla="*/ 181246 w 267290"/>
                  <a:gd name="connsiteY4" fmla="*/ 0 h 275255"/>
                  <a:gd name="connsiteX5" fmla="*/ 267290 w 267290"/>
                  <a:gd name="connsiteY5" fmla="*/ 256409 h 275255"/>
                  <a:gd name="connsiteX6" fmla="*/ 0 w 267290"/>
                  <a:gd name="connsiteY6" fmla="*/ 275256 h 275255"/>
                  <a:gd name="connsiteX7" fmla="*/ 65422 w 267290"/>
                  <a:gd name="connsiteY7" fmla="*/ 0 h 275255"/>
                  <a:gd name="connsiteX0" fmla="*/ 65422 w 267290"/>
                  <a:gd name="connsiteY0" fmla="*/ 0 h 275257"/>
                  <a:gd name="connsiteX1" fmla="*/ 94378 w 267290"/>
                  <a:gd name="connsiteY1" fmla="*/ 70866 h 275257"/>
                  <a:gd name="connsiteX2" fmla="*/ 123334 w 267290"/>
                  <a:gd name="connsiteY2" fmla="*/ 0 h 275257"/>
                  <a:gd name="connsiteX3" fmla="*/ 152290 w 267290"/>
                  <a:gd name="connsiteY3" fmla="*/ 70866 h 275257"/>
                  <a:gd name="connsiteX4" fmla="*/ 181246 w 267290"/>
                  <a:gd name="connsiteY4" fmla="*/ 0 h 275257"/>
                  <a:gd name="connsiteX5" fmla="*/ 267290 w 267290"/>
                  <a:gd name="connsiteY5" fmla="*/ 256409 h 275257"/>
                  <a:gd name="connsiteX6" fmla="*/ 0 w 267290"/>
                  <a:gd name="connsiteY6" fmla="*/ 275256 h 275257"/>
                  <a:gd name="connsiteX7" fmla="*/ 65422 w 267290"/>
                  <a:gd name="connsiteY7" fmla="*/ 0 h 275257"/>
                  <a:gd name="connsiteX0" fmla="*/ 65459 w 267327"/>
                  <a:gd name="connsiteY0" fmla="*/ 0 h 275255"/>
                  <a:gd name="connsiteX1" fmla="*/ 94415 w 267327"/>
                  <a:gd name="connsiteY1" fmla="*/ 70866 h 275255"/>
                  <a:gd name="connsiteX2" fmla="*/ 123371 w 267327"/>
                  <a:gd name="connsiteY2" fmla="*/ 0 h 275255"/>
                  <a:gd name="connsiteX3" fmla="*/ 152327 w 267327"/>
                  <a:gd name="connsiteY3" fmla="*/ 70866 h 275255"/>
                  <a:gd name="connsiteX4" fmla="*/ 181283 w 267327"/>
                  <a:gd name="connsiteY4" fmla="*/ 0 h 275255"/>
                  <a:gd name="connsiteX5" fmla="*/ 267327 w 267327"/>
                  <a:gd name="connsiteY5" fmla="*/ 256409 h 275255"/>
                  <a:gd name="connsiteX6" fmla="*/ 37 w 267327"/>
                  <a:gd name="connsiteY6" fmla="*/ 275256 h 275255"/>
                  <a:gd name="connsiteX7" fmla="*/ 65459 w 267327"/>
                  <a:gd name="connsiteY7" fmla="*/ 0 h 275255"/>
                  <a:gd name="connsiteX0" fmla="*/ 37 w 267327"/>
                  <a:gd name="connsiteY0" fmla="*/ 275256 h 414978"/>
                  <a:gd name="connsiteX1" fmla="*/ 65459 w 267327"/>
                  <a:gd name="connsiteY1" fmla="*/ 0 h 414978"/>
                  <a:gd name="connsiteX2" fmla="*/ 94415 w 267327"/>
                  <a:gd name="connsiteY2" fmla="*/ 70866 h 414978"/>
                  <a:gd name="connsiteX3" fmla="*/ 123371 w 267327"/>
                  <a:gd name="connsiteY3" fmla="*/ 0 h 414978"/>
                  <a:gd name="connsiteX4" fmla="*/ 152327 w 267327"/>
                  <a:gd name="connsiteY4" fmla="*/ 70866 h 414978"/>
                  <a:gd name="connsiteX5" fmla="*/ 181283 w 267327"/>
                  <a:gd name="connsiteY5" fmla="*/ 0 h 414978"/>
                  <a:gd name="connsiteX6" fmla="*/ 267327 w 267327"/>
                  <a:gd name="connsiteY6" fmla="*/ 256409 h 414978"/>
                  <a:gd name="connsiteX7" fmla="*/ 91477 w 267327"/>
                  <a:gd name="connsiteY7" fmla="*/ 414978 h 414978"/>
                  <a:gd name="connsiteX0" fmla="*/ 37 w 267327"/>
                  <a:gd name="connsiteY0" fmla="*/ 275256 h 275256"/>
                  <a:gd name="connsiteX1" fmla="*/ 65459 w 267327"/>
                  <a:gd name="connsiteY1" fmla="*/ 0 h 275256"/>
                  <a:gd name="connsiteX2" fmla="*/ 94415 w 267327"/>
                  <a:gd name="connsiteY2" fmla="*/ 70866 h 275256"/>
                  <a:gd name="connsiteX3" fmla="*/ 123371 w 267327"/>
                  <a:gd name="connsiteY3" fmla="*/ 0 h 275256"/>
                  <a:gd name="connsiteX4" fmla="*/ 152327 w 267327"/>
                  <a:gd name="connsiteY4" fmla="*/ 70866 h 275256"/>
                  <a:gd name="connsiteX5" fmla="*/ 181283 w 267327"/>
                  <a:gd name="connsiteY5" fmla="*/ 0 h 275256"/>
                  <a:gd name="connsiteX6" fmla="*/ 267327 w 267327"/>
                  <a:gd name="connsiteY6" fmla="*/ 256409 h 275256"/>
                  <a:gd name="connsiteX0" fmla="*/ 43 w 262368"/>
                  <a:gd name="connsiteY0" fmla="*/ 197928 h 256410"/>
                  <a:gd name="connsiteX1" fmla="*/ 60500 w 262368"/>
                  <a:gd name="connsiteY1" fmla="*/ 0 h 256410"/>
                  <a:gd name="connsiteX2" fmla="*/ 89456 w 262368"/>
                  <a:gd name="connsiteY2" fmla="*/ 70866 h 256410"/>
                  <a:gd name="connsiteX3" fmla="*/ 118412 w 262368"/>
                  <a:gd name="connsiteY3" fmla="*/ 0 h 256410"/>
                  <a:gd name="connsiteX4" fmla="*/ 147368 w 262368"/>
                  <a:gd name="connsiteY4" fmla="*/ 70866 h 256410"/>
                  <a:gd name="connsiteX5" fmla="*/ 176324 w 262368"/>
                  <a:gd name="connsiteY5" fmla="*/ 0 h 256410"/>
                  <a:gd name="connsiteX6" fmla="*/ 262368 w 262368"/>
                  <a:gd name="connsiteY6" fmla="*/ 256409 h 256410"/>
                  <a:gd name="connsiteX0" fmla="*/ 43 w 207106"/>
                  <a:gd name="connsiteY0" fmla="*/ 197928 h 197928"/>
                  <a:gd name="connsiteX1" fmla="*/ 60500 w 207106"/>
                  <a:gd name="connsiteY1" fmla="*/ 0 h 197928"/>
                  <a:gd name="connsiteX2" fmla="*/ 89456 w 207106"/>
                  <a:gd name="connsiteY2" fmla="*/ 70866 h 197928"/>
                  <a:gd name="connsiteX3" fmla="*/ 118412 w 207106"/>
                  <a:gd name="connsiteY3" fmla="*/ 0 h 197928"/>
                  <a:gd name="connsiteX4" fmla="*/ 147368 w 207106"/>
                  <a:gd name="connsiteY4" fmla="*/ 70866 h 197928"/>
                  <a:gd name="connsiteX5" fmla="*/ 176324 w 207106"/>
                  <a:gd name="connsiteY5" fmla="*/ 0 h 197928"/>
                  <a:gd name="connsiteX6" fmla="*/ 207106 w 207106"/>
                  <a:gd name="connsiteY6" fmla="*/ 165709 h 197928"/>
                  <a:gd name="connsiteX0" fmla="*/ 202 w 174057"/>
                  <a:gd name="connsiteY0" fmla="*/ 213332 h 213332"/>
                  <a:gd name="connsiteX1" fmla="*/ 27451 w 174057"/>
                  <a:gd name="connsiteY1" fmla="*/ 0 h 213332"/>
                  <a:gd name="connsiteX2" fmla="*/ 56407 w 174057"/>
                  <a:gd name="connsiteY2" fmla="*/ 70866 h 213332"/>
                  <a:gd name="connsiteX3" fmla="*/ 85363 w 174057"/>
                  <a:gd name="connsiteY3" fmla="*/ 0 h 213332"/>
                  <a:gd name="connsiteX4" fmla="*/ 114319 w 174057"/>
                  <a:gd name="connsiteY4" fmla="*/ 70866 h 213332"/>
                  <a:gd name="connsiteX5" fmla="*/ 143275 w 174057"/>
                  <a:gd name="connsiteY5" fmla="*/ 0 h 213332"/>
                  <a:gd name="connsiteX6" fmla="*/ 174057 w 174057"/>
                  <a:gd name="connsiteY6" fmla="*/ 165709 h 213332"/>
                  <a:gd name="connsiteX0" fmla="*/ 202 w 189151"/>
                  <a:gd name="connsiteY0" fmla="*/ 213332 h 213332"/>
                  <a:gd name="connsiteX1" fmla="*/ 27451 w 189151"/>
                  <a:gd name="connsiteY1" fmla="*/ 0 h 213332"/>
                  <a:gd name="connsiteX2" fmla="*/ 56407 w 189151"/>
                  <a:gd name="connsiteY2" fmla="*/ 70866 h 213332"/>
                  <a:gd name="connsiteX3" fmla="*/ 85363 w 189151"/>
                  <a:gd name="connsiteY3" fmla="*/ 0 h 213332"/>
                  <a:gd name="connsiteX4" fmla="*/ 114319 w 189151"/>
                  <a:gd name="connsiteY4" fmla="*/ 70866 h 213332"/>
                  <a:gd name="connsiteX5" fmla="*/ 143275 w 189151"/>
                  <a:gd name="connsiteY5" fmla="*/ 0 h 213332"/>
                  <a:gd name="connsiteX6" fmla="*/ 189151 w 189151"/>
                  <a:gd name="connsiteY6" fmla="*/ 195028 h 21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151" h="213332">
                    <a:moveTo>
                      <a:pt x="202" y="213332"/>
                    </a:moveTo>
                    <a:cubicBezTo>
                      <a:pt x="-1323" y="39640"/>
                      <a:pt x="5644" y="91752"/>
                      <a:pt x="27451" y="0"/>
                    </a:cubicBezTo>
                    <a:lnTo>
                      <a:pt x="56407" y="70866"/>
                    </a:lnTo>
                    <a:lnTo>
                      <a:pt x="85363" y="0"/>
                    </a:lnTo>
                    <a:lnTo>
                      <a:pt x="114319" y="70866"/>
                    </a:lnTo>
                    <a:lnTo>
                      <a:pt x="143275" y="0"/>
                    </a:lnTo>
                    <a:cubicBezTo>
                      <a:pt x="171956" y="85470"/>
                      <a:pt x="170142" y="27227"/>
                      <a:pt x="189151" y="195028"/>
                    </a:cubicBezTo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Freeform 36"/>
              <p:cNvSpPr/>
              <p:nvPr/>
            </p:nvSpPr>
            <p:spPr>
              <a:xfrm rot="10800000">
                <a:off x="3779434" y="3495035"/>
                <a:ext cx="202899" cy="112612"/>
              </a:xfrm>
              <a:custGeom>
                <a:avLst/>
                <a:gdLst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89560 w 347472"/>
                  <a:gd name="connsiteY6" fmla="*/ 283464 h 283464"/>
                  <a:gd name="connsiteX7" fmla="*/ 231648 w 347472"/>
                  <a:gd name="connsiteY7" fmla="*/ 283464 h 283464"/>
                  <a:gd name="connsiteX8" fmla="*/ 115824 w 347472"/>
                  <a:gd name="connsiteY8" fmla="*/ 283464 h 283464"/>
                  <a:gd name="connsiteX9" fmla="*/ 57912 w 347472"/>
                  <a:gd name="connsiteY9" fmla="*/ 283464 h 283464"/>
                  <a:gd name="connsiteX10" fmla="*/ 0 w 347472"/>
                  <a:gd name="connsiteY10" fmla="*/ 283464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31648 w 347472"/>
                  <a:gd name="connsiteY6" fmla="*/ 283464 h 283464"/>
                  <a:gd name="connsiteX7" fmla="*/ 115824 w 347472"/>
                  <a:gd name="connsiteY7" fmla="*/ 283464 h 283464"/>
                  <a:gd name="connsiteX8" fmla="*/ 57912 w 347472"/>
                  <a:gd name="connsiteY8" fmla="*/ 283464 h 283464"/>
                  <a:gd name="connsiteX9" fmla="*/ 0 w 347472"/>
                  <a:gd name="connsiteY9" fmla="*/ 283464 h 283464"/>
                  <a:gd name="connsiteX10" fmla="*/ 115824 w 347472"/>
                  <a:gd name="connsiteY10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115824 w 347472"/>
                  <a:gd name="connsiteY6" fmla="*/ 283464 h 283464"/>
                  <a:gd name="connsiteX7" fmla="*/ 57912 w 347472"/>
                  <a:gd name="connsiteY7" fmla="*/ 283464 h 283464"/>
                  <a:gd name="connsiteX8" fmla="*/ 0 w 347472"/>
                  <a:gd name="connsiteY8" fmla="*/ 283464 h 283464"/>
                  <a:gd name="connsiteX9" fmla="*/ 115824 w 347472"/>
                  <a:gd name="connsiteY9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57912 w 347472"/>
                  <a:gd name="connsiteY6" fmla="*/ 283464 h 283464"/>
                  <a:gd name="connsiteX7" fmla="*/ 0 w 347472"/>
                  <a:gd name="connsiteY7" fmla="*/ 283464 h 283464"/>
                  <a:gd name="connsiteX8" fmla="*/ 115824 w 347472"/>
                  <a:gd name="connsiteY8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0 w 347472"/>
                  <a:gd name="connsiteY6" fmla="*/ 283464 h 283464"/>
                  <a:gd name="connsiteX7" fmla="*/ 115824 w 347472"/>
                  <a:gd name="connsiteY7" fmla="*/ 0 h 283464"/>
                  <a:gd name="connsiteX0" fmla="*/ 65422 w 297070"/>
                  <a:gd name="connsiteY0" fmla="*/ 0 h 283464"/>
                  <a:gd name="connsiteX1" fmla="*/ 94378 w 297070"/>
                  <a:gd name="connsiteY1" fmla="*/ 70866 h 283464"/>
                  <a:gd name="connsiteX2" fmla="*/ 123334 w 297070"/>
                  <a:gd name="connsiteY2" fmla="*/ 0 h 283464"/>
                  <a:gd name="connsiteX3" fmla="*/ 152290 w 297070"/>
                  <a:gd name="connsiteY3" fmla="*/ 70866 h 283464"/>
                  <a:gd name="connsiteX4" fmla="*/ 181246 w 297070"/>
                  <a:gd name="connsiteY4" fmla="*/ 0 h 283464"/>
                  <a:gd name="connsiteX5" fmla="*/ 297070 w 297070"/>
                  <a:gd name="connsiteY5" fmla="*/ 283464 h 283464"/>
                  <a:gd name="connsiteX6" fmla="*/ 0 w 297070"/>
                  <a:gd name="connsiteY6" fmla="*/ 275256 h 283464"/>
                  <a:gd name="connsiteX7" fmla="*/ 65422 w 297070"/>
                  <a:gd name="connsiteY7" fmla="*/ 0 h 283464"/>
                  <a:gd name="connsiteX0" fmla="*/ 65422 w 267290"/>
                  <a:gd name="connsiteY0" fmla="*/ 0 h 275255"/>
                  <a:gd name="connsiteX1" fmla="*/ 94378 w 267290"/>
                  <a:gd name="connsiteY1" fmla="*/ 70866 h 275255"/>
                  <a:gd name="connsiteX2" fmla="*/ 123334 w 267290"/>
                  <a:gd name="connsiteY2" fmla="*/ 0 h 275255"/>
                  <a:gd name="connsiteX3" fmla="*/ 152290 w 267290"/>
                  <a:gd name="connsiteY3" fmla="*/ 70866 h 275255"/>
                  <a:gd name="connsiteX4" fmla="*/ 181246 w 267290"/>
                  <a:gd name="connsiteY4" fmla="*/ 0 h 275255"/>
                  <a:gd name="connsiteX5" fmla="*/ 267290 w 267290"/>
                  <a:gd name="connsiteY5" fmla="*/ 256409 h 275255"/>
                  <a:gd name="connsiteX6" fmla="*/ 0 w 267290"/>
                  <a:gd name="connsiteY6" fmla="*/ 275256 h 275255"/>
                  <a:gd name="connsiteX7" fmla="*/ 65422 w 267290"/>
                  <a:gd name="connsiteY7" fmla="*/ 0 h 275255"/>
                  <a:gd name="connsiteX0" fmla="*/ 65422 w 267290"/>
                  <a:gd name="connsiteY0" fmla="*/ 0 h 275257"/>
                  <a:gd name="connsiteX1" fmla="*/ 94378 w 267290"/>
                  <a:gd name="connsiteY1" fmla="*/ 70866 h 275257"/>
                  <a:gd name="connsiteX2" fmla="*/ 123334 w 267290"/>
                  <a:gd name="connsiteY2" fmla="*/ 0 h 275257"/>
                  <a:gd name="connsiteX3" fmla="*/ 152290 w 267290"/>
                  <a:gd name="connsiteY3" fmla="*/ 70866 h 275257"/>
                  <a:gd name="connsiteX4" fmla="*/ 181246 w 267290"/>
                  <a:gd name="connsiteY4" fmla="*/ 0 h 275257"/>
                  <a:gd name="connsiteX5" fmla="*/ 267290 w 267290"/>
                  <a:gd name="connsiteY5" fmla="*/ 256409 h 275257"/>
                  <a:gd name="connsiteX6" fmla="*/ 0 w 267290"/>
                  <a:gd name="connsiteY6" fmla="*/ 275256 h 275257"/>
                  <a:gd name="connsiteX7" fmla="*/ 65422 w 267290"/>
                  <a:gd name="connsiteY7" fmla="*/ 0 h 275257"/>
                  <a:gd name="connsiteX0" fmla="*/ 65459 w 267327"/>
                  <a:gd name="connsiteY0" fmla="*/ 0 h 275255"/>
                  <a:gd name="connsiteX1" fmla="*/ 94415 w 267327"/>
                  <a:gd name="connsiteY1" fmla="*/ 70866 h 275255"/>
                  <a:gd name="connsiteX2" fmla="*/ 123371 w 267327"/>
                  <a:gd name="connsiteY2" fmla="*/ 0 h 275255"/>
                  <a:gd name="connsiteX3" fmla="*/ 152327 w 267327"/>
                  <a:gd name="connsiteY3" fmla="*/ 70866 h 275255"/>
                  <a:gd name="connsiteX4" fmla="*/ 181283 w 267327"/>
                  <a:gd name="connsiteY4" fmla="*/ 0 h 275255"/>
                  <a:gd name="connsiteX5" fmla="*/ 267327 w 267327"/>
                  <a:gd name="connsiteY5" fmla="*/ 256409 h 275255"/>
                  <a:gd name="connsiteX6" fmla="*/ 37 w 267327"/>
                  <a:gd name="connsiteY6" fmla="*/ 275256 h 275255"/>
                  <a:gd name="connsiteX7" fmla="*/ 65459 w 267327"/>
                  <a:gd name="connsiteY7" fmla="*/ 0 h 275255"/>
                  <a:gd name="connsiteX0" fmla="*/ 37 w 267327"/>
                  <a:gd name="connsiteY0" fmla="*/ 275256 h 414978"/>
                  <a:gd name="connsiteX1" fmla="*/ 65459 w 267327"/>
                  <a:gd name="connsiteY1" fmla="*/ 0 h 414978"/>
                  <a:gd name="connsiteX2" fmla="*/ 94415 w 267327"/>
                  <a:gd name="connsiteY2" fmla="*/ 70866 h 414978"/>
                  <a:gd name="connsiteX3" fmla="*/ 123371 w 267327"/>
                  <a:gd name="connsiteY3" fmla="*/ 0 h 414978"/>
                  <a:gd name="connsiteX4" fmla="*/ 152327 w 267327"/>
                  <a:gd name="connsiteY4" fmla="*/ 70866 h 414978"/>
                  <a:gd name="connsiteX5" fmla="*/ 181283 w 267327"/>
                  <a:gd name="connsiteY5" fmla="*/ 0 h 414978"/>
                  <a:gd name="connsiteX6" fmla="*/ 267327 w 267327"/>
                  <a:gd name="connsiteY6" fmla="*/ 256409 h 414978"/>
                  <a:gd name="connsiteX7" fmla="*/ 91477 w 267327"/>
                  <a:gd name="connsiteY7" fmla="*/ 414978 h 414978"/>
                  <a:gd name="connsiteX0" fmla="*/ 37 w 267327"/>
                  <a:gd name="connsiteY0" fmla="*/ 275256 h 275256"/>
                  <a:gd name="connsiteX1" fmla="*/ 65459 w 267327"/>
                  <a:gd name="connsiteY1" fmla="*/ 0 h 275256"/>
                  <a:gd name="connsiteX2" fmla="*/ 94415 w 267327"/>
                  <a:gd name="connsiteY2" fmla="*/ 70866 h 275256"/>
                  <a:gd name="connsiteX3" fmla="*/ 123371 w 267327"/>
                  <a:gd name="connsiteY3" fmla="*/ 0 h 275256"/>
                  <a:gd name="connsiteX4" fmla="*/ 152327 w 267327"/>
                  <a:gd name="connsiteY4" fmla="*/ 70866 h 275256"/>
                  <a:gd name="connsiteX5" fmla="*/ 181283 w 267327"/>
                  <a:gd name="connsiteY5" fmla="*/ 0 h 275256"/>
                  <a:gd name="connsiteX6" fmla="*/ 267327 w 267327"/>
                  <a:gd name="connsiteY6" fmla="*/ 256409 h 275256"/>
                  <a:gd name="connsiteX0" fmla="*/ 43 w 262368"/>
                  <a:gd name="connsiteY0" fmla="*/ 197928 h 256410"/>
                  <a:gd name="connsiteX1" fmla="*/ 60500 w 262368"/>
                  <a:gd name="connsiteY1" fmla="*/ 0 h 256410"/>
                  <a:gd name="connsiteX2" fmla="*/ 89456 w 262368"/>
                  <a:gd name="connsiteY2" fmla="*/ 70866 h 256410"/>
                  <a:gd name="connsiteX3" fmla="*/ 118412 w 262368"/>
                  <a:gd name="connsiteY3" fmla="*/ 0 h 256410"/>
                  <a:gd name="connsiteX4" fmla="*/ 147368 w 262368"/>
                  <a:gd name="connsiteY4" fmla="*/ 70866 h 256410"/>
                  <a:gd name="connsiteX5" fmla="*/ 176324 w 262368"/>
                  <a:gd name="connsiteY5" fmla="*/ 0 h 256410"/>
                  <a:gd name="connsiteX6" fmla="*/ 262368 w 262368"/>
                  <a:gd name="connsiteY6" fmla="*/ 256409 h 256410"/>
                  <a:gd name="connsiteX0" fmla="*/ 43 w 207106"/>
                  <a:gd name="connsiteY0" fmla="*/ 197928 h 197928"/>
                  <a:gd name="connsiteX1" fmla="*/ 60500 w 207106"/>
                  <a:gd name="connsiteY1" fmla="*/ 0 h 197928"/>
                  <a:gd name="connsiteX2" fmla="*/ 89456 w 207106"/>
                  <a:gd name="connsiteY2" fmla="*/ 70866 h 197928"/>
                  <a:gd name="connsiteX3" fmla="*/ 118412 w 207106"/>
                  <a:gd name="connsiteY3" fmla="*/ 0 h 197928"/>
                  <a:gd name="connsiteX4" fmla="*/ 147368 w 207106"/>
                  <a:gd name="connsiteY4" fmla="*/ 70866 h 197928"/>
                  <a:gd name="connsiteX5" fmla="*/ 176324 w 207106"/>
                  <a:gd name="connsiteY5" fmla="*/ 0 h 197928"/>
                  <a:gd name="connsiteX6" fmla="*/ 207106 w 207106"/>
                  <a:gd name="connsiteY6" fmla="*/ 165709 h 197928"/>
                  <a:gd name="connsiteX0" fmla="*/ 202 w 174057"/>
                  <a:gd name="connsiteY0" fmla="*/ 213332 h 213332"/>
                  <a:gd name="connsiteX1" fmla="*/ 27451 w 174057"/>
                  <a:gd name="connsiteY1" fmla="*/ 0 h 213332"/>
                  <a:gd name="connsiteX2" fmla="*/ 56407 w 174057"/>
                  <a:gd name="connsiteY2" fmla="*/ 70866 h 213332"/>
                  <a:gd name="connsiteX3" fmla="*/ 85363 w 174057"/>
                  <a:gd name="connsiteY3" fmla="*/ 0 h 213332"/>
                  <a:gd name="connsiteX4" fmla="*/ 114319 w 174057"/>
                  <a:gd name="connsiteY4" fmla="*/ 70866 h 213332"/>
                  <a:gd name="connsiteX5" fmla="*/ 143275 w 174057"/>
                  <a:gd name="connsiteY5" fmla="*/ 0 h 213332"/>
                  <a:gd name="connsiteX6" fmla="*/ 174057 w 174057"/>
                  <a:gd name="connsiteY6" fmla="*/ 165709 h 213332"/>
                  <a:gd name="connsiteX0" fmla="*/ 202 w 189151"/>
                  <a:gd name="connsiteY0" fmla="*/ 213332 h 213332"/>
                  <a:gd name="connsiteX1" fmla="*/ 27451 w 189151"/>
                  <a:gd name="connsiteY1" fmla="*/ 0 h 213332"/>
                  <a:gd name="connsiteX2" fmla="*/ 56407 w 189151"/>
                  <a:gd name="connsiteY2" fmla="*/ 70866 h 213332"/>
                  <a:gd name="connsiteX3" fmla="*/ 85363 w 189151"/>
                  <a:gd name="connsiteY3" fmla="*/ 0 h 213332"/>
                  <a:gd name="connsiteX4" fmla="*/ 114319 w 189151"/>
                  <a:gd name="connsiteY4" fmla="*/ 70866 h 213332"/>
                  <a:gd name="connsiteX5" fmla="*/ 143275 w 189151"/>
                  <a:gd name="connsiteY5" fmla="*/ 0 h 213332"/>
                  <a:gd name="connsiteX6" fmla="*/ 189151 w 189151"/>
                  <a:gd name="connsiteY6" fmla="*/ 195028 h 21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151" h="213332">
                    <a:moveTo>
                      <a:pt x="202" y="213332"/>
                    </a:moveTo>
                    <a:cubicBezTo>
                      <a:pt x="-1323" y="39640"/>
                      <a:pt x="5644" y="91752"/>
                      <a:pt x="27451" y="0"/>
                    </a:cubicBezTo>
                    <a:lnTo>
                      <a:pt x="56407" y="70866"/>
                    </a:lnTo>
                    <a:lnTo>
                      <a:pt x="85363" y="0"/>
                    </a:lnTo>
                    <a:lnTo>
                      <a:pt x="114319" y="70866"/>
                    </a:lnTo>
                    <a:lnTo>
                      <a:pt x="143275" y="0"/>
                    </a:lnTo>
                    <a:cubicBezTo>
                      <a:pt x="171956" y="85470"/>
                      <a:pt x="170142" y="27227"/>
                      <a:pt x="189151" y="195028"/>
                    </a:cubicBezTo>
                  </a:path>
                </a:pathLst>
              </a:custGeom>
              <a:solidFill>
                <a:srgbClr val="3B82C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3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00780" y="4303858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636239">
            <a:off x="5249112" y="3311007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636239">
            <a:off x="5250315" y="338482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636239">
            <a:off x="5265255" y="340173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>
            <a:off x="5588204" y="4350384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Freeform 8"/>
          <p:cNvSpPr/>
          <p:nvPr/>
        </p:nvSpPr>
        <p:spPr>
          <a:xfrm rot="8743542">
            <a:off x="5115216" y="4044403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2904965">
            <a:off x="5452033" y="3079669"/>
            <a:ext cx="293137" cy="166509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3"/>
          <p:cNvSpPr/>
          <p:nvPr/>
        </p:nvSpPr>
        <p:spPr>
          <a:xfrm>
            <a:off x="5785072" y="4419929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216169" y="3146084"/>
            <a:ext cx="1286103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359"/>
              <a:gd name="connsiteY0" fmla="*/ 1754223 h 6079787"/>
              <a:gd name="connsiteX1" fmla="*/ 1930741 w 4329359"/>
              <a:gd name="connsiteY1" fmla="*/ 0 h 6079787"/>
              <a:gd name="connsiteX2" fmla="*/ 2400256 w 4329359"/>
              <a:gd name="connsiteY2" fmla="*/ 7940 h 6079787"/>
              <a:gd name="connsiteX3" fmla="*/ 4074605 w 4329359"/>
              <a:gd name="connsiteY3" fmla="*/ 1637928 h 6079787"/>
              <a:gd name="connsiteX4" fmla="*/ 3859426 w 4329359"/>
              <a:gd name="connsiteY4" fmla="*/ 2992870 h 6079787"/>
              <a:gd name="connsiteX5" fmla="*/ 4329086 w 4329359"/>
              <a:gd name="connsiteY5" fmla="*/ 4613832 h 6079787"/>
              <a:gd name="connsiteX6" fmla="*/ 2352270 w 4329359"/>
              <a:gd name="connsiteY6" fmla="*/ 6079787 h 6079787"/>
              <a:gd name="connsiteX7" fmla="*/ 1930741 w 4329359"/>
              <a:gd name="connsiteY7" fmla="*/ 6079787 h 6079787"/>
              <a:gd name="connsiteX8" fmla="*/ 0 w 4329359"/>
              <a:gd name="connsiteY8" fmla="*/ 4320169 h 6079787"/>
              <a:gd name="connsiteX9" fmla="*/ 302206 w 4329359"/>
              <a:gd name="connsiteY9" fmla="*/ 2801675 h 6079787"/>
              <a:gd name="connsiteX10" fmla="*/ 176518 w 4329359"/>
              <a:gd name="connsiteY10" fmla="*/ 1754223 h 6079787"/>
              <a:gd name="connsiteX0" fmla="*/ 176518 w 4291506"/>
              <a:gd name="connsiteY0" fmla="*/ 1754223 h 6079787"/>
              <a:gd name="connsiteX1" fmla="*/ 1930741 w 4291506"/>
              <a:gd name="connsiteY1" fmla="*/ 0 h 6079787"/>
              <a:gd name="connsiteX2" fmla="*/ 2400256 w 4291506"/>
              <a:gd name="connsiteY2" fmla="*/ 7940 h 6079787"/>
              <a:gd name="connsiteX3" fmla="*/ 4074605 w 4291506"/>
              <a:gd name="connsiteY3" fmla="*/ 1637928 h 6079787"/>
              <a:gd name="connsiteX4" fmla="*/ 3859426 w 4291506"/>
              <a:gd name="connsiteY4" fmla="*/ 2992870 h 6079787"/>
              <a:gd name="connsiteX5" fmla="*/ 4291211 w 4291506"/>
              <a:gd name="connsiteY5" fmla="*/ 4484034 h 6079787"/>
              <a:gd name="connsiteX6" fmla="*/ 2352270 w 4291506"/>
              <a:gd name="connsiteY6" fmla="*/ 6079787 h 6079787"/>
              <a:gd name="connsiteX7" fmla="*/ 1930741 w 4291506"/>
              <a:gd name="connsiteY7" fmla="*/ 6079787 h 6079787"/>
              <a:gd name="connsiteX8" fmla="*/ 0 w 4291506"/>
              <a:gd name="connsiteY8" fmla="*/ 4320169 h 6079787"/>
              <a:gd name="connsiteX9" fmla="*/ 302206 w 4291506"/>
              <a:gd name="connsiteY9" fmla="*/ 2801675 h 6079787"/>
              <a:gd name="connsiteX10" fmla="*/ 176518 w 4291506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91506" h="6079787">
                <a:moveTo>
                  <a:pt x="176518" y="1754223"/>
                </a:moveTo>
                <a:cubicBezTo>
                  <a:pt x="176518" y="785392"/>
                  <a:pt x="961910" y="0"/>
                  <a:pt x="1930741" y="0"/>
                </a:cubicBezTo>
                <a:lnTo>
                  <a:pt x="2400256" y="7940"/>
                </a:lnTo>
                <a:cubicBezTo>
                  <a:pt x="3329026" y="142507"/>
                  <a:pt x="4074605" y="669097"/>
                  <a:pt x="4074605" y="1637928"/>
                </a:cubicBezTo>
                <a:cubicBezTo>
                  <a:pt x="4050490" y="2204176"/>
                  <a:pt x="3893878" y="2588714"/>
                  <a:pt x="3859426" y="2992870"/>
                </a:cubicBezTo>
                <a:cubicBezTo>
                  <a:pt x="3808982" y="3784210"/>
                  <a:pt x="4305310" y="3965344"/>
                  <a:pt x="4291211" y="4484034"/>
                </a:cubicBezTo>
                <a:cubicBezTo>
                  <a:pt x="4291211" y="5452865"/>
                  <a:pt x="3321101" y="6079787"/>
                  <a:pt x="2352270" y="6079787"/>
                </a:cubicBezTo>
                <a:lnTo>
                  <a:pt x="1930741" y="6079787"/>
                </a:lnTo>
                <a:cubicBezTo>
                  <a:pt x="961910" y="6079787"/>
                  <a:pt x="0" y="5289000"/>
                  <a:pt x="0" y="4320169"/>
                </a:cubicBezTo>
                <a:cubicBezTo>
                  <a:pt x="35114" y="3619499"/>
                  <a:pt x="201471" y="3307840"/>
                  <a:pt x="302206" y="2801675"/>
                </a:cubicBezTo>
                <a:cubicBezTo>
                  <a:pt x="288182" y="2382215"/>
                  <a:pt x="190542" y="2173683"/>
                  <a:pt x="176518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381962" y="3331649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>
            <a:off x="5334459" y="3295748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Rounded Rectangle 14"/>
          <p:cNvSpPr/>
          <p:nvPr/>
        </p:nvSpPr>
        <p:spPr>
          <a:xfrm rot="1721412">
            <a:off x="5231886" y="371940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155068">
            <a:off x="5291057" y="3736790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9"/>
          <p:cNvSpPr/>
          <p:nvPr/>
        </p:nvSpPr>
        <p:spPr>
          <a:xfrm rot="92648">
            <a:off x="5203813" y="3628368"/>
            <a:ext cx="244713" cy="166339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636239">
            <a:off x="5336330" y="339723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636239">
            <a:off x="5345082" y="3411278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117027">
            <a:off x="5123146" y="3582213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146764" y="3602300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0"/>
          <p:cNvSpPr/>
          <p:nvPr/>
        </p:nvSpPr>
        <p:spPr>
          <a:xfrm rot="21329767">
            <a:off x="5228375" y="3992771"/>
            <a:ext cx="264769" cy="69979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 w 783421"/>
              <a:gd name="connsiteY0" fmla="*/ 425424 h 774740"/>
              <a:gd name="connsiteX1" fmla="*/ 421294 w 783421"/>
              <a:gd name="connsiteY1" fmla="*/ 18 h 774740"/>
              <a:gd name="connsiteX2" fmla="*/ 783421 w 783421"/>
              <a:gd name="connsiteY2" fmla="*/ 411680 h 774740"/>
              <a:gd name="connsiteX3" fmla="*/ 417464 w 783421"/>
              <a:gd name="connsiteY3" fmla="*/ 774724 h 774740"/>
              <a:gd name="connsiteX4" fmla="*/ 1 w 783421"/>
              <a:gd name="connsiteY4" fmla="*/ 425424 h 77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421" h="774740">
                <a:moveTo>
                  <a:pt x="1" y="425424"/>
                </a:moveTo>
                <a:cubicBezTo>
                  <a:pt x="639" y="296306"/>
                  <a:pt x="290724" y="2309"/>
                  <a:pt x="421294" y="18"/>
                </a:cubicBezTo>
                <a:cubicBezTo>
                  <a:pt x="551864" y="-2273"/>
                  <a:pt x="783421" y="211176"/>
                  <a:pt x="783421" y="411680"/>
                </a:cubicBezTo>
                <a:cubicBezTo>
                  <a:pt x="783421" y="612184"/>
                  <a:pt x="548034" y="772433"/>
                  <a:pt x="417464" y="774724"/>
                </a:cubicBezTo>
                <a:cubicBezTo>
                  <a:pt x="286894" y="777015"/>
                  <a:pt x="-637" y="554542"/>
                  <a:pt x="1" y="425424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 rot="6831815">
            <a:off x="5601067" y="414814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1"/>
          <p:cNvSpPr/>
          <p:nvPr/>
        </p:nvSpPr>
        <p:spPr>
          <a:xfrm rot="19315235">
            <a:off x="5731786" y="3038344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3761527">
            <a:off x="5809203" y="3084199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1744470">
            <a:off x="5682909" y="3195946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2104390">
            <a:off x="5820483" y="3115228"/>
            <a:ext cx="48533" cy="141381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c 27"/>
          <p:cNvSpPr/>
          <p:nvPr/>
        </p:nvSpPr>
        <p:spPr>
          <a:xfrm rot="2104390" flipH="1">
            <a:off x="5861928" y="3140659"/>
            <a:ext cx="48533" cy="141381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899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Oval 336"/>
          <p:cNvSpPr/>
          <p:nvPr/>
        </p:nvSpPr>
        <p:spPr>
          <a:xfrm>
            <a:off x="3809926" y="427656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7" name="Oval 191"/>
          <p:cNvSpPr/>
          <p:nvPr/>
        </p:nvSpPr>
        <p:spPr>
          <a:xfrm rot="19315235">
            <a:off x="6038419" y="3115017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6" name="Oval 355"/>
          <p:cNvSpPr/>
          <p:nvPr/>
        </p:nvSpPr>
        <p:spPr>
          <a:xfrm rot="1744470">
            <a:off x="5989542" y="3272619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3" name="Freeform 352"/>
          <p:cNvSpPr/>
          <p:nvPr/>
        </p:nvSpPr>
        <p:spPr>
          <a:xfrm rot="3225449">
            <a:off x="6215163" y="404770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6" name="Freeform 335"/>
          <p:cNvSpPr/>
          <p:nvPr/>
        </p:nvSpPr>
        <p:spPr>
          <a:xfrm rot="8743542">
            <a:off x="5086213" y="405736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5" name="Oval 364"/>
          <p:cNvSpPr/>
          <p:nvPr/>
        </p:nvSpPr>
        <p:spPr>
          <a:xfrm rot="1933843">
            <a:off x="5226653" y="3191708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8" name="Oval 23"/>
          <p:cNvSpPr/>
          <p:nvPr/>
        </p:nvSpPr>
        <p:spPr>
          <a:xfrm rot="21147307">
            <a:off x="6044918" y="4353177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9" name="Oval 22"/>
          <p:cNvSpPr/>
          <p:nvPr/>
        </p:nvSpPr>
        <p:spPr>
          <a:xfrm rot="772141">
            <a:off x="5332324" y="432703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0" name="Rounded Rectangle 8"/>
          <p:cNvSpPr/>
          <p:nvPr/>
        </p:nvSpPr>
        <p:spPr>
          <a:xfrm rot="72546">
            <a:off x="5240059" y="3159728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9" name="Arc 368"/>
          <p:cNvSpPr/>
          <p:nvPr/>
        </p:nvSpPr>
        <p:spPr>
          <a:xfrm rot="10800000" flipH="1">
            <a:off x="5490119" y="3624210"/>
            <a:ext cx="694513" cy="437641"/>
          </a:xfrm>
          <a:prstGeom prst="arc">
            <a:avLst>
              <a:gd name="adj1" fmla="val 13030883"/>
              <a:gd name="adj2" fmla="val 194249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Moon 21"/>
          <p:cNvSpPr/>
          <p:nvPr/>
        </p:nvSpPr>
        <p:spPr>
          <a:xfrm>
            <a:off x="5874191" y="4271860"/>
            <a:ext cx="207973" cy="409409"/>
          </a:xfrm>
          <a:prstGeom prst="moon">
            <a:avLst>
              <a:gd name="adj" fmla="val 3534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9" name="Moon 458"/>
          <p:cNvSpPr/>
          <p:nvPr/>
        </p:nvSpPr>
        <p:spPr>
          <a:xfrm rot="10800000">
            <a:off x="5641653" y="4303769"/>
            <a:ext cx="207973" cy="401529"/>
          </a:xfrm>
          <a:prstGeom prst="moon">
            <a:avLst>
              <a:gd name="adj" fmla="val 3351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7" name="Arc 366"/>
          <p:cNvSpPr/>
          <p:nvPr/>
        </p:nvSpPr>
        <p:spPr>
          <a:xfrm rot="4815555">
            <a:off x="5425002" y="4286186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8" name="Arc 367"/>
          <p:cNvSpPr/>
          <p:nvPr/>
        </p:nvSpPr>
        <p:spPr>
          <a:xfrm rot="15863994" flipH="1">
            <a:off x="5882082" y="4255455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22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1"/>
          <p:cNvSpPr/>
          <p:nvPr/>
        </p:nvSpPr>
        <p:spPr>
          <a:xfrm rot="807361" flipH="1">
            <a:off x="5104177" y="2983955"/>
            <a:ext cx="252336" cy="218552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192"/>
          <p:cNvSpPr/>
          <p:nvPr/>
        </p:nvSpPr>
        <p:spPr>
          <a:xfrm rot="6361069" flipH="1">
            <a:off x="5183410" y="3023230"/>
            <a:ext cx="114170" cy="152791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8378126" flipH="1">
            <a:off x="5196150" y="3133197"/>
            <a:ext cx="254187" cy="1280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c 6"/>
          <p:cNvSpPr/>
          <p:nvPr/>
        </p:nvSpPr>
        <p:spPr>
          <a:xfrm rot="18459843">
            <a:off x="5187503" y="308295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Arc 7"/>
          <p:cNvSpPr/>
          <p:nvPr/>
        </p:nvSpPr>
        <p:spPr>
          <a:xfrm rot="18459843" flipH="1">
            <a:off x="5235589" y="3015255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>
            <a:off x="3738719" y="4096341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952472" y="4139640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239878" y="4113500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147613" y="2946191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736006" y="3205044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 rot="636239">
            <a:off x="5288058" y="3172233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688503" y="3169143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Oval 18"/>
          <p:cNvSpPr/>
          <p:nvPr/>
        </p:nvSpPr>
        <p:spPr>
          <a:xfrm rot="636239">
            <a:off x="5812794" y="3287242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821546" y="330128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>
            <a:off x="5509882" y="3443265"/>
            <a:ext cx="285933" cy="267616"/>
            <a:chOff x="5509882" y="3443265"/>
            <a:chExt cx="285933" cy="267616"/>
          </a:xfrm>
        </p:grpSpPr>
        <p:sp>
          <p:nvSpPr>
            <p:cNvPr id="16" name="Rounded Rectangle 15"/>
            <p:cNvSpPr/>
            <p:nvPr/>
          </p:nvSpPr>
          <p:spPr>
            <a:xfrm rot="21322659">
              <a:off x="5572326" y="3553742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ounded Rectangle 16"/>
            <p:cNvSpPr/>
            <p:nvPr/>
          </p:nvSpPr>
          <p:spPr>
            <a:xfrm rot="21322659">
              <a:off x="5659008" y="3553202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Oval 9"/>
            <p:cNvSpPr/>
            <p:nvPr/>
          </p:nvSpPr>
          <p:spPr>
            <a:xfrm rot="92648">
              <a:off x="5509882" y="3514778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Oval 20"/>
            <p:cNvSpPr/>
            <p:nvPr/>
          </p:nvSpPr>
          <p:spPr>
            <a:xfrm rot="117027">
              <a:off x="5569419" y="3443265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Oval 21"/>
            <p:cNvSpPr/>
            <p:nvPr/>
          </p:nvSpPr>
          <p:spPr>
            <a:xfrm rot="636239">
              <a:off x="5593037" y="3463352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3" name="Oval 20"/>
          <p:cNvSpPr/>
          <p:nvPr/>
        </p:nvSpPr>
        <p:spPr>
          <a:xfrm rot="21329767">
            <a:off x="5351680" y="3756150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 rot="20970433">
            <a:off x="5655757" y="417472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Freeform 24"/>
          <p:cNvSpPr/>
          <p:nvPr/>
        </p:nvSpPr>
        <p:spPr>
          <a:xfrm rot="3640251">
            <a:off x="5222575" y="392674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Freeform 25"/>
          <p:cNvSpPr/>
          <p:nvPr/>
        </p:nvSpPr>
        <p:spPr>
          <a:xfrm rot="7932682">
            <a:off x="5762943" y="392877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191"/>
          <p:cNvSpPr/>
          <p:nvPr/>
        </p:nvSpPr>
        <p:spPr>
          <a:xfrm rot="19315235">
            <a:off x="5990720" y="294265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192"/>
          <p:cNvSpPr/>
          <p:nvPr/>
        </p:nvSpPr>
        <p:spPr>
          <a:xfrm rot="13761527">
            <a:off x="6068137" y="2988510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 rot="1744470">
            <a:off x="5941843" y="310025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/>
          <p:cNvSpPr/>
          <p:nvPr/>
        </p:nvSpPr>
        <p:spPr>
          <a:xfrm>
            <a:off x="5301477" y="3149082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636239">
            <a:off x="5409727" y="326868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424667" y="328559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2104390">
            <a:off x="6058399" y="3001838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2104390" flipH="1">
            <a:off x="6128199" y="3046816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8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732995" y="3808089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3"/>
          <p:cNvSpPr/>
          <p:nvPr/>
        </p:nvSpPr>
        <p:spPr>
          <a:xfrm rot="21147307">
            <a:off x="6003388" y="3830119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2"/>
          <p:cNvSpPr/>
          <p:nvPr/>
        </p:nvSpPr>
        <p:spPr>
          <a:xfrm rot="772141">
            <a:off x="5245517" y="3823986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ounded Rectangle 8"/>
          <p:cNvSpPr/>
          <p:nvPr/>
        </p:nvSpPr>
        <p:spPr>
          <a:xfrm rot="72546">
            <a:off x="5142778" y="2650637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 rot="636239">
            <a:off x="5747393" y="2889815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Oval 9"/>
          <p:cNvSpPr/>
          <p:nvPr/>
        </p:nvSpPr>
        <p:spPr>
          <a:xfrm rot="636239">
            <a:off x="5259227" y="2889402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ounded Rectangle 10"/>
          <p:cNvSpPr/>
          <p:nvPr/>
        </p:nvSpPr>
        <p:spPr>
          <a:xfrm rot="21401669">
            <a:off x="5620771" y="327119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 rot="20470613">
            <a:off x="5738219" y="3256292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9"/>
          <p:cNvSpPr/>
          <p:nvPr/>
        </p:nvSpPr>
        <p:spPr>
          <a:xfrm rot="21208342">
            <a:off x="5569293" y="3219022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/>
          <p:cNvSpPr/>
          <p:nvPr/>
        </p:nvSpPr>
        <p:spPr>
          <a:xfrm rot="21232721">
            <a:off x="5638881" y="3150028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151933">
            <a:off x="5660463" y="3174358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99"/>
          <p:cNvSpPr/>
          <p:nvPr/>
        </p:nvSpPr>
        <p:spPr>
          <a:xfrm rot="21329767">
            <a:off x="5366923" y="3465143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Freeform 16"/>
          <p:cNvSpPr/>
          <p:nvPr/>
        </p:nvSpPr>
        <p:spPr>
          <a:xfrm rot="20970433">
            <a:off x="5671011" y="3839103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 rot="19788153">
            <a:off x="6115148" y="34330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Freeform 18"/>
          <p:cNvSpPr/>
          <p:nvPr/>
        </p:nvSpPr>
        <p:spPr>
          <a:xfrm rot="12859542">
            <a:off x="4974320" y="344697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1"/>
          <p:cNvSpPr/>
          <p:nvPr/>
        </p:nvSpPr>
        <p:spPr>
          <a:xfrm rot="19315235">
            <a:off x="5958767" y="2600838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192"/>
          <p:cNvSpPr/>
          <p:nvPr/>
        </p:nvSpPr>
        <p:spPr>
          <a:xfrm rot="13761527">
            <a:off x="6036184" y="2646693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1744470">
            <a:off x="5909890" y="2758440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>
            <a:off x="5695031" y="2768989"/>
            <a:ext cx="467114" cy="42572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4" name="Oval 23"/>
          <p:cNvSpPr/>
          <p:nvPr/>
        </p:nvSpPr>
        <p:spPr>
          <a:xfrm rot="636239">
            <a:off x="5867718" y="2937410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876470" y="295145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191"/>
          <p:cNvSpPr/>
          <p:nvPr/>
        </p:nvSpPr>
        <p:spPr>
          <a:xfrm rot="1648227" flipH="1">
            <a:off x="5159135" y="262142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192"/>
          <p:cNvSpPr/>
          <p:nvPr/>
        </p:nvSpPr>
        <p:spPr>
          <a:xfrm rot="7201935" flipH="1">
            <a:off x="5259535" y="2665146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27"/>
          <p:cNvSpPr/>
          <p:nvPr/>
        </p:nvSpPr>
        <p:spPr>
          <a:xfrm rot="19218992" flipH="1">
            <a:off x="5241675" y="276682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>
            <a:off x="5274724" y="283622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/>
          <p:cNvSpPr/>
          <p:nvPr/>
        </p:nvSpPr>
        <p:spPr>
          <a:xfrm rot="636239">
            <a:off x="5363550" y="297512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636239">
            <a:off x="5378490" y="299204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Arc 31"/>
          <p:cNvSpPr/>
          <p:nvPr/>
        </p:nvSpPr>
        <p:spPr>
          <a:xfrm rot="2104390">
            <a:off x="6021884" y="2660313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2104390" flipH="1">
            <a:off x="6091684" y="2705291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18861393">
            <a:off x="5269535" y="2735456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Arc 34"/>
          <p:cNvSpPr/>
          <p:nvPr/>
        </p:nvSpPr>
        <p:spPr>
          <a:xfrm rot="18861393" flipH="1">
            <a:off x="5325183" y="2673826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50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34210" y="399568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 rot="8743542">
            <a:off x="4889497" y="3719447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9848137">
            <a:off x="4898497" y="3093623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20565596">
            <a:off x="4964113" y="3145153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1486263">
            <a:off x="6090953" y="3205714"/>
            <a:ext cx="325085" cy="250535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 rot="17532555">
            <a:off x="6171052" y="3244740"/>
            <a:ext cx="130559" cy="144727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848202" y="4015255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135608" y="398911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043885" y="2770569"/>
            <a:ext cx="1244528" cy="1773408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342821 w 4152914"/>
              <a:gd name="connsiteY9" fmla="*/ 3163394 h 6079787"/>
              <a:gd name="connsiteX10" fmla="*/ 0 w 4152914"/>
              <a:gd name="connsiteY10" fmla="*/ 1754223 h 6079787"/>
              <a:gd name="connsiteX0" fmla="*/ 0 w 4152781"/>
              <a:gd name="connsiteY0" fmla="*/ 1754223 h 6079787"/>
              <a:gd name="connsiteX1" fmla="*/ 1754223 w 4152781"/>
              <a:gd name="connsiteY1" fmla="*/ 0 h 6079787"/>
              <a:gd name="connsiteX2" fmla="*/ 2223738 w 4152781"/>
              <a:gd name="connsiteY2" fmla="*/ 7940 h 6079787"/>
              <a:gd name="connsiteX3" fmla="*/ 3898087 w 4152781"/>
              <a:gd name="connsiteY3" fmla="*/ 1637928 h 6079787"/>
              <a:gd name="connsiteX4" fmla="*/ 3521924 w 4152781"/>
              <a:gd name="connsiteY4" fmla="*/ 2856486 h 6079787"/>
              <a:gd name="connsiteX5" fmla="*/ 4152568 w 4152781"/>
              <a:gd name="connsiteY5" fmla="*/ 4613832 h 6079787"/>
              <a:gd name="connsiteX6" fmla="*/ 2175752 w 4152781"/>
              <a:gd name="connsiteY6" fmla="*/ 6079787 h 6079787"/>
              <a:gd name="connsiteX7" fmla="*/ 1754223 w 4152781"/>
              <a:gd name="connsiteY7" fmla="*/ 6079787 h 6079787"/>
              <a:gd name="connsiteX8" fmla="*/ 0 w 4152781"/>
              <a:gd name="connsiteY8" fmla="*/ 4325564 h 6079787"/>
              <a:gd name="connsiteX9" fmla="*/ 342821 w 4152781"/>
              <a:gd name="connsiteY9" fmla="*/ 3163394 h 6079787"/>
              <a:gd name="connsiteX10" fmla="*/ 0 w 4152781"/>
              <a:gd name="connsiteY10" fmla="*/ 1754223 h 6079787"/>
              <a:gd name="connsiteX0" fmla="*/ 0 w 4152778"/>
              <a:gd name="connsiteY0" fmla="*/ 1876559 h 6202123"/>
              <a:gd name="connsiteX1" fmla="*/ 1354792 w 4152778"/>
              <a:gd name="connsiteY1" fmla="*/ -1 h 6202123"/>
              <a:gd name="connsiteX2" fmla="*/ 2223738 w 4152778"/>
              <a:gd name="connsiteY2" fmla="*/ 130276 h 6202123"/>
              <a:gd name="connsiteX3" fmla="*/ 3898087 w 4152778"/>
              <a:gd name="connsiteY3" fmla="*/ 1760264 h 6202123"/>
              <a:gd name="connsiteX4" fmla="*/ 3521924 w 4152778"/>
              <a:gd name="connsiteY4" fmla="*/ 2978822 h 6202123"/>
              <a:gd name="connsiteX5" fmla="*/ 4152568 w 4152778"/>
              <a:gd name="connsiteY5" fmla="*/ 4736168 h 6202123"/>
              <a:gd name="connsiteX6" fmla="*/ 2175752 w 4152778"/>
              <a:gd name="connsiteY6" fmla="*/ 6202123 h 6202123"/>
              <a:gd name="connsiteX7" fmla="*/ 1754223 w 4152778"/>
              <a:gd name="connsiteY7" fmla="*/ 6202123 h 6202123"/>
              <a:gd name="connsiteX8" fmla="*/ 0 w 4152778"/>
              <a:gd name="connsiteY8" fmla="*/ 4447900 h 6202123"/>
              <a:gd name="connsiteX9" fmla="*/ 342821 w 4152778"/>
              <a:gd name="connsiteY9" fmla="*/ 3285730 h 6202123"/>
              <a:gd name="connsiteX10" fmla="*/ 0 w 4152778"/>
              <a:gd name="connsiteY10" fmla="*/ 1876559 h 6202123"/>
              <a:gd name="connsiteX0" fmla="*/ 0 w 4152778"/>
              <a:gd name="connsiteY0" fmla="*/ 1879694 h 6205258"/>
              <a:gd name="connsiteX1" fmla="*/ 1354792 w 4152778"/>
              <a:gd name="connsiteY1" fmla="*/ 3134 h 6205258"/>
              <a:gd name="connsiteX2" fmla="*/ 2320321 w 4152778"/>
              <a:gd name="connsiteY2" fmla="*/ -1 h 6205258"/>
              <a:gd name="connsiteX3" fmla="*/ 3898087 w 4152778"/>
              <a:gd name="connsiteY3" fmla="*/ 1763399 h 6205258"/>
              <a:gd name="connsiteX4" fmla="*/ 3521924 w 4152778"/>
              <a:gd name="connsiteY4" fmla="*/ 2981957 h 6205258"/>
              <a:gd name="connsiteX5" fmla="*/ 4152568 w 4152778"/>
              <a:gd name="connsiteY5" fmla="*/ 4739303 h 6205258"/>
              <a:gd name="connsiteX6" fmla="*/ 2175752 w 4152778"/>
              <a:gd name="connsiteY6" fmla="*/ 6205258 h 6205258"/>
              <a:gd name="connsiteX7" fmla="*/ 1754223 w 4152778"/>
              <a:gd name="connsiteY7" fmla="*/ 6205258 h 6205258"/>
              <a:gd name="connsiteX8" fmla="*/ 0 w 4152778"/>
              <a:gd name="connsiteY8" fmla="*/ 4451035 h 6205258"/>
              <a:gd name="connsiteX9" fmla="*/ 342821 w 4152778"/>
              <a:gd name="connsiteY9" fmla="*/ 3288865 h 6205258"/>
              <a:gd name="connsiteX10" fmla="*/ 0 w 4152778"/>
              <a:gd name="connsiteY10" fmla="*/ 1879694 h 6205258"/>
              <a:gd name="connsiteX0" fmla="*/ 0 w 4152778"/>
              <a:gd name="connsiteY0" fmla="*/ 1935123 h 6260687"/>
              <a:gd name="connsiteX1" fmla="*/ 1626554 w 4152778"/>
              <a:gd name="connsiteY1" fmla="*/ -2 h 6260687"/>
              <a:gd name="connsiteX2" fmla="*/ 2320321 w 4152778"/>
              <a:gd name="connsiteY2" fmla="*/ 55428 h 6260687"/>
              <a:gd name="connsiteX3" fmla="*/ 3898087 w 4152778"/>
              <a:gd name="connsiteY3" fmla="*/ 1818828 h 6260687"/>
              <a:gd name="connsiteX4" fmla="*/ 3521924 w 4152778"/>
              <a:gd name="connsiteY4" fmla="*/ 3037386 h 6260687"/>
              <a:gd name="connsiteX5" fmla="*/ 4152568 w 4152778"/>
              <a:gd name="connsiteY5" fmla="*/ 4794732 h 6260687"/>
              <a:gd name="connsiteX6" fmla="*/ 2175752 w 4152778"/>
              <a:gd name="connsiteY6" fmla="*/ 6260687 h 6260687"/>
              <a:gd name="connsiteX7" fmla="*/ 1754223 w 4152778"/>
              <a:gd name="connsiteY7" fmla="*/ 6260687 h 6260687"/>
              <a:gd name="connsiteX8" fmla="*/ 0 w 4152778"/>
              <a:gd name="connsiteY8" fmla="*/ 4506464 h 6260687"/>
              <a:gd name="connsiteX9" fmla="*/ 342821 w 4152778"/>
              <a:gd name="connsiteY9" fmla="*/ 3344294 h 6260687"/>
              <a:gd name="connsiteX10" fmla="*/ 0 w 4152778"/>
              <a:gd name="connsiteY10" fmla="*/ 1935123 h 62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778" h="6260687">
                <a:moveTo>
                  <a:pt x="0" y="1935123"/>
                </a:moveTo>
                <a:cubicBezTo>
                  <a:pt x="0" y="966292"/>
                  <a:pt x="657723" y="-2"/>
                  <a:pt x="1626554" y="-2"/>
                </a:cubicBezTo>
                <a:lnTo>
                  <a:pt x="2320321" y="55428"/>
                </a:lnTo>
                <a:cubicBezTo>
                  <a:pt x="3249091" y="189995"/>
                  <a:pt x="3898087" y="849997"/>
                  <a:pt x="3898087" y="1818828"/>
                </a:cubicBezTo>
                <a:cubicBezTo>
                  <a:pt x="3873972" y="2385076"/>
                  <a:pt x="3556376" y="2633230"/>
                  <a:pt x="3521924" y="3037386"/>
                </a:cubicBezTo>
                <a:cubicBezTo>
                  <a:pt x="3471480" y="3828726"/>
                  <a:pt x="4166667" y="4276042"/>
                  <a:pt x="4152568" y="4794732"/>
                </a:cubicBezTo>
                <a:cubicBezTo>
                  <a:pt x="4152568" y="5763563"/>
                  <a:pt x="3144583" y="6260687"/>
                  <a:pt x="2175752" y="6260687"/>
                </a:cubicBezTo>
                <a:lnTo>
                  <a:pt x="1754223" y="6260687"/>
                </a:lnTo>
                <a:cubicBezTo>
                  <a:pt x="785392" y="6260687"/>
                  <a:pt x="0" y="5475295"/>
                  <a:pt x="0" y="4506464"/>
                </a:cubicBezTo>
                <a:lnTo>
                  <a:pt x="342821" y="3344294"/>
                </a:lnTo>
                <a:cubicBezTo>
                  <a:pt x="328797" y="2924834"/>
                  <a:pt x="14024" y="2354583"/>
                  <a:pt x="0" y="19351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631736" y="3080659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 rot="636239">
            <a:off x="5183788" y="304784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587873" y="3005542"/>
            <a:ext cx="416612" cy="3796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Oval 15"/>
          <p:cNvSpPr/>
          <p:nvPr/>
        </p:nvSpPr>
        <p:spPr>
          <a:xfrm>
            <a:off x="5165150" y="2989532"/>
            <a:ext cx="380291" cy="34659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001861">
            <a:off x="5470425" y="3443571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ounded Rectangle 17"/>
          <p:cNvSpPr/>
          <p:nvPr/>
        </p:nvSpPr>
        <p:spPr>
          <a:xfrm rot="155068">
            <a:off x="5557107" y="3443031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9"/>
          <p:cNvSpPr/>
          <p:nvPr/>
        </p:nvSpPr>
        <p:spPr>
          <a:xfrm rot="92648">
            <a:off x="5388194" y="3390860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320601" y="315803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335541" y="317495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678087" y="3170506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636239">
            <a:off x="5686839" y="3184550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117027">
            <a:off x="5458637" y="3309285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482255" y="3329372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0"/>
          <p:cNvSpPr/>
          <p:nvPr/>
        </p:nvSpPr>
        <p:spPr>
          <a:xfrm rot="21329767">
            <a:off x="5199603" y="3628398"/>
            <a:ext cx="779596" cy="780087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5551 w 747465"/>
              <a:gd name="connsiteY0" fmla="*/ 416908 h 779952"/>
              <a:gd name="connsiteX1" fmla="*/ 99145 w 747465"/>
              <a:gd name="connsiteY1" fmla="*/ 199099 h 779952"/>
              <a:gd name="connsiteX2" fmla="*/ 385338 w 747465"/>
              <a:gd name="connsiteY2" fmla="*/ 5246 h 779952"/>
              <a:gd name="connsiteX3" fmla="*/ 747465 w 747465"/>
              <a:gd name="connsiteY3" fmla="*/ 416908 h 779952"/>
              <a:gd name="connsiteX4" fmla="*/ 381508 w 747465"/>
              <a:gd name="connsiteY4" fmla="*/ 779952 h 779952"/>
              <a:gd name="connsiteX5" fmla="*/ 15551 w 747465"/>
              <a:gd name="connsiteY5" fmla="*/ 416908 h 779952"/>
              <a:gd name="connsiteX0" fmla="*/ 9906 w 805335"/>
              <a:gd name="connsiteY0" fmla="*/ 385511 h 780071"/>
              <a:gd name="connsiteX1" fmla="*/ 157015 w 805335"/>
              <a:gd name="connsiteY1" fmla="*/ 199099 h 780071"/>
              <a:gd name="connsiteX2" fmla="*/ 443208 w 805335"/>
              <a:gd name="connsiteY2" fmla="*/ 5246 h 780071"/>
              <a:gd name="connsiteX3" fmla="*/ 805335 w 805335"/>
              <a:gd name="connsiteY3" fmla="*/ 416908 h 780071"/>
              <a:gd name="connsiteX4" fmla="*/ 439378 w 805335"/>
              <a:gd name="connsiteY4" fmla="*/ 779952 h 780071"/>
              <a:gd name="connsiteX5" fmla="*/ 9906 w 805335"/>
              <a:gd name="connsiteY5" fmla="*/ 385511 h 780071"/>
              <a:gd name="connsiteX0" fmla="*/ 11791 w 779596"/>
              <a:gd name="connsiteY0" fmla="*/ 453675 h 780087"/>
              <a:gd name="connsiteX1" fmla="*/ 131276 w 779596"/>
              <a:gd name="connsiteY1" fmla="*/ 199099 h 780087"/>
              <a:gd name="connsiteX2" fmla="*/ 417469 w 779596"/>
              <a:gd name="connsiteY2" fmla="*/ 5246 h 780087"/>
              <a:gd name="connsiteX3" fmla="*/ 779596 w 779596"/>
              <a:gd name="connsiteY3" fmla="*/ 416908 h 780087"/>
              <a:gd name="connsiteX4" fmla="*/ 413639 w 779596"/>
              <a:gd name="connsiteY4" fmla="*/ 779952 h 780087"/>
              <a:gd name="connsiteX5" fmla="*/ 11791 w 779596"/>
              <a:gd name="connsiteY5" fmla="*/ 453675 h 78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596" h="780087">
                <a:moveTo>
                  <a:pt x="11791" y="453675"/>
                </a:moveTo>
                <a:cubicBezTo>
                  <a:pt x="-35269" y="356866"/>
                  <a:pt x="69645" y="267709"/>
                  <a:pt x="131276" y="199099"/>
                </a:cubicBezTo>
                <a:cubicBezTo>
                  <a:pt x="192907" y="130489"/>
                  <a:pt x="309416" y="-31055"/>
                  <a:pt x="417469" y="5246"/>
                </a:cubicBezTo>
                <a:cubicBezTo>
                  <a:pt x="525522" y="41547"/>
                  <a:pt x="779596" y="216404"/>
                  <a:pt x="779596" y="416908"/>
                </a:cubicBezTo>
                <a:cubicBezTo>
                  <a:pt x="779596" y="617412"/>
                  <a:pt x="541606" y="773824"/>
                  <a:pt x="413639" y="779952"/>
                </a:cubicBezTo>
                <a:cubicBezTo>
                  <a:pt x="285672" y="786080"/>
                  <a:pt x="11153" y="582793"/>
                  <a:pt x="11791" y="453675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 rot="20970433">
            <a:off x="5506841" y="3985904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 rot="3225449">
            <a:off x="5940517" y="37208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>
            <a:off x="5285818" y="3848105"/>
            <a:ext cx="535838" cy="419131"/>
          </a:xfrm>
          <a:prstGeom prst="arc">
            <a:avLst>
              <a:gd name="adj1" fmla="val 13033323"/>
              <a:gd name="adj2" fmla="val 200350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6754727" flipH="1">
            <a:off x="6174967" y="3245721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Arc 30"/>
          <p:cNvSpPr/>
          <p:nvPr/>
        </p:nvSpPr>
        <p:spPr>
          <a:xfrm rot="15215611">
            <a:off x="5033385" y="3127847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5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49909" y="2741512"/>
            <a:ext cx="3998037" cy="2187235"/>
            <a:chOff x="4149909" y="2741512"/>
            <a:chExt cx="3998037" cy="2187235"/>
          </a:xfrm>
        </p:grpSpPr>
        <p:sp>
          <p:nvSpPr>
            <p:cNvPr id="80" name="Oval 79"/>
            <p:cNvSpPr/>
            <p:nvPr/>
          </p:nvSpPr>
          <p:spPr>
            <a:xfrm>
              <a:off x="4149909" y="3696438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8000">
                  <a:schemeClr val="tx1">
                    <a:lumMod val="50000"/>
                    <a:lumOff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eeform 59"/>
            <p:cNvSpPr/>
            <p:nvPr/>
          </p:nvSpPr>
          <p:spPr>
            <a:xfrm rot="2608658">
              <a:off x="6558798" y="3506158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Freeform 58"/>
            <p:cNvSpPr/>
            <p:nvPr/>
          </p:nvSpPr>
          <p:spPr>
            <a:xfrm rot="8743542">
              <a:off x="5306084" y="3578450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" name="Rounded Rectangle 8"/>
            <p:cNvSpPr/>
            <p:nvPr/>
          </p:nvSpPr>
          <p:spPr>
            <a:xfrm rot="21449245">
              <a:off x="5410393" y="2801575"/>
              <a:ext cx="1440999" cy="162333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  <a:gd name="connsiteX0" fmla="*/ 348482 w 4501396"/>
                <a:gd name="connsiteY0" fmla="*/ 1754223 h 6079787"/>
                <a:gd name="connsiteX1" fmla="*/ 2102705 w 4501396"/>
                <a:gd name="connsiteY1" fmla="*/ 0 h 6079787"/>
                <a:gd name="connsiteX2" fmla="*/ 2572220 w 4501396"/>
                <a:gd name="connsiteY2" fmla="*/ 7940 h 6079787"/>
                <a:gd name="connsiteX3" fmla="*/ 4246569 w 4501396"/>
                <a:gd name="connsiteY3" fmla="*/ 1637928 h 6079787"/>
                <a:gd name="connsiteX4" fmla="*/ 4143213 w 4501396"/>
                <a:gd name="connsiteY4" fmla="*/ 2850397 h 6079787"/>
                <a:gd name="connsiteX5" fmla="*/ 4501050 w 4501396"/>
                <a:gd name="connsiteY5" fmla="*/ 4613832 h 6079787"/>
                <a:gd name="connsiteX6" fmla="*/ 2524234 w 4501396"/>
                <a:gd name="connsiteY6" fmla="*/ 6079787 h 6079787"/>
                <a:gd name="connsiteX7" fmla="*/ 2102705 w 4501396"/>
                <a:gd name="connsiteY7" fmla="*/ 6079787 h 6079787"/>
                <a:gd name="connsiteX8" fmla="*/ 1 w 4501396"/>
                <a:gd name="connsiteY8" fmla="*/ 3854997 h 6079787"/>
                <a:gd name="connsiteX9" fmla="*/ 474170 w 4501396"/>
                <a:gd name="connsiteY9" fmla="*/ 2801675 h 6079787"/>
                <a:gd name="connsiteX10" fmla="*/ 348482 w 4501396"/>
                <a:gd name="connsiteY10" fmla="*/ 1754223 h 6079787"/>
                <a:gd name="connsiteX0" fmla="*/ 348482 w 4794073"/>
                <a:gd name="connsiteY0" fmla="*/ 1754223 h 6079787"/>
                <a:gd name="connsiteX1" fmla="*/ 2102705 w 4794073"/>
                <a:gd name="connsiteY1" fmla="*/ 0 h 6079787"/>
                <a:gd name="connsiteX2" fmla="*/ 2572220 w 4794073"/>
                <a:gd name="connsiteY2" fmla="*/ 7940 h 6079787"/>
                <a:gd name="connsiteX3" fmla="*/ 4246569 w 4794073"/>
                <a:gd name="connsiteY3" fmla="*/ 1637928 h 6079787"/>
                <a:gd name="connsiteX4" fmla="*/ 4143213 w 4794073"/>
                <a:gd name="connsiteY4" fmla="*/ 2850397 h 6079787"/>
                <a:gd name="connsiteX5" fmla="*/ 4793867 w 4794073"/>
                <a:gd name="connsiteY5" fmla="*/ 3710392 h 6079787"/>
                <a:gd name="connsiteX6" fmla="*/ 2524234 w 4794073"/>
                <a:gd name="connsiteY6" fmla="*/ 6079787 h 6079787"/>
                <a:gd name="connsiteX7" fmla="*/ 2102705 w 4794073"/>
                <a:gd name="connsiteY7" fmla="*/ 6079787 h 6079787"/>
                <a:gd name="connsiteX8" fmla="*/ 1 w 4794073"/>
                <a:gd name="connsiteY8" fmla="*/ 3854997 h 6079787"/>
                <a:gd name="connsiteX9" fmla="*/ 474170 w 4794073"/>
                <a:gd name="connsiteY9" fmla="*/ 2801675 h 6079787"/>
                <a:gd name="connsiteX10" fmla="*/ 348482 w 4794073"/>
                <a:gd name="connsiteY10" fmla="*/ 1754223 h 6079787"/>
                <a:gd name="connsiteX0" fmla="*/ 348482 w 4794073"/>
                <a:gd name="connsiteY0" fmla="*/ 1754223 h 6079787"/>
                <a:gd name="connsiteX1" fmla="*/ 2102705 w 4794073"/>
                <a:gd name="connsiteY1" fmla="*/ 0 h 6079787"/>
                <a:gd name="connsiteX2" fmla="*/ 2572220 w 4794073"/>
                <a:gd name="connsiteY2" fmla="*/ 7940 h 6079787"/>
                <a:gd name="connsiteX3" fmla="*/ 4246569 w 4794073"/>
                <a:gd name="connsiteY3" fmla="*/ 1637928 h 6079787"/>
                <a:gd name="connsiteX4" fmla="*/ 4143213 w 4794073"/>
                <a:gd name="connsiteY4" fmla="*/ 2850397 h 6079787"/>
                <a:gd name="connsiteX5" fmla="*/ 4793867 w 4794073"/>
                <a:gd name="connsiteY5" fmla="*/ 3710392 h 6079787"/>
                <a:gd name="connsiteX6" fmla="*/ 2524234 w 4794073"/>
                <a:gd name="connsiteY6" fmla="*/ 6079787 h 6079787"/>
                <a:gd name="connsiteX7" fmla="*/ 1472362 w 4794073"/>
                <a:gd name="connsiteY7" fmla="*/ 5645413 h 6079787"/>
                <a:gd name="connsiteX8" fmla="*/ 1 w 4794073"/>
                <a:gd name="connsiteY8" fmla="*/ 3854997 h 6079787"/>
                <a:gd name="connsiteX9" fmla="*/ 474170 w 4794073"/>
                <a:gd name="connsiteY9" fmla="*/ 2801675 h 6079787"/>
                <a:gd name="connsiteX10" fmla="*/ 348482 w 4794073"/>
                <a:gd name="connsiteY10" fmla="*/ 1754223 h 6079787"/>
                <a:gd name="connsiteX0" fmla="*/ 348482 w 4794073"/>
                <a:gd name="connsiteY0" fmla="*/ 1754223 h 5730886"/>
                <a:gd name="connsiteX1" fmla="*/ 2102705 w 4794073"/>
                <a:gd name="connsiteY1" fmla="*/ 0 h 5730886"/>
                <a:gd name="connsiteX2" fmla="*/ 2572220 w 4794073"/>
                <a:gd name="connsiteY2" fmla="*/ 7940 h 5730886"/>
                <a:gd name="connsiteX3" fmla="*/ 4246569 w 4794073"/>
                <a:gd name="connsiteY3" fmla="*/ 1637928 h 5730886"/>
                <a:gd name="connsiteX4" fmla="*/ 4143213 w 4794073"/>
                <a:gd name="connsiteY4" fmla="*/ 2850397 h 5730886"/>
                <a:gd name="connsiteX5" fmla="*/ 4793867 w 4794073"/>
                <a:gd name="connsiteY5" fmla="*/ 3710392 h 5730886"/>
                <a:gd name="connsiteX6" fmla="*/ 3421534 w 4794073"/>
                <a:gd name="connsiteY6" fmla="*/ 5730886 h 5730886"/>
                <a:gd name="connsiteX7" fmla="*/ 1472362 w 4794073"/>
                <a:gd name="connsiteY7" fmla="*/ 5645413 h 5730886"/>
                <a:gd name="connsiteX8" fmla="*/ 1 w 4794073"/>
                <a:gd name="connsiteY8" fmla="*/ 3854997 h 5730886"/>
                <a:gd name="connsiteX9" fmla="*/ 474170 w 4794073"/>
                <a:gd name="connsiteY9" fmla="*/ 2801675 h 5730886"/>
                <a:gd name="connsiteX10" fmla="*/ 348482 w 4794073"/>
                <a:gd name="connsiteY10" fmla="*/ 1754223 h 5730886"/>
                <a:gd name="connsiteX0" fmla="*/ 348482 w 4748328"/>
                <a:gd name="connsiteY0" fmla="*/ 1754223 h 5730886"/>
                <a:gd name="connsiteX1" fmla="*/ 2102705 w 4748328"/>
                <a:gd name="connsiteY1" fmla="*/ 0 h 5730886"/>
                <a:gd name="connsiteX2" fmla="*/ 2572220 w 4748328"/>
                <a:gd name="connsiteY2" fmla="*/ 7940 h 5730886"/>
                <a:gd name="connsiteX3" fmla="*/ 4246569 w 4748328"/>
                <a:gd name="connsiteY3" fmla="*/ 1637928 h 5730886"/>
                <a:gd name="connsiteX4" fmla="*/ 4143213 w 4748328"/>
                <a:gd name="connsiteY4" fmla="*/ 2850397 h 5730886"/>
                <a:gd name="connsiteX5" fmla="*/ 4748108 w 4748328"/>
                <a:gd name="connsiteY5" fmla="*/ 4249555 h 5730886"/>
                <a:gd name="connsiteX6" fmla="*/ 3421534 w 4748328"/>
                <a:gd name="connsiteY6" fmla="*/ 5730886 h 5730886"/>
                <a:gd name="connsiteX7" fmla="*/ 1472362 w 4748328"/>
                <a:gd name="connsiteY7" fmla="*/ 5645413 h 5730886"/>
                <a:gd name="connsiteX8" fmla="*/ 1 w 4748328"/>
                <a:gd name="connsiteY8" fmla="*/ 3854997 h 5730886"/>
                <a:gd name="connsiteX9" fmla="*/ 474170 w 4748328"/>
                <a:gd name="connsiteY9" fmla="*/ 2801675 h 5730886"/>
                <a:gd name="connsiteX10" fmla="*/ 348482 w 4748328"/>
                <a:gd name="connsiteY10" fmla="*/ 1754223 h 5730886"/>
                <a:gd name="connsiteX0" fmla="*/ 434736 w 4834582"/>
                <a:gd name="connsiteY0" fmla="*/ 1754223 h 5730886"/>
                <a:gd name="connsiteX1" fmla="*/ 2188959 w 4834582"/>
                <a:gd name="connsiteY1" fmla="*/ 0 h 5730886"/>
                <a:gd name="connsiteX2" fmla="*/ 2658474 w 4834582"/>
                <a:gd name="connsiteY2" fmla="*/ 7940 h 5730886"/>
                <a:gd name="connsiteX3" fmla="*/ 4332823 w 4834582"/>
                <a:gd name="connsiteY3" fmla="*/ 1637928 h 5730886"/>
                <a:gd name="connsiteX4" fmla="*/ 4229467 w 4834582"/>
                <a:gd name="connsiteY4" fmla="*/ 2850397 h 5730886"/>
                <a:gd name="connsiteX5" fmla="*/ 4834362 w 4834582"/>
                <a:gd name="connsiteY5" fmla="*/ 4249555 h 5730886"/>
                <a:gd name="connsiteX6" fmla="*/ 3507788 w 4834582"/>
                <a:gd name="connsiteY6" fmla="*/ 5730886 h 5730886"/>
                <a:gd name="connsiteX7" fmla="*/ 1558616 w 4834582"/>
                <a:gd name="connsiteY7" fmla="*/ 5645413 h 5730886"/>
                <a:gd name="connsiteX8" fmla="*/ 1 w 4834582"/>
                <a:gd name="connsiteY8" fmla="*/ 4097882 h 5730886"/>
                <a:gd name="connsiteX9" fmla="*/ 560424 w 4834582"/>
                <a:gd name="connsiteY9" fmla="*/ 2801675 h 5730886"/>
                <a:gd name="connsiteX10" fmla="*/ 434736 w 4834582"/>
                <a:gd name="connsiteY10" fmla="*/ 1754223 h 5730886"/>
                <a:gd name="connsiteX0" fmla="*/ 434736 w 4803563"/>
                <a:gd name="connsiteY0" fmla="*/ 1754223 h 5730886"/>
                <a:gd name="connsiteX1" fmla="*/ 2188959 w 4803563"/>
                <a:gd name="connsiteY1" fmla="*/ 0 h 5730886"/>
                <a:gd name="connsiteX2" fmla="*/ 2658474 w 4803563"/>
                <a:gd name="connsiteY2" fmla="*/ 7940 h 5730886"/>
                <a:gd name="connsiteX3" fmla="*/ 4332823 w 4803563"/>
                <a:gd name="connsiteY3" fmla="*/ 1637928 h 5730886"/>
                <a:gd name="connsiteX4" fmla="*/ 4229467 w 4803563"/>
                <a:gd name="connsiteY4" fmla="*/ 2850397 h 5730886"/>
                <a:gd name="connsiteX5" fmla="*/ 4803334 w 4803563"/>
                <a:gd name="connsiteY5" fmla="*/ 4406868 h 5730886"/>
                <a:gd name="connsiteX6" fmla="*/ 3507788 w 4803563"/>
                <a:gd name="connsiteY6" fmla="*/ 5730886 h 5730886"/>
                <a:gd name="connsiteX7" fmla="*/ 1558616 w 4803563"/>
                <a:gd name="connsiteY7" fmla="*/ 5645413 h 5730886"/>
                <a:gd name="connsiteX8" fmla="*/ 1 w 4803563"/>
                <a:gd name="connsiteY8" fmla="*/ 4097882 h 5730886"/>
                <a:gd name="connsiteX9" fmla="*/ 560424 w 4803563"/>
                <a:gd name="connsiteY9" fmla="*/ 2801675 h 5730886"/>
                <a:gd name="connsiteX10" fmla="*/ 434736 w 4803563"/>
                <a:gd name="connsiteY10" fmla="*/ 1754223 h 5730886"/>
                <a:gd name="connsiteX0" fmla="*/ 434736 w 4805915"/>
                <a:gd name="connsiteY0" fmla="*/ 1754223 h 5730886"/>
                <a:gd name="connsiteX1" fmla="*/ 2188959 w 4805915"/>
                <a:gd name="connsiteY1" fmla="*/ 0 h 5730886"/>
                <a:gd name="connsiteX2" fmla="*/ 2658474 w 4805915"/>
                <a:gd name="connsiteY2" fmla="*/ 7940 h 5730886"/>
                <a:gd name="connsiteX3" fmla="*/ 4332823 w 4805915"/>
                <a:gd name="connsiteY3" fmla="*/ 1637928 h 5730886"/>
                <a:gd name="connsiteX4" fmla="*/ 4229467 w 4805915"/>
                <a:gd name="connsiteY4" fmla="*/ 2850397 h 5730886"/>
                <a:gd name="connsiteX5" fmla="*/ 4803334 w 4805915"/>
                <a:gd name="connsiteY5" fmla="*/ 4406868 h 5730886"/>
                <a:gd name="connsiteX6" fmla="*/ 3507788 w 4805915"/>
                <a:gd name="connsiteY6" fmla="*/ 5730886 h 5730886"/>
                <a:gd name="connsiteX7" fmla="*/ 1558616 w 4805915"/>
                <a:gd name="connsiteY7" fmla="*/ 5645413 h 5730886"/>
                <a:gd name="connsiteX8" fmla="*/ 1 w 4805915"/>
                <a:gd name="connsiteY8" fmla="*/ 4097882 h 5730886"/>
                <a:gd name="connsiteX9" fmla="*/ 560424 w 4805915"/>
                <a:gd name="connsiteY9" fmla="*/ 2801675 h 5730886"/>
                <a:gd name="connsiteX10" fmla="*/ 434736 w 4805915"/>
                <a:gd name="connsiteY10" fmla="*/ 1754223 h 5730886"/>
                <a:gd name="connsiteX0" fmla="*/ 437189 w 4808368"/>
                <a:gd name="connsiteY0" fmla="*/ 1754223 h 5730886"/>
                <a:gd name="connsiteX1" fmla="*/ 2191412 w 4808368"/>
                <a:gd name="connsiteY1" fmla="*/ 0 h 5730886"/>
                <a:gd name="connsiteX2" fmla="*/ 2660927 w 4808368"/>
                <a:gd name="connsiteY2" fmla="*/ 7940 h 5730886"/>
                <a:gd name="connsiteX3" fmla="*/ 4335276 w 4808368"/>
                <a:gd name="connsiteY3" fmla="*/ 1637928 h 5730886"/>
                <a:gd name="connsiteX4" fmla="*/ 4231920 w 4808368"/>
                <a:gd name="connsiteY4" fmla="*/ 2850397 h 5730886"/>
                <a:gd name="connsiteX5" fmla="*/ 4805787 w 4808368"/>
                <a:gd name="connsiteY5" fmla="*/ 4406868 h 5730886"/>
                <a:gd name="connsiteX6" fmla="*/ 3510241 w 4808368"/>
                <a:gd name="connsiteY6" fmla="*/ 5730886 h 5730886"/>
                <a:gd name="connsiteX7" fmla="*/ 1561069 w 4808368"/>
                <a:gd name="connsiteY7" fmla="*/ 5645413 h 5730886"/>
                <a:gd name="connsiteX8" fmla="*/ 2454 w 4808368"/>
                <a:gd name="connsiteY8" fmla="*/ 4097882 h 5730886"/>
                <a:gd name="connsiteX9" fmla="*/ 562877 w 4808368"/>
                <a:gd name="connsiteY9" fmla="*/ 2801675 h 5730886"/>
                <a:gd name="connsiteX10" fmla="*/ 437189 w 4808368"/>
                <a:gd name="connsiteY10" fmla="*/ 1754223 h 573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8368" h="5730886">
                  <a:moveTo>
                    <a:pt x="437189" y="1754223"/>
                  </a:moveTo>
                  <a:cubicBezTo>
                    <a:pt x="437189" y="785392"/>
                    <a:pt x="1222581" y="0"/>
                    <a:pt x="2191412" y="0"/>
                  </a:cubicBezTo>
                  <a:lnTo>
                    <a:pt x="2660927" y="7940"/>
                  </a:lnTo>
                  <a:cubicBezTo>
                    <a:pt x="3589697" y="142507"/>
                    <a:pt x="4335276" y="669097"/>
                    <a:pt x="4335276" y="1637928"/>
                  </a:cubicBezTo>
                  <a:cubicBezTo>
                    <a:pt x="4311161" y="2204176"/>
                    <a:pt x="4266372" y="2446241"/>
                    <a:pt x="4231920" y="2850397"/>
                  </a:cubicBezTo>
                  <a:cubicBezTo>
                    <a:pt x="4181476" y="3641737"/>
                    <a:pt x="4855089" y="3369329"/>
                    <a:pt x="4805787" y="4406868"/>
                  </a:cubicBezTo>
                  <a:cubicBezTo>
                    <a:pt x="4805787" y="5375699"/>
                    <a:pt x="4479072" y="5730886"/>
                    <a:pt x="3510241" y="5730886"/>
                  </a:cubicBezTo>
                  <a:lnTo>
                    <a:pt x="1561069" y="5645413"/>
                  </a:lnTo>
                  <a:cubicBezTo>
                    <a:pt x="592238" y="5645413"/>
                    <a:pt x="2454" y="5066713"/>
                    <a:pt x="2454" y="4097882"/>
                  </a:cubicBezTo>
                  <a:cubicBezTo>
                    <a:pt x="-41572" y="3278596"/>
                    <a:pt x="520981" y="3309638"/>
                    <a:pt x="562877" y="2801675"/>
                  </a:cubicBezTo>
                  <a:cubicBezTo>
                    <a:pt x="548853" y="2382215"/>
                    <a:pt x="451213" y="2173683"/>
                    <a:pt x="437189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Oval 22"/>
            <p:cNvSpPr/>
            <p:nvPr/>
          </p:nvSpPr>
          <p:spPr>
            <a:xfrm rot="18900000">
              <a:off x="6398316" y="4017803"/>
              <a:ext cx="276877" cy="29620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Oval 20"/>
            <p:cNvSpPr/>
            <p:nvPr/>
          </p:nvSpPr>
          <p:spPr>
            <a:xfrm rot="21329767">
              <a:off x="5733137" y="3559424"/>
              <a:ext cx="775375" cy="46306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  <a:gd name="connsiteX0" fmla="*/ 15551 w 747465"/>
                <a:gd name="connsiteY0" fmla="*/ 416908 h 779952"/>
                <a:gd name="connsiteX1" fmla="*/ 99145 w 747465"/>
                <a:gd name="connsiteY1" fmla="*/ 199099 h 779952"/>
                <a:gd name="connsiteX2" fmla="*/ 385338 w 747465"/>
                <a:gd name="connsiteY2" fmla="*/ 5246 h 779952"/>
                <a:gd name="connsiteX3" fmla="*/ 747465 w 747465"/>
                <a:gd name="connsiteY3" fmla="*/ 416908 h 779952"/>
                <a:gd name="connsiteX4" fmla="*/ 381508 w 747465"/>
                <a:gd name="connsiteY4" fmla="*/ 779952 h 779952"/>
                <a:gd name="connsiteX5" fmla="*/ 15551 w 747465"/>
                <a:gd name="connsiteY5" fmla="*/ 416908 h 779952"/>
                <a:gd name="connsiteX0" fmla="*/ 9906 w 805335"/>
                <a:gd name="connsiteY0" fmla="*/ 385511 h 780071"/>
                <a:gd name="connsiteX1" fmla="*/ 157015 w 805335"/>
                <a:gd name="connsiteY1" fmla="*/ 199099 h 780071"/>
                <a:gd name="connsiteX2" fmla="*/ 443208 w 805335"/>
                <a:gd name="connsiteY2" fmla="*/ 5246 h 780071"/>
                <a:gd name="connsiteX3" fmla="*/ 805335 w 805335"/>
                <a:gd name="connsiteY3" fmla="*/ 416908 h 780071"/>
                <a:gd name="connsiteX4" fmla="*/ 439378 w 805335"/>
                <a:gd name="connsiteY4" fmla="*/ 779952 h 780071"/>
                <a:gd name="connsiteX5" fmla="*/ 9906 w 805335"/>
                <a:gd name="connsiteY5" fmla="*/ 385511 h 780071"/>
                <a:gd name="connsiteX0" fmla="*/ 11791 w 779596"/>
                <a:gd name="connsiteY0" fmla="*/ 453675 h 780087"/>
                <a:gd name="connsiteX1" fmla="*/ 131276 w 779596"/>
                <a:gd name="connsiteY1" fmla="*/ 199099 h 780087"/>
                <a:gd name="connsiteX2" fmla="*/ 417469 w 779596"/>
                <a:gd name="connsiteY2" fmla="*/ 5246 h 780087"/>
                <a:gd name="connsiteX3" fmla="*/ 779596 w 779596"/>
                <a:gd name="connsiteY3" fmla="*/ 416908 h 780087"/>
                <a:gd name="connsiteX4" fmla="*/ 413639 w 779596"/>
                <a:gd name="connsiteY4" fmla="*/ 779952 h 780087"/>
                <a:gd name="connsiteX5" fmla="*/ 11791 w 779596"/>
                <a:gd name="connsiteY5" fmla="*/ 453675 h 780087"/>
                <a:gd name="connsiteX0" fmla="*/ 13106 w 780911"/>
                <a:gd name="connsiteY0" fmla="*/ 450787 h 777199"/>
                <a:gd name="connsiteX1" fmla="*/ 117832 w 780911"/>
                <a:gd name="connsiteY1" fmla="*/ 253231 h 777199"/>
                <a:gd name="connsiteX2" fmla="*/ 418784 w 780911"/>
                <a:gd name="connsiteY2" fmla="*/ 2358 h 777199"/>
                <a:gd name="connsiteX3" fmla="*/ 780911 w 780911"/>
                <a:gd name="connsiteY3" fmla="*/ 414020 h 777199"/>
                <a:gd name="connsiteX4" fmla="*/ 414954 w 780911"/>
                <a:gd name="connsiteY4" fmla="*/ 777064 h 777199"/>
                <a:gd name="connsiteX5" fmla="*/ 13106 w 780911"/>
                <a:gd name="connsiteY5" fmla="*/ 450787 h 777199"/>
                <a:gd name="connsiteX0" fmla="*/ 13588 w 781393"/>
                <a:gd name="connsiteY0" fmla="*/ 343392 h 669804"/>
                <a:gd name="connsiteX1" fmla="*/ 118314 w 781393"/>
                <a:gd name="connsiteY1" fmla="*/ 145836 h 669804"/>
                <a:gd name="connsiteX2" fmla="*/ 414097 w 781393"/>
                <a:gd name="connsiteY2" fmla="*/ 4076 h 669804"/>
                <a:gd name="connsiteX3" fmla="*/ 781393 w 781393"/>
                <a:gd name="connsiteY3" fmla="*/ 306625 h 669804"/>
                <a:gd name="connsiteX4" fmla="*/ 415436 w 781393"/>
                <a:gd name="connsiteY4" fmla="*/ 669669 h 669804"/>
                <a:gd name="connsiteX5" fmla="*/ 13588 w 781393"/>
                <a:gd name="connsiteY5" fmla="*/ 343392 h 669804"/>
                <a:gd name="connsiteX0" fmla="*/ 13588 w 805619"/>
                <a:gd name="connsiteY0" fmla="*/ 339414 h 665826"/>
                <a:gd name="connsiteX1" fmla="*/ 118314 w 805619"/>
                <a:gd name="connsiteY1" fmla="*/ 141858 h 665826"/>
                <a:gd name="connsiteX2" fmla="*/ 414097 w 805619"/>
                <a:gd name="connsiteY2" fmla="*/ 98 h 665826"/>
                <a:gd name="connsiteX3" fmla="*/ 731853 w 805619"/>
                <a:gd name="connsiteY3" fmla="*/ 162479 h 665826"/>
                <a:gd name="connsiteX4" fmla="*/ 781393 w 805619"/>
                <a:gd name="connsiteY4" fmla="*/ 302647 h 665826"/>
                <a:gd name="connsiteX5" fmla="*/ 415436 w 805619"/>
                <a:gd name="connsiteY5" fmla="*/ 665691 h 665826"/>
                <a:gd name="connsiteX6" fmla="*/ 13588 w 805619"/>
                <a:gd name="connsiteY6" fmla="*/ 339414 h 665826"/>
                <a:gd name="connsiteX0" fmla="*/ 13588 w 793894"/>
                <a:gd name="connsiteY0" fmla="*/ 339363 h 665775"/>
                <a:gd name="connsiteX1" fmla="*/ 118314 w 793894"/>
                <a:gd name="connsiteY1" fmla="*/ 141807 h 665775"/>
                <a:gd name="connsiteX2" fmla="*/ 414097 w 793894"/>
                <a:gd name="connsiteY2" fmla="*/ 47 h 665775"/>
                <a:gd name="connsiteX3" fmla="*/ 645560 w 793894"/>
                <a:gd name="connsiteY3" fmla="*/ 128251 h 665775"/>
                <a:gd name="connsiteX4" fmla="*/ 781393 w 793894"/>
                <a:gd name="connsiteY4" fmla="*/ 302596 h 665775"/>
                <a:gd name="connsiteX5" fmla="*/ 415436 w 793894"/>
                <a:gd name="connsiteY5" fmla="*/ 665640 h 665775"/>
                <a:gd name="connsiteX6" fmla="*/ 13588 w 793894"/>
                <a:gd name="connsiteY6" fmla="*/ 339363 h 665775"/>
                <a:gd name="connsiteX0" fmla="*/ 13588 w 793894"/>
                <a:gd name="connsiteY0" fmla="*/ 339363 h 665775"/>
                <a:gd name="connsiteX1" fmla="*/ 118314 w 793894"/>
                <a:gd name="connsiteY1" fmla="*/ 141807 h 665775"/>
                <a:gd name="connsiteX2" fmla="*/ 414097 w 793894"/>
                <a:gd name="connsiteY2" fmla="*/ 47 h 665775"/>
                <a:gd name="connsiteX3" fmla="*/ 645560 w 793894"/>
                <a:gd name="connsiteY3" fmla="*/ 128251 h 665775"/>
                <a:gd name="connsiteX4" fmla="*/ 781393 w 793894"/>
                <a:gd name="connsiteY4" fmla="*/ 302596 h 665775"/>
                <a:gd name="connsiteX5" fmla="*/ 415436 w 793894"/>
                <a:gd name="connsiteY5" fmla="*/ 665640 h 665775"/>
                <a:gd name="connsiteX6" fmla="*/ 13588 w 793894"/>
                <a:gd name="connsiteY6" fmla="*/ 339363 h 665775"/>
                <a:gd name="connsiteX0" fmla="*/ 13588 w 781393"/>
                <a:gd name="connsiteY0" fmla="*/ 339363 h 665775"/>
                <a:gd name="connsiteX1" fmla="*/ 118314 w 781393"/>
                <a:gd name="connsiteY1" fmla="*/ 141807 h 665775"/>
                <a:gd name="connsiteX2" fmla="*/ 414097 w 781393"/>
                <a:gd name="connsiteY2" fmla="*/ 47 h 665775"/>
                <a:gd name="connsiteX3" fmla="*/ 645560 w 781393"/>
                <a:gd name="connsiteY3" fmla="*/ 128251 h 665775"/>
                <a:gd name="connsiteX4" fmla="*/ 781393 w 781393"/>
                <a:gd name="connsiteY4" fmla="*/ 302596 h 665775"/>
                <a:gd name="connsiteX5" fmla="*/ 415436 w 781393"/>
                <a:gd name="connsiteY5" fmla="*/ 665640 h 665775"/>
                <a:gd name="connsiteX6" fmla="*/ 13588 w 781393"/>
                <a:gd name="connsiteY6" fmla="*/ 339363 h 665775"/>
                <a:gd name="connsiteX0" fmla="*/ 13588 w 781393"/>
                <a:gd name="connsiteY0" fmla="*/ 339363 h 665910"/>
                <a:gd name="connsiteX1" fmla="*/ 118314 w 781393"/>
                <a:gd name="connsiteY1" fmla="*/ 141807 h 665910"/>
                <a:gd name="connsiteX2" fmla="*/ 414097 w 781393"/>
                <a:gd name="connsiteY2" fmla="*/ 47 h 665910"/>
                <a:gd name="connsiteX3" fmla="*/ 645560 w 781393"/>
                <a:gd name="connsiteY3" fmla="*/ 128251 h 665910"/>
                <a:gd name="connsiteX4" fmla="*/ 781393 w 781393"/>
                <a:gd name="connsiteY4" fmla="*/ 302596 h 665910"/>
                <a:gd name="connsiteX5" fmla="*/ 415436 w 781393"/>
                <a:gd name="connsiteY5" fmla="*/ 665640 h 665910"/>
                <a:gd name="connsiteX6" fmla="*/ 13588 w 781393"/>
                <a:gd name="connsiteY6" fmla="*/ 339363 h 665910"/>
                <a:gd name="connsiteX0" fmla="*/ 5205 w 773010"/>
                <a:gd name="connsiteY0" fmla="*/ 339363 h 665910"/>
                <a:gd name="connsiteX1" fmla="*/ 109931 w 773010"/>
                <a:gd name="connsiteY1" fmla="*/ 141807 h 665910"/>
                <a:gd name="connsiteX2" fmla="*/ 405714 w 773010"/>
                <a:gd name="connsiteY2" fmla="*/ 47 h 665910"/>
                <a:gd name="connsiteX3" fmla="*/ 637177 w 773010"/>
                <a:gd name="connsiteY3" fmla="*/ 128251 h 665910"/>
                <a:gd name="connsiteX4" fmla="*/ 773010 w 773010"/>
                <a:gd name="connsiteY4" fmla="*/ 302596 h 665910"/>
                <a:gd name="connsiteX5" fmla="*/ 407053 w 773010"/>
                <a:gd name="connsiteY5" fmla="*/ 665640 h 665910"/>
                <a:gd name="connsiteX6" fmla="*/ 5205 w 773010"/>
                <a:gd name="connsiteY6" fmla="*/ 339363 h 665910"/>
                <a:gd name="connsiteX0" fmla="*/ 5205 w 773010"/>
                <a:gd name="connsiteY0" fmla="*/ 339405 h 665952"/>
                <a:gd name="connsiteX1" fmla="*/ 211519 w 773010"/>
                <a:gd name="connsiteY1" fmla="*/ 112203 h 665952"/>
                <a:gd name="connsiteX2" fmla="*/ 405714 w 773010"/>
                <a:gd name="connsiteY2" fmla="*/ 89 h 665952"/>
                <a:gd name="connsiteX3" fmla="*/ 637177 w 773010"/>
                <a:gd name="connsiteY3" fmla="*/ 128293 h 665952"/>
                <a:gd name="connsiteX4" fmla="*/ 773010 w 773010"/>
                <a:gd name="connsiteY4" fmla="*/ 302638 h 665952"/>
                <a:gd name="connsiteX5" fmla="*/ 407053 w 773010"/>
                <a:gd name="connsiteY5" fmla="*/ 665682 h 665952"/>
                <a:gd name="connsiteX6" fmla="*/ 5205 w 773010"/>
                <a:gd name="connsiteY6" fmla="*/ 339405 h 665952"/>
                <a:gd name="connsiteX0" fmla="*/ 5205 w 773010"/>
                <a:gd name="connsiteY0" fmla="*/ 339394 h 665941"/>
                <a:gd name="connsiteX1" fmla="*/ 211519 w 773010"/>
                <a:gd name="connsiteY1" fmla="*/ 112192 h 665941"/>
                <a:gd name="connsiteX2" fmla="*/ 405714 w 773010"/>
                <a:gd name="connsiteY2" fmla="*/ 78 h 665941"/>
                <a:gd name="connsiteX3" fmla="*/ 637177 w 773010"/>
                <a:gd name="connsiteY3" fmla="*/ 128282 h 665941"/>
                <a:gd name="connsiteX4" fmla="*/ 773010 w 773010"/>
                <a:gd name="connsiteY4" fmla="*/ 302627 h 665941"/>
                <a:gd name="connsiteX5" fmla="*/ 407053 w 773010"/>
                <a:gd name="connsiteY5" fmla="*/ 665671 h 665941"/>
                <a:gd name="connsiteX6" fmla="*/ 5205 w 773010"/>
                <a:gd name="connsiteY6" fmla="*/ 339394 h 665941"/>
                <a:gd name="connsiteX0" fmla="*/ 5205 w 773010"/>
                <a:gd name="connsiteY0" fmla="*/ 339394 h 665941"/>
                <a:gd name="connsiteX1" fmla="*/ 211519 w 773010"/>
                <a:gd name="connsiteY1" fmla="*/ 112192 h 665941"/>
                <a:gd name="connsiteX2" fmla="*/ 405714 w 773010"/>
                <a:gd name="connsiteY2" fmla="*/ 78 h 665941"/>
                <a:gd name="connsiteX3" fmla="*/ 637177 w 773010"/>
                <a:gd name="connsiteY3" fmla="*/ 128282 h 665941"/>
                <a:gd name="connsiteX4" fmla="*/ 773010 w 773010"/>
                <a:gd name="connsiteY4" fmla="*/ 302627 h 665941"/>
                <a:gd name="connsiteX5" fmla="*/ 407053 w 773010"/>
                <a:gd name="connsiteY5" fmla="*/ 665671 h 665941"/>
                <a:gd name="connsiteX6" fmla="*/ 5205 w 773010"/>
                <a:gd name="connsiteY6" fmla="*/ 339394 h 665941"/>
                <a:gd name="connsiteX0" fmla="*/ 5205 w 773010"/>
                <a:gd name="connsiteY0" fmla="*/ 339637 h 666184"/>
                <a:gd name="connsiteX1" fmla="*/ 211519 w 773010"/>
                <a:gd name="connsiteY1" fmla="*/ 112435 h 666184"/>
                <a:gd name="connsiteX2" fmla="*/ 405714 w 773010"/>
                <a:gd name="connsiteY2" fmla="*/ 321 h 666184"/>
                <a:gd name="connsiteX3" fmla="*/ 604956 w 773010"/>
                <a:gd name="connsiteY3" fmla="*/ 146521 h 666184"/>
                <a:gd name="connsiteX4" fmla="*/ 773010 w 773010"/>
                <a:gd name="connsiteY4" fmla="*/ 302870 h 666184"/>
                <a:gd name="connsiteX5" fmla="*/ 407053 w 773010"/>
                <a:gd name="connsiteY5" fmla="*/ 665914 h 666184"/>
                <a:gd name="connsiteX6" fmla="*/ 5205 w 773010"/>
                <a:gd name="connsiteY6" fmla="*/ 339637 h 666184"/>
                <a:gd name="connsiteX0" fmla="*/ 6034 w 773839"/>
                <a:gd name="connsiteY0" fmla="*/ 339637 h 607789"/>
                <a:gd name="connsiteX1" fmla="*/ 212348 w 773839"/>
                <a:gd name="connsiteY1" fmla="*/ 112435 h 607789"/>
                <a:gd name="connsiteX2" fmla="*/ 406543 w 773839"/>
                <a:gd name="connsiteY2" fmla="*/ 321 h 607789"/>
                <a:gd name="connsiteX3" fmla="*/ 605785 w 773839"/>
                <a:gd name="connsiteY3" fmla="*/ 146521 h 607789"/>
                <a:gd name="connsiteX4" fmla="*/ 773839 w 773839"/>
                <a:gd name="connsiteY4" fmla="*/ 302870 h 607789"/>
                <a:gd name="connsiteX5" fmla="*/ 357747 w 773839"/>
                <a:gd name="connsiteY5" fmla="*/ 607205 h 607789"/>
                <a:gd name="connsiteX6" fmla="*/ 6034 w 773839"/>
                <a:gd name="connsiteY6" fmla="*/ 339637 h 607789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375" h="610988">
                  <a:moveTo>
                    <a:pt x="7570" y="339637"/>
                  </a:moveTo>
                  <a:cubicBezTo>
                    <a:pt x="28783" y="114727"/>
                    <a:pt x="69169" y="159425"/>
                    <a:pt x="213884" y="112435"/>
                  </a:cubicBezTo>
                  <a:cubicBezTo>
                    <a:pt x="358599" y="65445"/>
                    <a:pt x="342506" y="-5360"/>
                    <a:pt x="408079" y="321"/>
                  </a:cubicBezTo>
                  <a:cubicBezTo>
                    <a:pt x="473652" y="6002"/>
                    <a:pt x="546105" y="96096"/>
                    <a:pt x="607321" y="146521"/>
                  </a:cubicBezTo>
                  <a:cubicBezTo>
                    <a:pt x="716960" y="190492"/>
                    <a:pt x="750683" y="202634"/>
                    <a:pt x="775375" y="302870"/>
                  </a:cubicBezTo>
                  <a:cubicBezTo>
                    <a:pt x="764119" y="598780"/>
                    <a:pt x="553938" y="623443"/>
                    <a:pt x="359283" y="607205"/>
                  </a:cubicBezTo>
                  <a:cubicBezTo>
                    <a:pt x="164628" y="590967"/>
                    <a:pt x="-42458" y="574385"/>
                    <a:pt x="7570" y="339637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Freeform 56"/>
            <p:cNvSpPr/>
            <p:nvPr/>
          </p:nvSpPr>
          <p:spPr>
            <a:xfrm rot="20970433">
              <a:off x="6058483" y="3756317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Arc 57"/>
            <p:cNvSpPr/>
            <p:nvPr/>
          </p:nvSpPr>
          <p:spPr>
            <a:xfrm>
              <a:off x="5625304" y="3657031"/>
              <a:ext cx="912909" cy="272321"/>
            </a:xfrm>
            <a:prstGeom prst="arc">
              <a:avLst>
                <a:gd name="adj1" fmla="val 13033323"/>
                <a:gd name="adj2" fmla="val 2003501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Oval 22"/>
            <p:cNvSpPr/>
            <p:nvPr/>
          </p:nvSpPr>
          <p:spPr>
            <a:xfrm rot="772141">
              <a:off x="5588910" y="4040739"/>
              <a:ext cx="285231" cy="305143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64" name="Group 63"/>
            <p:cNvGrpSpPr/>
            <p:nvPr/>
          </p:nvGrpSpPr>
          <p:grpSpPr>
            <a:xfrm rot="10800000">
              <a:off x="6346692" y="2744960"/>
              <a:ext cx="306289" cy="250324"/>
              <a:chOff x="9813956" y="2128163"/>
              <a:chExt cx="410597" cy="251109"/>
            </a:xfrm>
          </p:grpSpPr>
          <p:sp>
            <p:nvSpPr>
              <p:cNvPr id="66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5" name="Oval 64"/>
            <p:cNvSpPr/>
            <p:nvPr/>
          </p:nvSpPr>
          <p:spPr>
            <a:xfrm rot="1744470">
              <a:off x="6297815" y="2902562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Oval 39"/>
            <p:cNvSpPr/>
            <p:nvPr/>
          </p:nvSpPr>
          <p:spPr>
            <a:xfrm rot="636239">
              <a:off x="6160566" y="3027950"/>
              <a:ext cx="389766" cy="35522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6116839" y="2956638"/>
              <a:ext cx="416612" cy="37969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8" name="Oval 37"/>
            <p:cNvSpPr/>
            <p:nvPr/>
          </p:nvSpPr>
          <p:spPr>
            <a:xfrm rot="636239">
              <a:off x="6207053" y="3121602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Oval 38"/>
            <p:cNvSpPr/>
            <p:nvPr/>
          </p:nvSpPr>
          <p:spPr>
            <a:xfrm rot="636239">
              <a:off x="6215805" y="3135646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74" name="Group 73"/>
            <p:cNvGrpSpPr/>
            <p:nvPr/>
          </p:nvGrpSpPr>
          <p:grpSpPr>
            <a:xfrm rot="10800000" flipH="1">
              <a:off x="5602268" y="2741512"/>
              <a:ext cx="306289" cy="250324"/>
              <a:chOff x="9813956" y="2128163"/>
              <a:chExt cx="410597" cy="251109"/>
            </a:xfrm>
          </p:grpSpPr>
          <p:sp>
            <p:nvSpPr>
              <p:cNvPr id="76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5" name="Oval 74"/>
            <p:cNvSpPr/>
            <p:nvPr/>
          </p:nvSpPr>
          <p:spPr>
            <a:xfrm rot="19855530" flipH="1">
              <a:off x="5666295" y="2899114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Oval 40"/>
            <p:cNvSpPr/>
            <p:nvPr/>
          </p:nvSpPr>
          <p:spPr>
            <a:xfrm rot="636239">
              <a:off x="5700658" y="3018384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682020" y="2960068"/>
              <a:ext cx="380291" cy="3465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Oval 43"/>
            <p:cNvSpPr/>
            <p:nvPr/>
          </p:nvSpPr>
          <p:spPr>
            <a:xfrm rot="636239">
              <a:off x="5837471" y="3128575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 rot="636239">
              <a:off x="5852411" y="3145490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ounded Rectangle 49"/>
            <p:cNvSpPr/>
            <p:nvPr/>
          </p:nvSpPr>
          <p:spPr>
            <a:xfrm rot="21001861">
              <a:off x="6018032" y="3345570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ounded Rectangle 50"/>
            <p:cNvSpPr/>
            <p:nvPr/>
          </p:nvSpPr>
          <p:spPr>
            <a:xfrm rot="155068">
              <a:off x="6104714" y="3345030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Oval 9"/>
            <p:cNvSpPr/>
            <p:nvPr/>
          </p:nvSpPr>
          <p:spPr>
            <a:xfrm rot="92648">
              <a:off x="5935801" y="3292859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 rot="117027">
              <a:off x="6006244" y="3211284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Oval 54"/>
            <p:cNvSpPr/>
            <p:nvPr/>
          </p:nvSpPr>
          <p:spPr>
            <a:xfrm rot="636239">
              <a:off x="6029862" y="3231371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Arc 108"/>
            <p:cNvSpPr/>
            <p:nvPr/>
          </p:nvSpPr>
          <p:spPr>
            <a:xfrm rot="2652171">
              <a:off x="6407271" y="2795983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0" name="Arc 109"/>
            <p:cNvSpPr/>
            <p:nvPr/>
          </p:nvSpPr>
          <p:spPr>
            <a:xfrm rot="2652171" flipH="1">
              <a:off x="6469049" y="2851465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2" name="Arc 111"/>
            <p:cNvSpPr/>
            <p:nvPr/>
          </p:nvSpPr>
          <p:spPr>
            <a:xfrm rot="19560010">
              <a:off x="5696299" y="284824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3" name="Arc 112"/>
            <p:cNvSpPr/>
            <p:nvPr/>
          </p:nvSpPr>
          <p:spPr>
            <a:xfrm rot="19560010" flipH="1">
              <a:off x="5763241" y="2799119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5632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617443" y="3822404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Freeform 67"/>
          <p:cNvSpPr/>
          <p:nvPr/>
        </p:nvSpPr>
        <p:spPr>
          <a:xfrm rot="8743542">
            <a:off x="4923629" y="356525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4" name="Oval 103"/>
          <p:cNvSpPr/>
          <p:nvPr/>
        </p:nvSpPr>
        <p:spPr>
          <a:xfrm rot="1933843">
            <a:off x="5004589" y="2742429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Oval 104"/>
          <p:cNvSpPr/>
          <p:nvPr/>
        </p:nvSpPr>
        <p:spPr>
          <a:xfrm rot="2651302">
            <a:off x="5065256" y="2792157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Oval 23"/>
          <p:cNvSpPr/>
          <p:nvPr/>
        </p:nvSpPr>
        <p:spPr>
          <a:xfrm rot="21147307">
            <a:off x="5882334" y="3861060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Oval 22"/>
          <p:cNvSpPr/>
          <p:nvPr/>
        </p:nvSpPr>
        <p:spPr>
          <a:xfrm rot="772141">
            <a:off x="5169740" y="3834920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Rounded Rectangle 8"/>
          <p:cNvSpPr/>
          <p:nvPr/>
        </p:nvSpPr>
        <p:spPr>
          <a:xfrm rot="72546">
            <a:off x="5077475" y="2667611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Oval 72"/>
          <p:cNvSpPr/>
          <p:nvPr/>
        </p:nvSpPr>
        <p:spPr>
          <a:xfrm rot="636239">
            <a:off x="5665868" y="2926464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1" name="Oval 80"/>
          <p:cNvSpPr/>
          <p:nvPr/>
        </p:nvSpPr>
        <p:spPr>
          <a:xfrm rot="636239">
            <a:off x="5217920" y="2893653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82"/>
          <p:cNvSpPr/>
          <p:nvPr/>
        </p:nvSpPr>
        <p:spPr>
          <a:xfrm>
            <a:off x="5231339" y="2870502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Oval 101"/>
          <p:cNvSpPr/>
          <p:nvPr/>
        </p:nvSpPr>
        <p:spPr>
          <a:xfrm rot="636239">
            <a:off x="5295165" y="301597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Oval 102"/>
          <p:cNvSpPr/>
          <p:nvPr/>
        </p:nvSpPr>
        <p:spPr>
          <a:xfrm rot="636239">
            <a:off x="5310105" y="303288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ounded Rectangle 83"/>
          <p:cNvSpPr/>
          <p:nvPr/>
        </p:nvSpPr>
        <p:spPr>
          <a:xfrm rot="1162747">
            <a:off x="5422777" y="3281359"/>
            <a:ext cx="109789" cy="189711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ounded Rectangle 84"/>
          <p:cNvSpPr/>
          <p:nvPr/>
        </p:nvSpPr>
        <p:spPr>
          <a:xfrm rot="20709032">
            <a:off x="5604496" y="3260338"/>
            <a:ext cx="106757" cy="188894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Oval 9"/>
          <p:cNvSpPr/>
          <p:nvPr/>
        </p:nvSpPr>
        <p:spPr>
          <a:xfrm rot="92648">
            <a:off x="5378890" y="3188490"/>
            <a:ext cx="376993" cy="165127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Oval 97"/>
          <p:cNvSpPr/>
          <p:nvPr/>
        </p:nvSpPr>
        <p:spPr>
          <a:xfrm rot="117027">
            <a:off x="5463935" y="3090006"/>
            <a:ext cx="186542" cy="12967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Oval 98"/>
          <p:cNvSpPr/>
          <p:nvPr/>
        </p:nvSpPr>
        <p:spPr>
          <a:xfrm rot="636239">
            <a:off x="5492449" y="3114257"/>
            <a:ext cx="59368" cy="41213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Oval 20"/>
          <p:cNvSpPr/>
          <p:nvPr/>
        </p:nvSpPr>
        <p:spPr>
          <a:xfrm rot="21329767">
            <a:off x="5281542" y="3477570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Freeform 90"/>
          <p:cNvSpPr/>
          <p:nvPr/>
        </p:nvSpPr>
        <p:spPr>
          <a:xfrm rot="20970433">
            <a:off x="5585619" y="389614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Freeform 91"/>
          <p:cNvSpPr/>
          <p:nvPr/>
        </p:nvSpPr>
        <p:spPr>
          <a:xfrm rot="3225449">
            <a:off x="5974649" y="356667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4" name="Group 93"/>
          <p:cNvGrpSpPr/>
          <p:nvPr/>
        </p:nvGrpSpPr>
        <p:grpSpPr>
          <a:xfrm rot="10800000">
            <a:off x="5875835" y="2622900"/>
            <a:ext cx="306289" cy="250324"/>
            <a:chOff x="9813956" y="2128163"/>
            <a:chExt cx="410597" cy="251109"/>
          </a:xfrm>
        </p:grpSpPr>
        <p:sp>
          <p:nvSpPr>
            <p:cNvPr id="96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7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95" name="Oval 94"/>
          <p:cNvSpPr/>
          <p:nvPr/>
        </p:nvSpPr>
        <p:spPr>
          <a:xfrm rot="1744470">
            <a:off x="5826958" y="2780502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Oval 81"/>
          <p:cNvSpPr/>
          <p:nvPr/>
        </p:nvSpPr>
        <p:spPr>
          <a:xfrm>
            <a:off x="5625886" y="2809517"/>
            <a:ext cx="468153" cy="42666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0" name="Oval 99"/>
          <p:cNvSpPr/>
          <p:nvPr/>
        </p:nvSpPr>
        <p:spPr>
          <a:xfrm rot="636239">
            <a:off x="5886523" y="288665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Oval 100"/>
          <p:cNvSpPr/>
          <p:nvPr/>
        </p:nvSpPr>
        <p:spPr>
          <a:xfrm rot="636239">
            <a:off x="5895275" y="290069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c 6"/>
          <p:cNvSpPr/>
          <p:nvPr/>
        </p:nvSpPr>
        <p:spPr>
          <a:xfrm rot="2652171">
            <a:off x="5930816" y="2675551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Arc 106"/>
          <p:cNvSpPr/>
          <p:nvPr/>
        </p:nvSpPr>
        <p:spPr>
          <a:xfrm rot="2652171" flipH="1">
            <a:off x="5992594" y="2731033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Freeform 149"/>
          <p:cNvSpPr/>
          <p:nvPr/>
        </p:nvSpPr>
        <p:spPr>
          <a:xfrm>
            <a:off x="5033325" y="2727654"/>
            <a:ext cx="209378" cy="493030"/>
          </a:xfrm>
          <a:custGeom>
            <a:avLst/>
            <a:gdLst>
              <a:gd name="connsiteX0" fmla="*/ 111979 w 209378"/>
              <a:gd name="connsiteY0" fmla="*/ 250 h 493030"/>
              <a:gd name="connsiteX1" fmla="*/ 149712 w 209378"/>
              <a:gd name="connsiteY1" fmla="*/ 4414 h 493030"/>
              <a:gd name="connsiteX2" fmla="*/ 180678 w 209378"/>
              <a:gd name="connsiteY2" fmla="*/ 269485 h 493030"/>
              <a:gd name="connsiteX3" fmla="*/ 104201 w 209378"/>
              <a:gd name="connsiteY3" fmla="*/ 452611 h 493030"/>
              <a:gd name="connsiteX4" fmla="*/ 0 w 209378"/>
              <a:gd name="connsiteY4" fmla="*/ 491878 h 493030"/>
              <a:gd name="connsiteX5" fmla="*/ 16310 w 209378"/>
              <a:gd name="connsiteY5" fmla="*/ 145237 h 493030"/>
              <a:gd name="connsiteX6" fmla="*/ 111979 w 209378"/>
              <a:gd name="connsiteY6" fmla="*/ 250 h 49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378" h="493030">
                <a:moveTo>
                  <a:pt x="111979" y="250"/>
                </a:moveTo>
                <a:cubicBezTo>
                  <a:pt x="123689" y="-584"/>
                  <a:pt x="136287" y="635"/>
                  <a:pt x="149712" y="4414"/>
                </a:cubicBezTo>
                <a:cubicBezTo>
                  <a:pt x="257116" y="34648"/>
                  <a:pt x="188263" y="194785"/>
                  <a:pt x="180678" y="269485"/>
                </a:cubicBezTo>
                <a:cubicBezTo>
                  <a:pt x="173092" y="344184"/>
                  <a:pt x="168936" y="359282"/>
                  <a:pt x="104201" y="452611"/>
                </a:cubicBezTo>
                <a:cubicBezTo>
                  <a:pt x="35223" y="476076"/>
                  <a:pt x="15701" y="498405"/>
                  <a:pt x="0" y="491878"/>
                </a:cubicBezTo>
                <a:cubicBezTo>
                  <a:pt x="92983" y="225385"/>
                  <a:pt x="44697" y="182666"/>
                  <a:pt x="16310" y="145237"/>
                </a:cubicBezTo>
                <a:cubicBezTo>
                  <a:pt x="-8528" y="112486"/>
                  <a:pt x="30004" y="6084"/>
                  <a:pt x="111979" y="25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77800" dir="52800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5" name="Freeform 144"/>
          <p:cNvSpPr/>
          <p:nvPr/>
        </p:nvSpPr>
        <p:spPr>
          <a:xfrm>
            <a:off x="5095864" y="2170958"/>
            <a:ext cx="976629" cy="684820"/>
          </a:xfrm>
          <a:custGeom>
            <a:avLst/>
            <a:gdLst>
              <a:gd name="connsiteX0" fmla="*/ 966475 w 976629"/>
              <a:gd name="connsiteY0" fmla="*/ 0 h 684820"/>
              <a:gd name="connsiteX1" fmla="*/ 945554 w 976629"/>
              <a:gd name="connsiteY1" fmla="*/ 371209 h 684820"/>
              <a:gd name="connsiteX2" fmla="*/ 517597 w 976629"/>
              <a:gd name="connsiteY2" fmla="*/ 667280 h 684820"/>
              <a:gd name="connsiteX3" fmla="*/ 5942 w 976629"/>
              <a:gd name="connsiteY3" fmla="*/ 572334 h 684820"/>
              <a:gd name="connsiteX4" fmla="*/ 269135 w 976629"/>
              <a:gd name="connsiteY4" fmla="*/ 296332 h 684820"/>
              <a:gd name="connsiteX5" fmla="*/ 727134 w 976629"/>
              <a:gd name="connsiteY5" fmla="*/ 264019 h 684820"/>
              <a:gd name="connsiteX6" fmla="*/ 966475 w 976629"/>
              <a:gd name="connsiteY6" fmla="*/ 0 h 68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629" h="684820">
                <a:moveTo>
                  <a:pt x="966475" y="0"/>
                </a:moveTo>
                <a:cubicBezTo>
                  <a:pt x="980859" y="30178"/>
                  <a:pt x="984741" y="233424"/>
                  <a:pt x="945554" y="371209"/>
                </a:cubicBezTo>
                <a:cubicBezTo>
                  <a:pt x="868679" y="555060"/>
                  <a:pt x="777063" y="611741"/>
                  <a:pt x="517597" y="667280"/>
                </a:cubicBezTo>
                <a:cubicBezTo>
                  <a:pt x="258130" y="722819"/>
                  <a:pt x="47352" y="634159"/>
                  <a:pt x="5942" y="572334"/>
                </a:cubicBezTo>
                <a:cubicBezTo>
                  <a:pt x="-35468" y="510509"/>
                  <a:pt x="148936" y="347718"/>
                  <a:pt x="269135" y="296332"/>
                </a:cubicBezTo>
                <a:cubicBezTo>
                  <a:pt x="389334" y="244946"/>
                  <a:pt x="642580" y="300930"/>
                  <a:pt x="727134" y="264019"/>
                </a:cubicBezTo>
                <a:cubicBezTo>
                  <a:pt x="811688" y="227109"/>
                  <a:pt x="925439" y="207313"/>
                  <a:pt x="96647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77800" dir="93600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95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65085" y="3699361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5197285">
            <a:off x="5005289" y="3195066"/>
            <a:ext cx="243421" cy="629621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3"/>
          <p:cNvSpPr/>
          <p:nvPr/>
        </p:nvSpPr>
        <p:spPr>
          <a:xfrm rot="21147307">
            <a:off x="5870521" y="3771068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2"/>
          <p:cNvSpPr/>
          <p:nvPr/>
        </p:nvSpPr>
        <p:spPr>
          <a:xfrm rot="772141">
            <a:off x="5152619" y="371655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1933843">
            <a:off x="4999759" y="2588268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ounded Rectangle 8"/>
          <p:cNvSpPr/>
          <p:nvPr/>
        </p:nvSpPr>
        <p:spPr>
          <a:xfrm rot="72546">
            <a:off x="5046498" y="2540845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636239">
            <a:off x="5634891" y="279969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Oval 10"/>
          <p:cNvSpPr/>
          <p:nvPr/>
        </p:nvSpPr>
        <p:spPr>
          <a:xfrm rot="636239">
            <a:off x="5215389" y="275092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/>
          <p:cNvSpPr/>
          <p:nvPr/>
        </p:nvSpPr>
        <p:spPr>
          <a:xfrm>
            <a:off x="5587388" y="2763797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200362" y="2743736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/>
          <p:cNvSpPr/>
          <p:nvPr/>
        </p:nvSpPr>
        <p:spPr>
          <a:xfrm rot="636239">
            <a:off x="5264318" y="2870008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636239">
            <a:off x="5667564" y="2890865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21322659">
            <a:off x="5446167" y="315105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322659">
            <a:off x="5543873" y="3158649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92648">
            <a:off x="5383723" y="3112095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117027">
            <a:off x="5442389" y="303855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279258" y="2886923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676316" y="290490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466007" y="3058646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21329767">
            <a:off x="5181744" y="3400605"/>
            <a:ext cx="731914" cy="72608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 rot="20970433">
            <a:off x="5478052" y="381789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24"/>
          <p:cNvSpPr/>
          <p:nvPr/>
        </p:nvSpPr>
        <p:spPr>
          <a:xfrm rot="21105931">
            <a:off x="5195471" y="3474767"/>
            <a:ext cx="555905" cy="3665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Isosceles Triangle 25"/>
          <p:cNvSpPr/>
          <p:nvPr/>
        </p:nvSpPr>
        <p:spPr>
          <a:xfrm rot="21105931">
            <a:off x="5203638" y="3560008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Isosceles Triangle 26"/>
          <p:cNvSpPr/>
          <p:nvPr/>
        </p:nvSpPr>
        <p:spPr>
          <a:xfrm rot="10305931">
            <a:off x="5189646" y="3475186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 rot="3105931">
            <a:off x="4423570" y="3347959"/>
            <a:ext cx="555905" cy="3665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Isosceles Triangle 28"/>
          <p:cNvSpPr/>
          <p:nvPr/>
        </p:nvSpPr>
        <p:spPr>
          <a:xfrm rot="3105931">
            <a:off x="4389056" y="3417989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Isosceles Triangle 29"/>
          <p:cNvSpPr/>
          <p:nvPr/>
        </p:nvSpPr>
        <p:spPr>
          <a:xfrm rot="13905931">
            <a:off x="4455518" y="3363460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Freeform 30"/>
          <p:cNvSpPr/>
          <p:nvPr/>
        </p:nvSpPr>
        <p:spPr>
          <a:xfrm rot="9334309">
            <a:off x="5673927" y="345130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191"/>
          <p:cNvSpPr/>
          <p:nvPr/>
        </p:nvSpPr>
        <p:spPr>
          <a:xfrm rot="19877948">
            <a:off x="5898142" y="254592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3" name="Oval 192"/>
          <p:cNvSpPr/>
          <p:nvPr/>
        </p:nvSpPr>
        <p:spPr>
          <a:xfrm rot="14324240">
            <a:off x="5973510" y="2589915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4" name="Oval 33"/>
          <p:cNvSpPr/>
          <p:nvPr/>
        </p:nvSpPr>
        <p:spPr>
          <a:xfrm rot="2307183">
            <a:off x="5832779" y="269291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5" name="Arc 34"/>
          <p:cNvSpPr/>
          <p:nvPr/>
        </p:nvSpPr>
        <p:spPr>
          <a:xfrm rot="2805894">
            <a:off x="5947786" y="260127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Arc 35"/>
          <p:cNvSpPr/>
          <p:nvPr/>
        </p:nvSpPr>
        <p:spPr>
          <a:xfrm rot="2805894" flipH="1">
            <a:off x="6007022" y="2659459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64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2</Words>
  <Application>Microsoft Office PowerPoint</Application>
  <PresentationFormat>Widescreen</PresentationFormat>
  <Paragraphs>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219</cp:revision>
  <dcterms:created xsi:type="dcterms:W3CDTF">2017-01-28T13:46:46Z</dcterms:created>
  <dcterms:modified xsi:type="dcterms:W3CDTF">2017-03-05T14:45:13Z</dcterms:modified>
</cp:coreProperties>
</file>