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1"/>
            <p14:sldId id="268"/>
            <p14:sldId id="269"/>
            <p14:sldId id="272"/>
            <p14:sldId id="274"/>
            <p14:sldId id="275"/>
            <p14:sldId id="276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B82C5"/>
    <a:srgbClr val="317CC1"/>
    <a:srgbClr val="4C82B3"/>
    <a:srgbClr val="94BEE4"/>
    <a:srgbClr val="CC9F6E"/>
    <a:srgbClr val="C80808"/>
    <a:srgbClr val="911111"/>
    <a:srgbClr val="E50909"/>
    <a:srgbClr val="D6B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37" d="100"/>
          <a:sy n="137" d="100"/>
        </p:scale>
        <p:origin x="-2676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50" y="1225789"/>
            <a:ext cx="2110269" cy="270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35" y="1325699"/>
            <a:ext cx="2966578" cy="3556172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-93752" y="2105562"/>
            <a:ext cx="3998037" cy="2495911"/>
            <a:chOff x="-93752" y="2105562"/>
            <a:chExt cx="3998037" cy="2495911"/>
          </a:xfrm>
        </p:grpSpPr>
        <p:sp>
          <p:nvSpPr>
            <p:cNvPr id="82" name="Oval 81"/>
            <p:cNvSpPr/>
            <p:nvPr/>
          </p:nvSpPr>
          <p:spPr>
            <a:xfrm>
              <a:off x="-93752" y="3369164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327947" y="2105562"/>
              <a:ext cx="1228931" cy="1897188"/>
              <a:chOff x="1486274" y="1790009"/>
              <a:chExt cx="1494616" cy="230735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486274" y="1790009"/>
                <a:ext cx="1494616" cy="2307350"/>
                <a:chOff x="1486274" y="1790009"/>
                <a:chExt cx="1494616" cy="2307350"/>
              </a:xfrm>
            </p:grpSpPr>
            <p:sp>
              <p:nvSpPr>
                <p:cNvPr id="31" name="Oval 191"/>
                <p:cNvSpPr/>
                <p:nvPr/>
              </p:nvSpPr>
              <p:spPr>
                <a:xfrm rot="14964164">
                  <a:off x="1667822" y="1847299"/>
                  <a:ext cx="297180" cy="242878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 rot="7881290">
                  <a:off x="1360712" y="3131044"/>
                  <a:ext cx="404621" cy="153498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" name="Rounded Rectangle 8"/>
                <p:cNvSpPr/>
                <p:nvPr/>
              </p:nvSpPr>
              <p:spPr>
                <a:xfrm rot="72546">
                  <a:off x="1530158" y="1860244"/>
                  <a:ext cx="1450732" cy="2133077"/>
                </a:xfrm>
                <a:custGeom>
                  <a:avLst/>
                  <a:gdLst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929975 w 3929975"/>
                    <a:gd name="connsiteY4" fmla="*/ 4325564 h 6079787"/>
                    <a:gd name="connsiteX5" fmla="*/ 2175752 w 3929975"/>
                    <a:gd name="connsiteY5" fmla="*/ 6079787 h 6079787"/>
                    <a:gd name="connsiteX6" fmla="*/ 1754223 w 3929975"/>
                    <a:gd name="connsiteY6" fmla="*/ 6079787 h 6079787"/>
                    <a:gd name="connsiteX7" fmla="*/ 0 w 3929975"/>
                    <a:gd name="connsiteY7" fmla="*/ 4325564 h 6079787"/>
                    <a:gd name="connsiteX8" fmla="*/ 0 w 3929975"/>
                    <a:gd name="connsiteY8" fmla="*/ 1754223 h 6079787"/>
                    <a:gd name="connsiteX0" fmla="*/ 0 w 3940058"/>
                    <a:gd name="connsiteY0" fmla="*/ 1754223 h 6079787"/>
                    <a:gd name="connsiteX1" fmla="*/ 1754223 w 3940058"/>
                    <a:gd name="connsiteY1" fmla="*/ 0 h 6079787"/>
                    <a:gd name="connsiteX2" fmla="*/ 2175752 w 3940058"/>
                    <a:gd name="connsiteY2" fmla="*/ 0 h 6079787"/>
                    <a:gd name="connsiteX3" fmla="*/ 3929975 w 3940058"/>
                    <a:gd name="connsiteY3" fmla="*/ 1754223 h 6079787"/>
                    <a:gd name="connsiteX4" fmla="*/ 3940058 w 3940058"/>
                    <a:gd name="connsiteY4" fmla="*/ 2918059 h 6079787"/>
                    <a:gd name="connsiteX5" fmla="*/ 3929975 w 3940058"/>
                    <a:gd name="connsiteY5" fmla="*/ 4325564 h 6079787"/>
                    <a:gd name="connsiteX6" fmla="*/ 2175752 w 3940058"/>
                    <a:gd name="connsiteY6" fmla="*/ 6079787 h 6079787"/>
                    <a:gd name="connsiteX7" fmla="*/ 1754223 w 3940058"/>
                    <a:gd name="connsiteY7" fmla="*/ 6079787 h 6079787"/>
                    <a:gd name="connsiteX8" fmla="*/ 0 w 3940058"/>
                    <a:gd name="connsiteY8" fmla="*/ 4325564 h 6079787"/>
                    <a:gd name="connsiteX9" fmla="*/ 0 w 3940058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15511 w 3945486"/>
                    <a:gd name="connsiteY0" fmla="*/ 1754223 h 6079787"/>
                    <a:gd name="connsiteX1" fmla="*/ 1769734 w 3945486"/>
                    <a:gd name="connsiteY1" fmla="*/ 0 h 6079787"/>
                    <a:gd name="connsiteX2" fmla="*/ 2239249 w 3945486"/>
                    <a:gd name="connsiteY2" fmla="*/ 7940 h 6079787"/>
                    <a:gd name="connsiteX3" fmla="*/ 3945486 w 3945486"/>
                    <a:gd name="connsiteY3" fmla="*/ 1754223 h 6079787"/>
                    <a:gd name="connsiteX4" fmla="*/ 3891634 w 3945486"/>
                    <a:gd name="connsiteY4" fmla="*/ 2946921 h 6079787"/>
                    <a:gd name="connsiteX5" fmla="*/ 3945486 w 3945486"/>
                    <a:gd name="connsiteY5" fmla="*/ 4325564 h 6079787"/>
                    <a:gd name="connsiteX6" fmla="*/ 2191263 w 3945486"/>
                    <a:gd name="connsiteY6" fmla="*/ 6079787 h 6079787"/>
                    <a:gd name="connsiteX7" fmla="*/ 1769734 w 3945486"/>
                    <a:gd name="connsiteY7" fmla="*/ 6079787 h 6079787"/>
                    <a:gd name="connsiteX8" fmla="*/ 15511 w 3945486"/>
                    <a:gd name="connsiteY8" fmla="*/ 4325564 h 6079787"/>
                    <a:gd name="connsiteX9" fmla="*/ 0 w 3945486"/>
                    <a:gd name="connsiteY9" fmla="*/ 3003076 h 6079787"/>
                    <a:gd name="connsiteX10" fmla="*/ 15511 w 3945486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794731 w 3929975"/>
                    <a:gd name="connsiteY4" fmla="*/ 2850397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519"/>
                    <a:gd name="connsiteY0" fmla="*/ 1754223 h 6079787"/>
                    <a:gd name="connsiteX1" fmla="*/ 1754223 w 4076519"/>
                    <a:gd name="connsiteY1" fmla="*/ 0 h 6079787"/>
                    <a:gd name="connsiteX2" fmla="*/ 2223738 w 4076519"/>
                    <a:gd name="connsiteY2" fmla="*/ 7940 h 6079787"/>
                    <a:gd name="connsiteX3" fmla="*/ 3929975 w 4076519"/>
                    <a:gd name="connsiteY3" fmla="*/ 1754223 h 6079787"/>
                    <a:gd name="connsiteX4" fmla="*/ 3794731 w 4076519"/>
                    <a:gd name="connsiteY4" fmla="*/ 2850397 h 6079787"/>
                    <a:gd name="connsiteX5" fmla="*/ 4076099 w 4076519"/>
                    <a:gd name="connsiteY5" fmla="*/ 4425994 h 6079787"/>
                    <a:gd name="connsiteX6" fmla="*/ 2175752 w 4076519"/>
                    <a:gd name="connsiteY6" fmla="*/ 6079787 h 6079787"/>
                    <a:gd name="connsiteX7" fmla="*/ 1754223 w 4076519"/>
                    <a:gd name="connsiteY7" fmla="*/ 6079787 h 6079787"/>
                    <a:gd name="connsiteX8" fmla="*/ 0 w 4076519"/>
                    <a:gd name="connsiteY8" fmla="*/ 4325564 h 6079787"/>
                    <a:gd name="connsiteX9" fmla="*/ 42072 w 4076519"/>
                    <a:gd name="connsiteY9" fmla="*/ 3012604 h 6079787"/>
                    <a:gd name="connsiteX10" fmla="*/ 0 w 4076519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929975 w 4152914"/>
                    <a:gd name="connsiteY3" fmla="*/ 1754223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779977 w 4152914"/>
                    <a:gd name="connsiteY3" fmla="*/ 1578711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7918957"/>
                    <a:gd name="connsiteX1" fmla="*/ 1754223 w 4152914"/>
                    <a:gd name="connsiteY1" fmla="*/ 0 h 7918957"/>
                    <a:gd name="connsiteX2" fmla="*/ 2223738 w 4152914"/>
                    <a:gd name="connsiteY2" fmla="*/ 7940 h 7918957"/>
                    <a:gd name="connsiteX3" fmla="*/ 3779977 w 4152914"/>
                    <a:gd name="connsiteY3" fmla="*/ 1578711 h 7918957"/>
                    <a:gd name="connsiteX4" fmla="*/ 3794731 w 4152914"/>
                    <a:gd name="connsiteY4" fmla="*/ 2850397 h 7918957"/>
                    <a:gd name="connsiteX5" fmla="*/ 4152568 w 4152914"/>
                    <a:gd name="connsiteY5" fmla="*/ 4613832 h 7918957"/>
                    <a:gd name="connsiteX6" fmla="*/ 2914022 w 4152914"/>
                    <a:gd name="connsiteY6" fmla="*/ 7918958 h 7918957"/>
                    <a:gd name="connsiteX7" fmla="*/ 1754223 w 4152914"/>
                    <a:gd name="connsiteY7" fmla="*/ 6079787 h 7918957"/>
                    <a:gd name="connsiteX8" fmla="*/ 0 w 4152914"/>
                    <a:gd name="connsiteY8" fmla="*/ 4325564 h 7918957"/>
                    <a:gd name="connsiteX9" fmla="*/ 42072 w 4152914"/>
                    <a:gd name="connsiteY9" fmla="*/ 3012604 h 7918957"/>
                    <a:gd name="connsiteX10" fmla="*/ 0 w 4152914"/>
                    <a:gd name="connsiteY10" fmla="*/ 1754223 h 7918957"/>
                    <a:gd name="connsiteX0" fmla="*/ 0 w 4152914"/>
                    <a:gd name="connsiteY0" fmla="*/ 1754223 h 8073669"/>
                    <a:gd name="connsiteX1" fmla="*/ 1754223 w 4152914"/>
                    <a:gd name="connsiteY1" fmla="*/ 0 h 8073669"/>
                    <a:gd name="connsiteX2" fmla="*/ 2223738 w 4152914"/>
                    <a:gd name="connsiteY2" fmla="*/ 7940 h 8073669"/>
                    <a:gd name="connsiteX3" fmla="*/ 3779977 w 4152914"/>
                    <a:gd name="connsiteY3" fmla="*/ 1578711 h 8073669"/>
                    <a:gd name="connsiteX4" fmla="*/ 3794731 w 4152914"/>
                    <a:gd name="connsiteY4" fmla="*/ 2850397 h 8073669"/>
                    <a:gd name="connsiteX5" fmla="*/ 4152568 w 4152914"/>
                    <a:gd name="connsiteY5" fmla="*/ 4613832 h 8073669"/>
                    <a:gd name="connsiteX6" fmla="*/ 2914022 w 4152914"/>
                    <a:gd name="connsiteY6" fmla="*/ 7918958 h 8073669"/>
                    <a:gd name="connsiteX7" fmla="*/ 1104114 w 4152914"/>
                    <a:gd name="connsiteY7" fmla="*/ 8073671 h 8073669"/>
                    <a:gd name="connsiteX8" fmla="*/ 0 w 4152914"/>
                    <a:gd name="connsiteY8" fmla="*/ 4325564 h 8073669"/>
                    <a:gd name="connsiteX9" fmla="*/ 42072 w 4152914"/>
                    <a:gd name="connsiteY9" fmla="*/ 3012604 h 8073669"/>
                    <a:gd name="connsiteX10" fmla="*/ 0 w 4152914"/>
                    <a:gd name="connsiteY10" fmla="*/ 1754223 h 8073669"/>
                    <a:gd name="connsiteX0" fmla="*/ 0 w 4152914"/>
                    <a:gd name="connsiteY0" fmla="*/ 1754223 h 8168539"/>
                    <a:gd name="connsiteX1" fmla="*/ 1754223 w 4152914"/>
                    <a:gd name="connsiteY1" fmla="*/ 0 h 8168539"/>
                    <a:gd name="connsiteX2" fmla="*/ 2223738 w 4152914"/>
                    <a:gd name="connsiteY2" fmla="*/ 7940 h 8168539"/>
                    <a:gd name="connsiteX3" fmla="*/ 3779977 w 4152914"/>
                    <a:gd name="connsiteY3" fmla="*/ 1578711 h 8168539"/>
                    <a:gd name="connsiteX4" fmla="*/ 3794731 w 4152914"/>
                    <a:gd name="connsiteY4" fmla="*/ 2850397 h 8168539"/>
                    <a:gd name="connsiteX5" fmla="*/ 4152568 w 4152914"/>
                    <a:gd name="connsiteY5" fmla="*/ 4613832 h 8168539"/>
                    <a:gd name="connsiteX6" fmla="*/ 2914022 w 4152914"/>
                    <a:gd name="connsiteY6" fmla="*/ 7918958 h 8168539"/>
                    <a:gd name="connsiteX7" fmla="*/ 1104114 w 4152914"/>
                    <a:gd name="connsiteY7" fmla="*/ 8073671 h 8168539"/>
                    <a:gd name="connsiteX8" fmla="*/ 0 w 4152914"/>
                    <a:gd name="connsiteY8" fmla="*/ 4325564 h 8168539"/>
                    <a:gd name="connsiteX9" fmla="*/ 42072 w 4152914"/>
                    <a:gd name="connsiteY9" fmla="*/ 3012604 h 8168539"/>
                    <a:gd name="connsiteX10" fmla="*/ 0 w 4152914"/>
                    <a:gd name="connsiteY10" fmla="*/ 1754223 h 8168539"/>
                    <a:gd name="connsiteX0" fmla="*/ 0 w 4152914"/>
                    <a:gd name="connsiteY0" fmla="*/ 1754223 h 8201473"/>
                    <a:gd name="connsiteX1" fmla="*/ 1754223 w 4152914"/>
                    <a:gd name="connsiteY1" fmla="*/ 0 h 8201473"/>
                    <a:gd name="connsiteX2" fmla="*/ 2223738 w 4152914"/>
                    <a:gd name="connsiteY2" fmla="*/ 7940 h 8201473"/>
                    <a:gd name="connsiteX3" fmla="*/ 3779977 w 4152914"/>
                    <a:gd name="connsiteY3" fmla="*/ 1578711 h 8201473"/>
                    <a:gd name="connsiteX4" fmla="*/ 3794731 w 4152914"/>
                    <a:gd name="connsiteY4" fmla="*/ 2850397 h 8201473"/>
                    <a:gd name="connsiteX5" fmla="*/ 4152568 w 4152914"/>
                    <a:gd name="connsiteY5" fmla="*/ 4613832 h 8201473"/>
                    <a:gd name="connsiteX6" fmla="*/ 2914022 w 4152914"/>
                    <a:gd name="connsiteY6" fmla="*/ 7918958 h 8201473"/>
                    <a:gd name="connsiteX7" fmla="*/ 1104114 w 4152914"/>
                    <a:gd name="connsiteY7" fmla="*/ 8073671 h 8201473"/>
                    <a:gd name="connsiteX8" fmla="*/ 0 w 4152914"/>
                    <a:gd name="connsiteY8" fmla="*/ 4325564 h 8201473"/>
                    <a:gd name="connsiteX9" fmla="*/ 42072 w 4152914"/>
                    <a:gd name="connsiteY9" fmla="*/ 3012604 h 8201473"/>
                    <a:gd name="connsiteX10" fmla="*/ 0 w 4152914"/>
                    <a:gd name="connsiteY10" fmla="*/ 1754223 h 8201473"/>
                    <a:gd name="connsiteX0" fmla="*/ 0 w 4418315"/>
                    <a:gd name="connsiteY0" fmla="*/ 1754223 h 8201477"/>
                    <a:gd name="connsiteX1" fmla="*/ 1754223 w 4418315"/>
                    <a:gd name="connsiteY1" fmla="*/ 0 h 8201477"/>
                    <a:gd name="connsiteX2" fmla="*/ 2223738 w 4418315"/>
                    <a:gd name="connsiteY2" fmla="*/ 7940 h 8201477"/>
                    <a:gd name="connsiteX3" fmla="*/ 3779977 w 4418315"/>
                    <a:gd name="connsiteY3" fmla="*/ 1578711 h 8201477"/>
                    <a:gd name="connsiteX4" fmla="*/ 3794731 w 4418315"/>
                    <a:gd name="connsiteY4" fmla="*/ 2850397 h 8201477"/>
                    <a:gd name="connsiteX5" fmla="*/ 4152568 w 4418315"/>
                    <a:gd name="connsiteY5" fmla="*/ 4613832 h 8201477"/>
                    <a:gd name="connsiteX6" fmla="*/ 2914022 w 4418315"/>
                    <a:gd name="connsiteY6" fmla="*/ 7918958 h 8201477"/>
                    <a:gd name="connsiteX7" fmla="*/ 1104114 w 4418315"/>
                    <a:gd name="connsiteY7" fmla="*/ 8073671 h 8201477"/>
                    <a:gd name="connsiteX8" fmla="*/ 0 w 4418315"/>
                    <a:gd name="connsiteY8" fmla="*/ 4325564 h 8201477"/>
                    <a:gd name="connsiteX9" fmla="*/ 42072 w 4418315"/>
                    <a:gd name="connsiteY9" fmla="*/ 3012604 h 8201477"/>
                    <a:gd name="connsiteX10" fmla="*/ 0 w 4418315"/>
                    <a:gd name="connsiteY10" fmla="*/ 1754223 h 8201477"/>
                    <a:gd name="connsiteX0" fmla="*/ 0 w 4515861"/>
                    <a:gd name="connsiteY0" fmla="*/ 1754223 h 8201473"/>
                    <a:gd name="connsiteX1" fmla="*/ 1754223 w 4515861"/>
                    <a:gd name="connsiteY1" fmla="*/ 0 h 8201473"/>
                    <a:gd name="connsiteX2" fmla="*/ 2223738 w 4515861"/>
                    <a:gd name="connsiteY2" fmla="*/ 7940 h 8201473"/>
                    <a:gd name="connsiteX3" fmla="*/ 3779977 w 4515861"/>
                    <a:gd name="connsiteY3" fmla="*/ 1578711 h 8201473"/>
                    <a:gd name="connsiteX4" fmla="*/ 3794731 w 4515861"/>
                    <a:gd name="connsiteY4" fmla="*/ 2850397 h 8201473"/>
                    <a:gd name="connsiteX5" fmla="*/ 4152568 w 4515861"/>
                    <a:gd name="connsiteY5" fmla="*/ 4613832 h 8201473"/>
                    <a:gd name="connsiteX6" fmla="*/ 2914022 w 4515861"/>
                    <a:gd name="connsiteY6" fmla="*/ 7918958 h 8201473"/>
                    <a:gd name="connsiteX7" fmla="*/ 1104114 w 4515861"/>
                    <a:gd name="connsiteY7" fmla="*/ 8073671 h 8201473"/>
                    <a:gd name="connsiteX8" fmla="*/ 0 w 4515861"/>
                    <a:gd name="connsiteY8" fmla="*/ 4325564 h 8201473"/>
                    <a:gd name="connsiteX9" fmla="*/ 42072 w 4515861"/>
                    <a:gd name="connsiteY9" fmla="*/ 3012604 h 8201473"/>
                    <a:gd name="connsiteX10" fmla="*/ 0 w 4515861"/>
                    <a:gd name="connsiteY10" fmla="*/ 1754223 h 8201473"/>
                    <a:gd name="connsiteX0" fmla="*/ 0 w 4561552"/>
                    <a:gd name="connsiteY0" fmla="*/ 1754223 h 8201477"/>
                    <a:gd name="connsiteX1" fmla="*/ 1754223 w 4561552"/>
                    <a:gd name="connsiteY1" fmla="*/ 0 h 8201477"/>
                    <a:gd name="connsiteX2" fmla="*/ 2223738 w 4561552"/>
                    <a:gd name="connsiteY2" fmla="*/ 7940 h 8201477"/>
                    <a:gd name="connsiteX3" fmla="*/ 3779977 w 4561552"/>
                    <a:gd name="connsiteY3" fmla="*/ 1578711 h 8201477"/>
                    <a:gd name="connsiteX4" fmla="*/ 3794731 w 4561552"/>
                    <a:gd name="connsiteY4" fmla="*/ 2850397 h 8201477"/>
                    <a:gd name="connsiteX5" fmla="*/ 4232902 w 4561552"/>
                    <a:gd name="connsiteY5" fmla="*/ 4537814 h 8201477"/>
                    <a:gd name="connsiteX6" fmla="*/ 2914022 w 4561552"/>
                    <a:gd name="connsiteY6" fmla="*/ 7918958 h 8201477"/>
                    <a:gd name="connsiteX7" fmla="*/ 1104114 w 4561552"/>
                    <a:gd name="connsiteY7" fmla="*/ 8073671 h 8201477"/>
                    <a:gd name="connsiteX8" fmla="*/ 0 w 4561552"/>
                    <a:gd name="connsiteY8" fmla="*/ 4325564 h 8201477"/>
                    <a:gd name="connsiteX9" fmla="*/ 42072 w 4561552"/>
                    <a:gd name="connsiteY9" fmla="*/ 3012604 h 8201477"/>
                    <a:gd name="connsiteX10" fmla="*/ 0 w 4561552"/>
                    <a:gd name="connsiteY10" fmla="*/ 1754223 h 8201477"/>
                    <a:gd name="connsiteX0" fmla="*/ 223588 w 4785140"/>
                    <a:gd name="connsiteY0" fmla="*/ 1754223 h 8201473"/>
                    <a:gd name="connsiteX1" fmla="*/ 1977811 w 4785140"/>
                    <a:gd name="connsiteY1" fmla="*/ 0 h 8201473"/>
                    <a:gd name="connsiteX2" fmla="*/ 2447326 w 4785140"/>
                    <a:gd name="connsiteY2" fmla="*/ 7940 h 8201473"/>
                    <a:gd name="connsiteX3" fmla="*/ 4003565 w 4785140"/>
                    <a:gd name="connsiteY3" fmla="*/ 1578711 h 8201473"/>
                    <a:gd name="connsiteX4" fmla="*/ 4018319 w 4785140"/>
                    <a:gd name="connsiteY4" fmla="*/ 2850397 h 8201473"/>
                    <a:gd name="connsiteX5" fmla="*/ 4456490 w 4785140"/>
                    <a:gd name="connsiteY5" fmla="*/ 4537814 h 8201473"/>
                    <a:gd name="connsiteX6" fmla="*/ 3137610 w 4785140"/>
                    <a:gd name="connsiteY6" fmla="*/ 7918958 h 8201473"/>
                    <a:gd name="connsiteX7" fmla="*/ 1327702 w 4785140"/>
                    <a:gd name="connsiteY7" fmla="*/ 8073671 h 8201473"/>
                    <a:gd name="connsiteX8" fmla="*/ 223588 w 4785140"/>
                    <a:gd name="connsiteY8" fmla="*/ 4325564 h 8201473"/>
                    <a:gd name="connsiteX9" fmla="*/ 265660 w 4785140"/>
                    <a:gd name="connsiteY9" fmla="*/ 3012604 h 8201473"/>
                    <a:gd name="connsiteX10" fmla="*/ 223588 w 4785140"/>
                    <a:gd name="connsiteY10" fmla="*/ 1754223 h 8201473"/>
                    <a:gd name="connsiteX0" fmla="*/ 221259 w 4782811"/>
                    <a:gd name="connsiteY0" fmla="*/ 1754223 h 8201477"/>
                    <a:gd name="connsiteX1" fmla="*/ 1975482 w 4782811"/>
                    <a:gd name="connsiteY1" fmla="*/ 0 h 8201477"/>
                    <a:gd name="connsiteX2" fmla="*/ 2444997 w 4782811"/>
                    <a:gd name="connsiteY2" fmla="*/ 7940 h 8201477"/>
                    <a:gd name="connsiteX3" fmla="*/ 4001236 w 4782811"/>
                    <a:gd name="connsiteY3" fmla="*/ 1578711 h 8201477"/>
                    <a:gd name="connsiteX4" fmla="*/ 4015990 w 4782811"/>
                    <a:gd name="connsiteY4" fmla="*/ 2850397 h 8201477"/>
                    <a:gd name="connsiteX5" fmla="*/ 4454161 w 4782811"/>
                    <a:gd name="connsiteY5" fmla="*/ 4537814 h 8201477"/>
                    <a:gd name="connsiteX6" fmla="*/ 3135281 w 4782811"/>
                    <a:gd name="connsiteY6" fmla="*/ 7918958 h 8201477"/>
                    <a:gd name="connsiteX7" fmla="*/ 1325373 w 4782811"/>
                    <a:gd name="connsiteY7" fmla="*/ 8073671 h 8201477"/>
                    <a:gd name="connsiteX8" fmla="*/ 221259 w 4782811"/>
                    <a:gd name="connsiteY8" fmla="*/ 4325564 h 8201477"/>
                    <a:gd name="connsiteX9" fmla="*/ 263331 w 4782811"/>
                    <a:gd name="connsiteY9" fmla="*/ 3012604 h 8201477"/>
                    <a:gd name="connsiteX10" fmla="*/ 221259 w 4782811"/>
                    <a:gd name="connsiteY10" fmla="*/ 1754223 h 8201477"/>
                    <a:gd name="connsiteX0" fmla="*/ 221259 w 4855090"/>
                    <a:gd name="connsiteY0" fmla="*/ 1754223 h 8188252"/>
                    <a:gd name="connsiteX1" fmla="*/ 1975482 w 4855090"/>
                    <a:gd name="connsiteY1" fmla="*/ 0 h 8188252"/>
                    <a:gd name="connsiteX2" fmla="*/ 2444997 w 4855090"/>
                    <a:gd name="connsiteY2" fmla="*/ 7940 h 8188252"/>
                    <a:gd name="connsiteX3" fmla="*/ 4001236 w 4855090"/>
                    <a:gd name="connsiteY3" fmla="*/ 1578711 h 8188252"/>
                    <a:gd name="connsiteX4" fmla="*/ 4015990 w 4855090"/>
                    <a:gd name="connsiteY4" fmla="*/ 2850397 h 8188252"/>
                    <a:gd name="connsiteX5" fmla="*/ 4454161 w 4855090"/>
                    <a:gd name="connsiteY5" fmla="*/ 4537814 h 8188252"/>
                    <a:gd name="connsiteX6" fmla="*/ 3297926 w 4855090"/>
                    <a:gd name="connsiteY6" fmla="*/ 7865843 h 8188252"/>
                    <a:gd name="connsiteX7" fmla="*/ 1325373 w 4855090"/>
                    <a:gd name="connsiteY7" fmla="*/ 8073671 h 8188252"/>
                    <a:gd name="connsiteX8" fmla="*/ 221259 w 4855090"/>
                    <a:gd name="connsiteY8" fmla="*/ 4325564 h 8188252"/>
                    <a:gd name="connsiteX9" fmla="*/ 263331 w 4855090"/>
                    <a:gd name="connsiteY9" fmla="*/ 3012604 h 8188252"/>
                    <a:gd name="connsiteX10" fmla="*/ 221259 w 4855090"/>
                    <a:gd name="connsiteY10" fmla="*/ 1754223 h 8188252"/>
                    <a:gd name="connsiteX0" fmla="*/ 221259 w 4685946"/>
                    <a:gd name="connsiteY0" fmla="*/ 1754223 h 8188256"/>
                    <a:gd name="connsiteX1" fmla="*/ 1975482 w 4685946"/>
                    <a:gd name="connsiteY1" fmla="*/ 0 h 8188256"/>
                    <a:gd name="connsiteX2" fmla="*/ 2444997 w 4685946"/>
                    <a:gd name="connsiteY2" fmla="*/ 7940 h 8188256"/>
                    <a:gd name="connsiteX3" fmla="*/ 4001236 w 4685946"/>
                    <a:gd name="connsiteY3" fmla="*/ 1578711 h 8188256"/>
                    <a:gd name="connsiteX4" fmla="*/ 4015990 w 4685946"/>
                    <a:gd name="connsiteY4" fmla="*/ 2850397 h 8188256"/>
                    <a:gd name="connsiteX5" fmla="*/ 4454161 w 4685946"/>
                    <a:gd name="connsiteY5" fmla="*/ 4537814 h 8188256"/>
                    <a:gd name="connsiteX6" fmla="*/ 3297926 w 4685946"/>
                    <a:gd name="connsiteY6" fmla="*/ 7865843 h 8188256"/>
                    <a:gd name="connsiteX7" fmla="*/ 1325373 w 4685946"/>
                    <a:gd name="connsiteY7" fmla="*/ 8073671 h 8188256"/>
                    <a:gd name="connsiteX8" fmla="*/ 221259 w 4685946"/>
                    <a:gd name="connsiteY8" fmla="*/ 4325564 h 8188256"/>
                    <a:gd name="connsiteX9" fmla="*/ 263331 w 4685946"/>
                    <a:gd name="connsiteY9" fmla="*/ 3012604 h 8188256"/>
                    <a:gd name="connsiteX10" fmla="*/ 221259 w 4685946"/>
                    <a:gd name="connsiteY10" fmla="*/ 1754223 h 8188256"/>
                    <a:gd name="connsiteX0" fmla="*/ 221259 w 4025371"/>
                    <a:gd name="connsiteY0" fmla="*/ 1754223 h 8188252"/>
                    <a:gd name="connsiteX1" fmla="*/ 1975482 w 4025371"/>
                    <a:gd name="connsiteY1" fmla="*/ 0 h 8188252"/>
                    <a:gd name="connsiteX2" fmla="*/ 2444997 w 4025371"/>
                    <a:gd name="connsiteY2" fmla="*/ 7940 h 8188252"/>
                    <a:gd name="connsiteX3" fmla="*/ 4001236 w 4025371"/>
                    <a:gd name="connsiteY3" fmla="*/ 1578711 h 8188252"/>
                    <a:gd name="connsiteX4" fmla="*/ 4015990 w 4025371"/>
                    <a:gd name="connsiteY4" fmla="*/ 2850397 h 8188252"/>
                    <a:gd name="connsiteX5" fmla="*/ 3297926 w 4025371"/>
                    <a:gd name="connsiteY5" fmla="*/ 7865843 h 8188252"/>
                    <a:gd name="connsiteX6" fmla="*/ 1325373 w 4025371"/>
                    <a:gd name="connsiteY6" fmla="*/ 8073671 h 8188252"/>
                    <a:gd name="connsiteX7" fmla="*/ 221259 w 4025371"/>
                    <a:gd name="connsiteY7" fmla="*/ 4325564 h 8188252"/>
                    <a:gd name="connsiteX8" fmla="*/ 263331 w 4025371"/>
                    <a:gd name="connsiteY8" fmla="*/ 3012604 h 8188252"/>
                    <a:gd name="connsiteX9" fmla="*/ 221259 w 4025371"/>
                    <a:gd name="connsiteY9" fmla="*/ 1754223 h 8188252"/>
                    <a:gd name="connsiteX0" fmla="*/ 221259 w 4678746"/>
                    <a:gd name="connsiteY0" fmla="*/ 1754223 h 8188256"/>
                    <a:gd name="connsiteX1" fmla="*/ 1975482 w 4678746"/>
                    <a:gd name="connsiteY1" fmla="*/ 0 h 8188256"/>
                    <a:gd name="connsiteX2" fmla="*/ 2444997 w 4678746"/>
                    <a:gd name="connsiteY2" fmla="*/ 7940 h 8188256"/>
                    <a:gd name="connsiteX3" fmla="*/ 4001236 w 4678746"/>
                    <a:gd name="connsiteY3" fmla="*/ 1578711 h 8188256"/>
                    <a:gd name="connsiteX4" fmla="*/ 4015990 w 4678746"/>
                    <a:gd name="connsiteY4" fmla="*/ 2850397 h 8188256"/>
                    <a:gd name="connsiteX5" fmla="*/ 3297926 w 4678746"/>
                    <a:gd name="connsiteY5" fmla="*/ 7865843 h 8188256"/>
                    <a:gd name="connsiteX6" fmla="*/ 1325373 w 4678746"/>
                    <a:gd name="connsiteY6" fmla="*/ 8073671 h 8188256"/>
                    <a:gd name="connsiteX7" fmla="*/ 221259 w 4678746"/>
                    <a:gd name="connsiteY7" fmla="*/ 4325564 h 8188256"/>
                    <a:gd name="connsiteX8" fmla="*/ 263331 w 4678746"/>
                    <a:gd name="connsiteY8" fmla="*/ 3012604 h 8188256"/>
                    <a:gd name="connsiteX9" fmla="*/ 221259 w 4678746"/>
                    <a:gd name="connsiteY9" fmla="*/ 1754223 h 8188256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008857 w 4686367"/>
                    <a:gd name="connsiteY3" fmla="*/ 157871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195463 w 4686367"/>
                    <a:gd name="connsiteY3" fmla="*/ 170090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70952 w 4726880"/>
                    <a:gd name="connsiteY8" fmla="*/ 3012604 h 8160903"/>
                    <a:gd name="connsiteX9" fmla="*/ 228880 w 4726880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9" fmla="*/ 228880 w 4726880"/>
                    <a:gd name="connsiteY9" fmla="*/ 1754223 h 8160903"/>
                    <a:gd name="connsiteX0" fmla="*/ 28626 w 4726880"/>
                    <a:gd name="connsiteY0" fmla="*/ 3201476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0" fmla="*/ 156830 w 4855084"/>
                    <a:gd name="connsiteY0" fmla="*/ 3201476 h 8160903"/>
                    <a:gd name="connsiteX1" fmla="*/ 2111307 w 4855084"/>
                    <a:gd name="connsiteY1" fmla="*/ 0 h 8160903"/>
                    <a:gd name="connsiteX2" fmla="*/ 2580822 w 4855084"/>
                    <a:gd name="connsiteY2" fmla="*/ 7940 h 8160903"/>
                    <a:gd name="connsiteX3" fmla="*/ 4323667 w 4855084"/>
                    <a:gd name="connsiteY3" fmla="*/ 1700901 h 8160903"/>
                    <a:gd name="connsiteX4" fmla="*/ 4265493 w 4855084"/>
                    <a:gd name="connsiteY4" fmla="*/ 3016588 h 8160903"/>
                    <a:gd name="connsiteX5" fmla="*/ 3433751 w 4855084"/>
                    <a:gd name="connsiteY5" fmla="*/ 7865843 h 8160903"/>
                    <a:gd name="connsiteX6" fmla="*/ 1413704 w 4855084"/>
                    <a:gd name="connsiteY6" fmla="*/ 8037619 h 8160903"/>
                    <a:gd name="connsiteX7" fmla="*/ 357084 w 4855084"/>
                    <a:gd name="connsiteY7" fmla="*/ 4325564 h 8160903"/>
                    <a:gd name="connsiteX8" fmla="*/ 156830 w 4855084"/>
                    <a:gd name="connsiteY8" fmla="*/ 3201476 h 8160903"/>
                    <a:gd name="connsiteX0" fmla="*/ 28626 w 4726880"/>
                    <a:gd name="connsiteY0" fmla="*/ 3193536 h 8152963"/>
                    <a:gd name="connsiteX1" fmla="*/ 2452618 w 4726880"/>
                    <a:gd name="connsiteY1" fmla="*/ 0 h 8152963"/>
                    <a:gd name="connsiteX2" fmla="*/ 4195463 w 4726880"/>
                    <a:gd name="connsiteY2" fmla="*/ 1692961 h 8152963"/>
                    <a:gd name="connsiteX3" fmla="*/ 4137289 w 4726880"/>
                    <a:gd name="connsiteY3" fmla="*/ 3008648 h 8152963"/>
                    <a:gd name="connsiteX4" fmla="*/ 3305547 w 4726880"/>
                    <a:gd name="connsiteY4" fmla="*/ 7857903 h 8152963"/>
                    <a:gd name="connsiteX5" fmla="*/ 1285500 w 4726880"/>
                    <a:gd name="connsiteY5" fmla="*/ 8029679 h 8152963"/>
                    <a:gd name="connsiteX6" fmla="*/ 228880 w 4726880"/>
                    <a:gd name="connsiteY6" fmla="*/ 4317624 h 8152963"/>
                    <a:gd name="connsiteX7" fmla="*/ 28626 w 4726880"/>
                    <a:gd name="connsiteY7" fmla="*/ 3193536 h 8152963"/>
                    <a:gd name="connsiteX0" fmla="*/ 157353 w 4855607"/>
                    <a:gd name="connsiteY0" fmla="*/ 3194266 h 8153693"/>
                    <a:gd name="connsiteX1" fmla="*/ 2581345 w 4855607"/>
                    <a:gd name="connsiteY1" fmla="*/ 730 h 8153693"/>
                    <a:gd name="connsiteX2" fmla="*/ 4324190 w 4855607"/>
                    <a:gd name="connsiteY2" fmla="*/ 1693691 h 8153693"/>
                    <a:gd name="connsiteX3" fmla="*/ 4266016 w 4855607"/>
                    <a:gd name="connsiteY3" fmla="*/ 3009378 h 8153693"/>
                    <a:gd name="connsiteX4" fmla="*/ 3434274 w 4855607"/>
                    <a:gd name="connsiteY4" fmla="*/ 7858633 h 8153693"/>
                    <a:gd name="connsiteX5" fmla="*/ 1414227 w 4855607"/>
                    <a:gd name="connsiteY5" fmla="*/ 8030409 h 8153693"/>
                    <a:gd name="connsiteX6" fmla="*/ 357607 w 4855607"/>
                    <a:gd name="connsiteY6" fmla="*/ 4318354 h 8153693"/>
                    <a:gd name="connsiteX7" fmla="*/ 157353 w 4855607"/>
                    <a:gd name="connsiteY7" fmla="*/ 3194266 h 8153693"/>
                    <a:gd name="connsiteX0" fmla="*/ 280963 w 4979217"/>
                    <a:gd name="connsiteY0" fmla="*/ 3194229 h 8153656"/>
                    <a:gd name="connsiteX1" fmla="*/ 2704955 w 4979217"/>
                    <a:gd name="connsiteY1" fmla="*/ 693 h 8153656"/>
                    <a:gd name="connsiteX2" fmla="*/ 4447800 w 4979217"/>
                    <a:gd name="connsiteY2" fmla="*/ 1693654 h 8153656"/>
                    <a:gd name="connsiteX3" fmla="*/ 4389626 w 4979217"/>
                    <a:gd name="connsiteY3" fmla="*/ 3009341 h 8153656"/>
                    <a:gd name="connsiteX4" fmla="*/ 3557884 w 4979217"/>
                    <a:gd name="connsiteY4" fmla="*/ 7858596 h 8153656"/>
                    <a:gd name="connsiteX5" fmla="*/ 1537837 w 4979217"/>
                    <a:gd name="connsiteY5" fmla="*/ 8030372 h 8153656"/>
                    <a:gd name="connsiteX6" fmla="*/ 481217 w 4979217"/>
                    <a:gd name="connsiteY6" fmla="*/ 4318317 h 8153656"/>
                    <a:gd name="connsiteX7" fmla="*/ 280963 w 4979217"/>
                    <a:gd name="connsiteY7" fmla="*/ 3194229 h 8153656"/>
                    <a:gd name="connsiteX0" fmla="*/ 65613 w 4763867"/>
                    <a:gd name="connsiteY0" fmla="*/ 3193536 h 8152963"/>
                    <a:gd name="connsiteX1" fmla="*/ 2489605 w 4763867"/>
                    <a:gd name="connsiteY1" fmla="*/ 0 h 8152963"/>
                    <a:gd name="connsiteX2" fmla="*/ 4232450 w 4763867"/>
                    <a:gd name="connsiteY2" fmla="*/ 1692961 h 8152963"/>
                    <a:gd name="connsiteX3" fmla="*/ 4174276 w 4763867"/>
                    <a:gd name="connsiteY3" fmla="*/ 3008648 h 8152963"/>
                    <a:gd name="connsiteX4" fmla="*/ 3342534 w 4763867"/>
                    <a:gd name="connsiteY4" fmla="*/ 7857903 h 8152963"/>
                    <a:gd name="connsiteX5" fmla="*/ 1322487 w 4763867"/>
                    <a:gd name="connsiteY5" fmla="*/ 8029679 h 8152963"/>
                    <a:gd name="connsiteX6" fmla="*/ 265867 w 4763867"/>
                    <a:gd name="connsiteY6" fmla="*/ 4317624 h 8152963"/>
                    <a:gd name="connsiteX7" fmla="*/ 65613 w 4763867"/>
                    <a:gd name="connsiteY7" fmla="*/ 3193536 h 8152963"/>
                    <a:gd name="connsiteX0" fmla="*/ 65613 w 4808191"/>
                    <a:gd name="connsiteY0" fmla="*/ 3193536 h 8152963"/>
                    <a:gd name="connsiteX1" fmla="*/ 2489605 w 4808191"/>
                    <a:gd name="connsiteY1" fmla="*/ 0 h 8152963"/>
                    <a:gd name="connsiteX2" fmla="*/ 4232450 w 4808191"/>
                    <a:gd name="connsiteY2" fmla="*/ 1692961 h 8152963"/>
                    <a:gd name="connsiteX3" fmla="*/ 4291579 w 4808191"/>
                    <a:gd name="connsiteY3" fmla="*/ 3371842 h 8152963"/>
                    <a:gd name="connsiteX4" fmla="*/ 3342534 w 4808191"/>
                    <a:gd name="connsiteY4" fmla="*/ 7857903 h 8152963"/>
                    <a:gd name="connsiteX5" fmla="*/ 1322487 w 4808191"/>
                    <a:gd name="connsiteY5" fmla="*/ 8029679 h 8152963"/>
                    <a:gd name="connsiteX6" fmla="*/ 265867 w 4808191"/>
                    <a:gd name="connsiteY6" fmla="*/ 4317624 h 8152963"/>
                    <a:gd name="connsiteX7" fmla="*/ 65613 w 4808191"/>
                    <a:gd name="connsiteY7" fmla="*/ 3193536 h 8152963"/>
                    <a:gd name="connsiteX0" fmla="*/ 113723 w 4856301"/>
                    <a:gd name="connsiteY0" fmla="*/ 3193536 h 8152963"/>
                    <a:gd name="connsiteX1" fmla="*/ 2537715 w 4856301"/>
                    <a:gd name="connsiteY1" fmla="*/ 0 h 8152963"/>
                    <a:gd name="connsiteX2" fmla="*/ 4280560 w 4856301"/>
                    <a:gd name="connsiteY2" fmla="*/ 1692961 h 8152963"/>
                    <a:gd name="connsiteX3" fmla="*/ 4339689 w 4856301"/>
                    <a:gd name="connsiteY3" fmla="*/ 3371842 h 8152963"/>
                    <a:gd name="connsiteX4" fmla="*/ 3390644 w 4856301"/>
                    <a:gd name="connsiteY4" fmla="*/ 7857903 h 8152963"/>
                    <a:gd name="connsiteX5" fmla="*/ 1370597 w 4856301"/>
                    <a:gd name="connsiteY5" fmla="*/ 8029679 h 8152963"/>
                    <a:gd name="connsiteX6" fmla="*/ 313977 w 4856301"/>
                    <a:gd name="connsiteY6" fmla="*/ 4317624 h 8152963"/>
                    <a:gd name="connsiteX7" fmla="*/ 113723 w 4856301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40852" h="8152963">
                      <a:moveTo>
                        <a:pt x="118901" y="3263895"/>
                      </a:moveTo>
                      <a:cubicBezTo>
                        <a:pt x="77293" y="2501945"/>
                        <a:pt x="-732387" y="44519"/>
                        <a:pt x="2522266" y="0"/>
                      </a:cubicBezTo>
                      <a:cubicBezTo>
                        <a:pt x="3451036" y="134567"/>
                        <a:pt x="4265111" y="724130"/>
                        <a:pt x="4265111" y="1692961"/>
                      </a:cubicBezTo>
                      <a:cubicBezTo>
                        <a:pt x="4240996" y="2259209"/>
                        <a:pt x="4358692" y="2967686"/>
                        <a:pt x="4324240" y="3371842"/>
                      </a:cubicBezTo>
                      <a:cubicBezTo>
                        <a:pt x="4207022" y="4419697"/>
                        <a:pt x="6064385" y="7357940"/>
                        <a:pt x="3375195" y="7857903"/>
                      </a:cubicBezTo>
                      <a:cubicBezTo>
                        <a:pt x="2728597" y="8083638"/>
                        <a:pt x="2198619" y="8294395"/>
                        <a:pt x="1355148" y="8029679"/>
                      </a:cubicBezTo>
                      <a:cubicBezTo>
                        <a:pt x="402788" y="7682926"/>
                        <a:pt x="-317413" y="6648651"/>
                        <a:pt x="298528" y="4317624"/>
                      </a:cubicBezTo>
                      <a:cubicBezTo>
                        <a:pt x="185265" y="3727048"/>
                        <a:pt x="234039" y="3956279"/>
                        <a:pt x="118901" y="32638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  <a:effectLst>
                  <a:innerShdw dist="241300" dir="258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 rot="4835063">
                  <a:off x="2576649" y="3111310"/>
                  <a:ext cx="295183" cy="125919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 rot="10189397">
                  <a:off x="2596820" y="2948559"/>
                  <a:ext cx="189151" cy="139614"/>
                </a:xfrm>
                <a:custGeom>
                  <a:avLst/>
                  <a:gdLst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89560 w 347472"/>
                    <a:gd name="connsiteY6" fmla="*/ 283464 h 283464"/>
                    <a:gd name="connsiteX7" fmla="*/ 231648 w 347472"/>
                    <a:gd name="connsiteY7" fmla="*/ 283464 h 283464"/>
                    <a:gd name="connsiteX8" fmla="*/ 115824 w 347472"/>
                    <a:gd name="connsiteY8" fmla="*/ 283464 h 283464"/>
                    <a:gd name="connsiteX9" fmla="*/ 57912 w 347472"/>
                    <a:gd name="connsiteY9" fmla="*/ 283464 h 283464"/>
                    <a:gd name="connsiteX10" fmla="*/ 0 w 347472"/>
                    <a:gd name="connsiteY10" fmla="*/ 283464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31648 w 347472"/>
                    <a:gd name="connsiteY6" fmla="*/ 283464 h 283464"/>
                    <a:gd name="connsiteX7" fmla="*/ 115824 w 347472"/>
                    <a:gd name="connsiteY7" fmla="*/ 283464 h 283464"/>
                    <a:gd name="connsiteX8" fmla="*/ 57912 w 347472"/>
                    <a:gd name="connsiteY8" fmla="*/ 283464 h 283464"/>
                    <a:gd name="connsiteX9" fmla="*/ 0 w 347472"/>
                    <a:gd name="connsiteY9" fmla="*/ 283464 h 283464"/>
                    <a:gd name="connsiteX10" fmla="*/ 115824 w 347472"/>
                    <a:gd name="connsiteY10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115824 w 347472"/>
                    <a:gd name="connsiteY6" fmla="*/ 283464 h 283464"/>
                    <a:gd name="connsiteX7" fmla="*/ 57912 w 347472"/>
                    <a:gd name="connsiteY7" fmla="*/ 283464 h 283464"/>
                    <a:gd name="connsiteX8" fmla="*/ 0 w 347472"/>
                    <a:gd name="connsiteY8" fmla="*/ 283464 h 283464"/>
                    <a:gd name="connsiteX9" fmla="*/ 115824 w 347472"/>
                    <a:gd name="connsiteY9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57912 w 347472"/>
                    <a:gd name="connsiteY6" fmla="*/ 283464 h 283464"/>
                    <a:gd name="connsiteX7" fmla="*/ 0 w 347472"/>
                    <a:gd name="connsiteY7" fmla="*/ 283464 h 283464"/>
                    <a:gd name="connsiteX8" fmla="*/ 115824 w 347472"/>
                    <a:gd name="connsiteY8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0 w 347472"/>
                    <a:gd name="connsiteY6" fmla="*/ 283464 h 283464"/>
                    <a:gd name="connsiteX7" fmla="*/ 115824 w 347472"/>
                    <a:gd name="connsiteY7" fmla="*/ 0 h 283464"/>
                    <a:gd name="connsiteX0" fmla="*/ 65422 w 297070"/>
                    <a:gd name="connsiteY0" fmla="*/ 0 h 283464"/>
                    <a:gd name="connsiteX1" fmla="*/ 94378 w 297070"/>
                    <a:gd name="connsiteY1" fmla="*/ 70866 h 283464"/>
                    <a:gd name="connsiteX2" fmla="*/ 123334 w 297070"/>
                    <a:gd name="connsiteY2" fmla="*/ 0 h 283464"/>
                    <a:gd name="connsiteX3" fmla="*/ 152290 w 297070"/>
                    <a:gd name="connsiteY3" fmla="*/ 70866 h 283464"/>
                    <a:gd name="connsiteX4" fmla="*/ 181246 w 297070"/>
                    <a:gd name="connsiteY4" fmla="*/ 0 h 283464"/>
                    <a:gd name="connsiteX5" fmla="*/ 297070 w 297070"/>
                    <a:gd name="connsiteY5" fmla="*/ 283464 h 283464"/>
                    <a:gd name="connsiteX6" fmla="*/ 0 w 297070"/>
                    <a:gd name="connsiteY6" fmla="*/ 275256 h 283464"/>
                    <a:gd name="connsiteX7" fmla="*/ 65422 w 297070"/>
                    <a:gd name="connsiteY7" fmla="*/ 0 h 283464"/>
                    <a:gd name="connsiteX0" fmla="*/ 65422 w 267290"/>
                    <a:gd name="connsiteY0" fmla="*/ 0 h 275255"/>
                    <a:gd name="connsiteX1" fmla="*/ 94378 w 267290"/>
                    <a:gd name="connsiteY1" fmla="*/ 70866 h 275255"/>
                    <a:gd name="connsiteX2" fmla="*/ 123334 w 267290"/>
                    <a:gd name="connsiteY2" fmla="*/ 0 h 275255"/>
                    <a:gd name="connsiteX3" fmla="*/ 152290 w 267290"/>
                    <a:gd name="connsiteY3" fmla="*/ 70866 h 275255"/>
                    <a:gd name="connsiteX4" fmla="*/ 181246 w 267290"/>
                    <a:gd name="connsiteY4" fmla="*/ 0 h 275255"/>
                    <a:gd name="connsiteX5" fmla="*/ 267290 w 267290"/>
                    <a:gd name="connsiteY5" fmla="*/ 256409 h 275255"/>
                    <a:gd name="connsiteX6" fmla="*/ 0 w 267290"/>
                    <a:gd name="connsiteY6" fmla="*/ 275256 h 275255"/>
                    <a:gd name="connsiteX7" fmla="*/ 65422 w 267290"/>
                    <a:gd name="connsiteY7" fmla="*/ 0 h 275255"/>
                    <a:gd name="connsiteX0" fmla="*/ 65422 w 267290"/>
                    <a:gd name="connsiteY0" fmla="*/ 0 h 275257"/>
                    <a:gd name="connsiteX1" fmla="*/ 94378 w 267290"/>
                    <a:gd name="connsiteY1" fmla="*/ 70866 h 275257"/>
                    <a:gd name="connsiteX2" fmla="*/ 123334 w 267290"/>
                    <a:gd name="connsiteY2" fmla="*/ 0 h 275257"/>
                    <a:gd name="connsiteX3" fmla="*/ 152290 w 267290"/>
                    <a:gd name="connsiteY3" fmla="*/ 70866 h 275257"/>
                    <a:gd name="connsiteX4" fmla="*/ 181246 w 267290"/>
                    <a:gd name="connsiteY4" fmla="*/ 0 h 275257"/>
                    <a:gd name="connsiteX5" fmla="*/ 267290 w 267290"/>
                    <a:gd name="connsiteY5" fmla="*/ 256409 h 275257"/>
                    <a:gd name="connsiteX6" fmla="*/ 0 w 267290"/>
                    <a:gd name="connsiteY6" fmla="*/ 275256 h 275257"/>
                    <a:gd name="connsiteX7" fmla="*/ 65422 w 267290"/>
                    <a:gd name="connsiteY7" fmla="*/ 0 h 275257"/>
                    <a:gd name="connsiteX0" fmla="*/ 65459 w 267327"/>
                    <a:gd name="connsiteY0" fmla="*/ 0 h 275255"/>
                    <a:gd name="connsiteX1" fmla="*/ 94415 w 267327"/>
                    <a:gd name="connsiteY1" fmla="*/ 70866 h 275255"/>
                    <a:gd name="connsiteX2" fmla="*/ 123371 w 267327"/>
                    <a:gd name="connsiteY2" fmla="*/ 0 h 275255"/>
                    <a:gd name="connsiteX3" fmla="*/ 152327 w 267327"/>
                    <a:gd name="connsiteY3" fmla="*/ 70866 h 275255"/>
                    <a:gd name="connsiteX4" fmla="*/ 181283 w 267327"/>
                    <a:gd name="connsiteY4" fmla="*/ 0 h 275255"/>
                    <a:gd name="connsiteX5" fmla="*/ 267327 w 267327"/>
                    <a:gd name="connsiteY5" fmla="*/ 256409 h 275255"/>
                    <a:gd name="connsiteX6" fmla="*/ 37 w 267327"/>
                    <a:gd name="connsiteY6" fmla="*/ 275256 h 275255"/>
                    <a:gd name="connsiteX7" fmla="*/ 65459 w 267327"/>
                    <a:gd name="connsiteY7" fmla="*/ 0 h 275255"/>
                    <a:gd name="connsiteX0" fmla="*/ 37 w 267327"/>
                    <a:gd name="connsiteY0" fmla="*/ 275256 h 414978"/>
                    <a:gd name="connsiteX1" fmla="*/ 65459 w 267327"/>
                    <a:gd name="connsiteY1" fmla="*/ 0 h 414978"/>
                    <a:gd name="connsiteX2" fmla="*/ 94415 w 267327"/>
                    <a:gd name="connsiteY2" fmla="*/ 70866 h 414978"/>
                    <a:gd name="connsiteX3" fmla="*/ 123371 w 267327"/>
                    <a:gd name="connsiteY3" fmla="*/ 0 h 414978"/>
                    <a:gd name="connsiteX4" fmla="*/ 152327 w 267327"/>
                    <a:gd name="connsiteY4" fmla="*/ 70866 h 414978"/>
                    <a:gd name="connsiteX5" fmla="*/ 181283 w 267327"/>
                    <a:gd name="connsiteY5" fmla="*/ 0 h 414978"/>
                    <a:gd name="connsiteX6" fmla="*/ 267327 w 267327"/>
                    <a:gd name="connsiteY6" fmla="*/ 256409 h 414978"/>
                    <a:gd name="connsiteX7" fmla="*/ 91477 w 267327"/>
                    <a:gd name="connsiteY7" fmla="*/ 414978 h 414978"/>
                    <a:gd name="connsiteX0" fmla="*/ 37 w 267327"/>
                    <a:gd name="connsiteY0" fmla="*/ 275256 h 275256"/>
                    <a:gd name="connsiteX1" fmla="*/ 65459 w 267327"/>
                    <a:gd name="connsiteY1" fmla="*/ 0 h 275256"/>
                    <a:gd name="connsiteX2" fmla="*/ 94415 w 267327"/>
                    <a:gd name="connsiteY2" fmla="*/ 70866 h 275256"/>
                    <a:gd name="connsiteX3" fmla="*/ 123371 w 267327"/>
                    <a:gd name="connsiteY3" fmla="*/ 0 h 275256"/>
                    <a:gd name="connsiteX4" fmla="*/ 152327 w 267327"/>
                    <a:gd name="connsiteY4" fmla="*/ 70866 h 275256"/>
                    <a:gd name="connsiteX5" fmla="*/ 181283 w 267327"/>
                    <a:gd name="connsiteY5" fmla="*/ 0 h 275256"/>
                    <a:gd name="connsiteX6" fmla="*/ 267327 w 267327"/>
                    <a:gd name="connsiteY6" fmla="*/ 256409 h 275256"/>
                    <a:gd name="connsiteX0" fmla="*/ 43 w 262368"/>
                    <a:gd name="connsiteY0" fmla="*/ 197928 h 256410"/>
                    <a:gd name="connsiteX1" fmla="*/ 60500 w 262368"/>
                    <a:gd name="connsiteY1" fmla="*/ 0 h 256410"/>
                    <a:gd name="connsiteX2" fmla="*/ 89456 w 262368"/>
                    <a:gd name="connsiteY2" fmla="*/ 70866 h 256410"/>
                    <a:gd name="connsiteX3" fmla="*/ 118412 w 262368"/>
                    <a:gd name="connsiteY3" fmla="*/ 0 h 256410"/>
                    <a:gd name="connsiteX4" fmla="*/ 147368 w 262368"/>
                    <a:gd name="connsiteY4" fmla="*/ 70866 h 256410"/>
                    <a:gd name="connsiteX5" fmla="*/ 176324 w 262368"/>
                    <a:gd name="connsiteY5" fmla="*/ 0 h 256410"/>
                    <a:gd name="connsiteX6" fmla="*/ 262368 w 262368"/>
                    <a:gd name="connsiteY6" fmla="*/ 256409 h 256410"/>
                    <a:gd name="connsiteX0" fmla="*/ 43 w 207106"/>
                    <a:gd name="connsiteY0" fmla="*/ 197928 h 197928"/>
                    <a:gd name="connsiteX1" fmla="*/ 60500 w 207106"/>
                    <a:gd name="connsiteY1" fmla="*/ 0 h 197928"/>
                    <a:gd name="connsiteX2" fmla="*/ 89456 w 207106"/>
                    <a:gd name="connsiteY2" fmla="*/ 70866 h 197928"/>
                    <a:gd name="connsiteX3" fmla="*/ 118412 w 207106"/>
                    <a:gd name="connsiteY3" fmla="*/ 0 h 197928"/>
                    <a:gd name="connsiteX4" fmla="*/ 147368 w 207106"/>
                    <a:gd name="connsiteY4" fmla="*/ 70866 h 197928"/>
                    <a:gd name="connsiteX5" fmla="*/ 176324 w 207106"/>
                    <a:gd name="connsiteY5" fmla="*/ 0 h 197928"/>
                    <a:gd name="connsiteX6" fmla="*/ 207106 w 207106"/>
                    <a:gd name="connsiteY6" fmla="*/ 165709 h 197928"/>
                    <a:gd name="connsiteX0" fmla="*/ 202 w 174057"/>
                    <a:gd name="connsiteY0" fmla="*/ 213332 h 213332"/>
                    <a:gd name="connsiteX1" fmla="*/ 27451 w 174057"/>
                    <a:gd name="connsiteY1" fmla="*/ 0 h 213332"/>
                    <a:gd name="connsiteX2" fmla="*/ 56407 w 174057"/>
                    <a:gd name="connsiteY2" fmla="*/ 70866 h 213332"/>
                    <a:gd name="connsiteX3" fmla="*/ 85363 w 174057"/>
                    <a:gd name="connsiteY3" fmla="*/ 0 h 213332"/>
                    <a:gd name="connsiteX4" fmla="*/ 114319 w 174057"/>
                    <a:gd name="connsiteY4" fmla="*/ 70866 h 213332"/>
                    <a:gd name="connsiteX5" fmla="*/ 143275 w 174057"/>
                    <a:gd name="connsiteY5" fmla="*/ 0 h 213332"/>
                    <a:gd name="connsiteX6" fmla="*/ 174057 w 174057"/>
                    <a:gd name="connsiteY6" fmla="*/ 165709 h 213332"/>
                    <a:gd name="connsiteX0" fmla="*/ 202 w 189151"/>
                    <a:gd name="connsiteY0" fmla="*/ 213332 h 213332"/>
                    <a:gd name="connsiteX1" fmla="*/ 27451 w 189151"/>
                    <a:gd name="connsiteY1" fmla="*/ 0 h 213332"/>
                    <a:gd name="connsiteX2" fmla="*/ 56407 w 189151"/>
                    <a:gd name="connsiteY2" fmla="*/ 70866 h 213332"/>
                    <a:gd name="connsiteX3" fmla="*/ 85363 w 189151"/>
                    <a:gd name="connsiteY3" fmla="*/ 0 h 213332"/>
                    <a:gd name="connsiteX4" fmla="*/ 114319 w 189151"/>
                    <a:gd name="connsiteY4" fmla="*/ 70866 h 213332"/>
                    <a:gd name="connsiteX5" fmla="*/ 143275 w 189151"/>
                    <a:gd name="connsiteY5" fmla="*/ 0 h 213332"/>
                    <a:gd name="connsiteX6" fmla="*/ 189151 w 189151"/>
                    <a:gd name="connsiteY6" fmla="*/ 195028 h 213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151" h="213332">
                      <a:moveTo>
                        <a:pt x="202" y="213332"/>
                      </a:moveTo>
                      <a:cubicBezTo>
                        <a:pt x="-1323" y="39640"/>
                        <a:pt x="5644" y="91752"/>
                        <a:pt x="27451" y="0"/>
                      </a:cubicBezTo>
                      <a:lnTo>
                        <a:pt x="56407" y="70866"/>
                      </a:lnTo>
                      <a:lnTo>
                        <a:pt x="85363" y="0"/>
                      </a:lnTo>
                      <a:lnTo>
                        <a:pt x="114319" y="70866"/>
                      </a:lnTo>
                      <a:lnTo>
                        <a:pt x="143275" y="0"/>
                      </a:lnTo>
                      <a:cubicBezTo>
                        <a:pt x="171956" y="85470"/>
                        <a:pt x="170142" y="27227"/>
                        <a:pt x="189151" y="195028"/>
                      </a:cubicBezTo>
                    </a:path>
                  </a:pathLst>
                </a:custGeom>
                <a:solidFill>
                  <a:srgbClr val="5B9BD5"/>
                </a:solidFill>
                <a:ln w="25400">
                  <a:solidFill>
                    <a:schemeClr val="tx1"/>
                  </a:solidFill>
                </a:ln>
                <a:effectLst>
                  <a:innerShdw dist="63500" dir="1164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188406" y="2118192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598068" y="2121315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754338" y="3767954"/>
                  <a:ext cx="942601" cy="329405"/>
                  <a:chOff x="1750366" y="3932033"/>
                  <a:chExt cx="942601" cy="329405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5400000">
                    <a:off x="2480098" y="4072586"/>
                    <a:ext cx="251701" cy="126004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" name="Freeform 11"/>
                  <p:cNvSpPr/>
                  <p:nvPr/>
                </p:nvSpPr>
                <p:spPr>
                  <a:xfrm rot="5917851">
                    <a:off x="1705657" y="4052504"/>
                    <a:ext cx="251701" cy="126003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" name="Freeform 12"/>
                  <p:cNvSpPr/>
                  <p:nvPr/>
                </p:nvSpPr>
                <p:spPr>
                  <a:xfrm rot="10547270">
                    <a:off x="2490069" y="3953431"/>
                    <a:ext cx="202898" cy="112612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3B82C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 rot="11672938">
                    <a:off x="1750366" y="3932033"/>
                    <a:ext cx="202899" cy="131300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5B9BD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343690" y="2297137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764980" y="2294221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 rot="480374">
                  <a:off x="2420725" y="1790009"/>
                  <a:ext cx="242879" cy="297179"/>
                  <a:chOff x="5640685" y="2540296"/>
                  <a:chExt cx="250324" cy="306289"/>
                </a:xfrm>
              </p:grpSpPr>
              <p:sp>
                <p:nvSpPr>
                  <p:cNvPr id="22" name="Oval 191"/>
                  <p:cNvSpPr/>
                  <p:nvPr/>
                </p:nvSpPr>
                <p:spPr>
                  <a:xfrm rot="17550264">
                    <a:off x="5612702" y="2568279"/>
                    <a:ext cx="306289" cy="250324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23" name="Oval 192"/>
                  <p:cNvSpPr/>
                  <p:nvPr/>
                </p:nvSpPr>
                <p:spPr>
                  <a:xfrm rot="11996556">
                    <a:off x="5698045" y="2617484"/>
                    <a:ext cx="130767" cy="185459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24" name="Arc 23"/>
                  <p:cNvSpPr/>
                  <p:nvPr/>
                </p:nvSpPr>
                <p:spPr>
                  <a:xfrm rot="1128580">
                    <a:off x="5671683" y="2665312"/>
                    <a:ext cx="82971" cy="155286"/>
                  </a:xfrm>
                  <a:prstGeom prst="arc">
                    <a:avLst/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Arc 24"/>
                  <p:cNvSpPr/>
                  <p:nvPr/>
                </p:nvSpPr>
                <p:spPr>
                  <a:xfrm rot="1128580" flipH="1">
                    <a:off x="5751285" y="2688942"/>
                    <a:ext cx="82971" cy="155286"/>
                  </a:xfrm>
                  <a:prstGeom prst="arc">
                    <a:avLst>
                      <a:gd name="adj1" fmla="val 16200000"/>
                      <a:gd name="adj2" fmla="val 20911871"/>
                    </a:avLst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Oval 39"/>
                <p:cNvSpPr/>
                <p:nvPr/>
              </p:nvSpPr>
              <p:spPr>
                <a:xfrm rot="537220">
                  <a:off x="2311017" y="1980899"/>
                  <a:ext cx="291139" cy="1225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 dirty="0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1976334" y="2423849"/>
                  <a:ext cx="285933" cy="304989"/>
                  <a:chOff x="5509882" y="3440926"/>
                  <a:chExt cx="285933" cy="304989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 rot="21322659">
                    <a:off x="5573740" y="3553685"/>
                    <a:ext cx="90939" cy="192230"/>
                  </a:xfrm>
                  <a:prstGeom prst="roundRect">
                    <a:avLst>
                      <a:gd name="adj" fmla="val 4235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5659978" y="3553163"/>
                    <a:ext cx="88428" cy="180550"/>
                  </a:xfrm>
                  <a:prstGeom prst="roundRect">
                    <a:avLst>
                      <a:gd name="adj" fmla="val 34058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Oval 9"/>
                  <p:cNvSpPr/>
                  <p:nvPr/>
                </p:nvSpPr>
                <p:spPr>
                  <a:xfrm rot="92648">
                    <a:off x="5509882" y="3514778"/>
                    <a:ext cx="285933" cy="115901"/>
                  </a:xfrm>
                  <a:custGeom>
                    <a:avLst/>
                    <a:gdLst>
                      <a:gd name="connsiteX0" fmla="*/ 0 w 1566153"/>
                      <a:gd name="connsiteY0" fmla="*/ 466928 h 933856"/>
                      <a:gd name="connsiteX1" fmla="*/ 783077 w 1566153"/>
                      <a:gd name="connsiteY1" fmla="*/ 0 h 933856"/>
                      <a:gd name="connsiteX2" fmla="*/ 1566154 w 1566153"/>
                      <a:gd name="connsiteY2" fmla="*/ 466928 h 933856"/>
                      <a:gd name="connsiteX3" fmla="*/ 783077 w 1566153"/>
                      <a:gd name="connsiteY3" fmla="*/ 933856 h 933856"/>
                      <a:gd name="connsiteX4" fmla="*/ 0 w 1566153"/>
                      <a:gd name="connsiteY4" fmla="*/ 466928 h 933856"/>
                      <a:gd name="connsiteX0" fmla="*/ 317 w 1566471"/>
                      <a:gd name="connsiteY0" fmla="*/ 466928 h 768486"/>
                      <a:gd name="connsiteX1" fmla="*/ 783394 w 1566471"/>
                      <a:gd name="connsiteY1" fmla="*/ 0 h 768486"/>
                      <a:gd name="connsiteX2" fmla="*/ 1566471 w 1566471"/>
                      <a:gd name="connsiteY2" fmla="*/ 466928 h 768486"/>
                      <a:gd name="connsiteX3" fmla="*/ 715300 w 1566471"/>
                      <a:gd name="connsiteY3" fmla="*/ 768486 h 768486"/>
                      <a:gd name="connsiteX4" fmla="*/ 317 w 1566471"/>
                      <a:gd name="connsiteY4" fmla="*/ 466928 h 768486"/>
                      <a:gd name="connsiteX0" fmla="*/ 317 w 1568323"/>
                      <a:gd name="connsiteY0" fmla="*/ 466928 h 792461"/>
                      <a:gd name="connsiteX1" fmla="*/ 783394 w 1568323"/>
                      <a:gd name="connsiteY1" fmla="*/ 0 h 792461"/>
                      <a:gd name="connsiteX2" fmla="*/ 1566471 w 1568323"/>
                      <a:gd name="connsiteY2" fmla="*/ 466928 h 792461"/>
                      <a:gd name="connsiteX3" fmla="*/ 992538 w 1568323"/>
                      <a:gd name="connsiteY3" fmla="*/ 739303 h 792461"/>
                      <a:gd name="connsiteX4" fmla="*/ 715300 w 1568323"/>
                      <a:gd name="connsiteY4" fmla="*/ 768486 h 792461"/>
                      <a:gd name="connsiteX5" fmla="*/ 317 w 1568323"/>
                      <a:gd name="connsiteY5" fmla="*/ 466928 h 792461"/>
                      <a:gd name="connsiteX0" fmla="*/ 9015 w 1577021"/>
                      <a:gd name="connsiteY0" fmla="*/ 466928 h 778374"/>
                      <a:gd name="connsiteX1" fmla="*/ 792092 w 1577021"/>
                      <a:gd name="connsiteY1" fmla="*/ 0 h 778374"/>
                      <a:gd name="connsiteX2" fmla="*/ 1575169 w 1577021"/>
                      <a:gd name="connsiteY2" fmla="*/ 466928 h 778374"/>
                      <a:gd name="connsiteX3" fmla="*/ 1001236 w 1577021"/>
                      <a:gd name="connsiteY3" fmla="*/ 739303 h 778374"/>
                      <a:gd name="connsiteX4" fmla="*/ 723998 w 1577021"/>
                      <a:gd name="connsiteY4" fmla="*/ 768486 h 778374"/>
                      <a:gd name="connsiteX5" fmla="*/ 388393 w 1577021"/>
                      <a:gd name="connsiteY5" fmla="*/ 749030 h 778374"/>
                      <a:gd name="connsiteX6" fmla="*/ 9015 w 1577021"/>
                      <a:gd name="connsiteY6" fmla="*/ 466928 h 778374"/>
                      <a:gd name="connsiteX0" fmla="*/ 9015 w 1577021"/>
                      <a:gd name="connsiteY0" fmla="*/ 466928 h 760829"/>
                      <a:gd name="connsiteX1" fmla="*/ 792092 w 1577021"/>
                      <a:gd name="connsiteY1" fmla="*/ 0 h 760829"/>
                      <a:gd name="connsiteX2" fmla="*/ 1575169 w 1577021"/>
                      <a:gd name="connsiteY2" fmla="*/ 466928 h 760829"/>
                      <a:gd name="connsiteX3" fmla="*/ 1001236 w 1577021"/>
                      <a:gd name="connsiteY3" fmla="*/ 739303 h 760829"/>
                      <a:gd name="connsiteX4" fmla="*/ 723998 w 1577021"/>
                      <a:gd name="connsiteY4" fmla="*/ 671210 h 760829"/>
                      <a:gd name="connsiteX5" fmla="*/ 388393 w 1577021"/>
                      <a:gd name="connsiteY5" fmla="*/ 749030 h 760829"/>
                      <a:gd name="connsiteX6" fmla="*/ 9015 w 1577021"/>
                      <a:gd name="connsiteY6" fmla="*/ 466928 h 760829"/>
                      <a:gd name="connsiteX0" fmla="*/ 9015 w 1578546"/>
                      <a:gd name="connsiteY0" fmla="*/ 466928 h 760720"/>
                      <a:gd name="connsiteX1" fmla="*/ 792092 w 1578546"/>
                      <a:gd name="connsiteY1" fmla="*/ 0 h 760720"/>
                      <a:gd name="connsiteX2" fmla="*/ 1575169 w 1578546"/>
                      <a:gd name="connsiteY2" fmla="*/ 466928 h 760720"/>
                      <a:gd name="connsiteX3" fmla="*/ 1224972 w 1578546"/>
                      <a:gd name="connsiteY3" fmla="*/ 749031 h 760720"/>
                      <a:gd name="connsiteX4" fmla="*/ 723998 w 1578546"/>
                      <a:gd name="connsiteY4" fmla="*/ 671210 h 760720"/>
                      <a:gd name="connsiteX5" fmla="*/ 388393 w 1578546"/>
                      <a:gd name="connsiteY5" fmla="*/ 749030 h 760720"/>
                      <a:gd name="connsiteX6" fmla="*/ 9015 w 1578546"/>
                      <a:gd name="connsiteY6" fmla="*/ 466928 h 760720"/>
                      <a:gd name="connsiteX0" fmla="*/ 17975 w 1587506"/>
                      <a:gd name="connsiteY0" fmla="*/ 466928 h 760830"/>
                      <a:gd name="connsiteX1" fmla="*/ 801052 w 1587506"/>
                      <a:gd name="connsiteY1" fmla="*/ 0 h 760830"/>
                      <a:gd name="connsiteX2" fmla="*/ 1584129 w 1587506"/>
                      <a:gd name="connsiteY2" fmla="*/ 466928 h 760830"/>
                      <a:gd name="connsiteX3" fmla="*/ 1233932 w 1587506"/>
                      <a:gd name="connsiteY3" fmla="*/ 749031 h 760830"/>
                      <a:gd name="connsiteX4" fmla="*/ 732958 w 1587506"/>
                      <a:gd name="connsiteY4" fmla="*/ 671210 h 760830"/>
                      <a:gd name="connsiteX5" fmla="*/ 290349 w 1587506"/>
                      <a:gd name="connsiteY5" fmla="*/ 739303 h 760830"/>
                      <a:gd name="connsiteX6" fmla="*/ 17975 w 1587506"/>
                      <a:gd name="connsiteY6" fmla="*/ 466928 h 760830"/>
                      <a:gd name="connsiteX0" fmla="*/ 20537 w 1551158"/>
                      <a:gd name="connsiteY0" fmla="*/ 285435 h 764162"/>
                      <a:gd name="connsiteX1" fmla="*/ 764704 w 1551158"/>
                      <a:gd name="connsiteY1" fmla="*/ 3332 h 764162"/>
                      <a:gd name="connsiteX2" fmla="*/ 1547781 w 1551158"/>
                      <a:gd name="connsiteY2" fmla="*/ 470260 h 764162"/>
                      <a:gd name="connsiteX3" fmla="*/ 1197584 w 1551158"/>
                      <a:gd name="connsiteY3" fmla="*/ 752363 h 764162"/>
                      <a:gd name="connsiteX4" fmla="*/ 696610 w 1551158"/>
                      <a:gd name="connsiteY4" fmla="*/ 674542 h 764162"/>
                      <a:gd name="connsiteX5" fmla="*/ 254001 w 1551158"/>
                      <a:gd name="connsiteY5" fmla="*/ 742635 h 764162"/>
                      <a:gd name="connsiteX6" fmla="*/ 20537 w 1551158"/>
                      <a:gd name="connsiteY6" fmla="*/ 285435 h 764162"/>
                      <a:gd name="connsiteX0" fmla="*/ 20537 w 1427540"/>
                      <a:gd name="connsiteY0" fmla="*/ 282497 h 761224"/>
                      <a:gd name="connsiteX1" fmla="*/ 764704 w 1427540"/>
                      <a:gd name="connsiteY1" fmla="*/ 394 h 761224"/>
                      <a:gd name="connsiteX2" fmla="*/ 1421322 w 1427540"/>
                      <a:gd name="connsiteY2" fmla="*/ 233858 h 761224"/>
                      <a:gd name="connsiteX3" fmla="*/ 1197584 w 1427540"/>
                      <a:gd name="connsiteY3" fmla="*/ 749425 h 761224"/>
                      <a:gd name="connsiteX4" fmla="*/ 696610 w 1427540"/>
                      <a:gd name="connsiteY4" fmla="*/ 671604 h 761224"/>
                      <a:gd name="connsiteX5" fmla="*/ 254001 w 1427540"/>
                      <a:gd name="connsiteY5" fmla="*/ 739697 h 761224"/>
                      <a:gd name="connsiteX6" fmla="*/ 20537 w 1427540"/>
                      <a:gd name="connsiteY6" fmla="*/ 282497 h 761224"/>
                      <a:gd name="connsiteX0" fmla="*/ 11963 w 1418966"/>
                      <a:gd name="connsiteY0" fmla="*/ 263113 h 741840"/>
                      <a:gd name="connsiteX1" fmla="*/ 600488 w 1418966"/>
                      <a:gd name="connsiteY1" fmla="*/ 466 h 741840"/>
                      <a:gd name="connsiteX2" fmla="*/ 1412748 w 1418966"/>
                      <a:gd name="connsiteY2" fmla="*/ 214474 h 741840"/>
                      <a:gd name="connsiteX3" fmla="*/ 1189010 w 1418966"/>
                      <a:gd name="connsiteY3" fmla="*/ 730041 h 741840"/>
                      <a:gd name="connsiteX4" fmla="*/ 688036 w 1418966"/>
                      <a:gd name="connsiteY4" fmla="*/ 652220 h 741840"/>
                      <a:gd name="connsiteX5" fmla="*/ 245427 w 1418966"/>
                      <a:gd name="connsiteY5" fmla="*/ 720313 h 741840"/>
                      <a:gd name="connsiteX6" fmla="*/ 11963 w 1418966"/>
                      <a:gd name="connsiteY6" fmla="*/ 263113 h 741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18966" h="741840">
                        <a:moveTo>
                          <a:pt x="11963" y="263113"/>
                        </a:moveTo>
                        <a:cubicBezTo>
                          <a:pt x="71140" y="143139"/>
                          <a:pt x="367024" y="8573"/>
                          <a:pt x="600488" y="466"/>
                        </a:cubicBezTo>
                        <a:cubicBezTo>
                          <a:pt x="833952" y="-7641"/>
                          <a:pt x="1377891" y="91257"/>
                          <a:pt x="1412748" y="214474"/>
                        </a:cubicBezTo>
                        <a:cubicBezTo>
                          <a:pt x="1447605" y="337691"/>
                          <a:pt x="1330872" y="679781"/>
                          <a:pt x="1189010" y="730041"/>
                        </a:cubicBezTo>
                        <a:cubicBezTo>
                          <a:pt x="1047148" y="780301"/>
                          <a:pt x="845300" y="653841"/>
                          <a:pt x="688036" y="652220"/>
                        </a:cubicBezTo>
                        <a:cubicBezTo>
                          <a:pt x="530772" y="650599"/>
                          <a:pt x="364591" y="770573"/>
                          <a:pt x="245427" y="720313"/>
                        </a:cubicBezTo>
                        <a:cubicBezTo>
                          <a:pt x="126263" y="670053"/>
                          <a:pt x="-47214" y="383087"/>
                          <a:pt x="11963" y="263113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 rot="117027">
                    <a:off x="5595390" y="3440926"/>
                    <a:ext cx="112172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 rot="636239">
                    <a:off x="5619025" y="3461415"/>
                    <a:ext cx="45719" cy="341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48" name="Oval 99"/>
              <p:cNvSpPr/>
              <p:nvPr/>
            </p:nvSpPr>
            <p:spPr>
              <a:xfrm>
                <a:off x="1777775" y="2950194"/>
                <a:ext cx="680305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20772238">
                <a:off x="1987950" y="3199315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1858314" y="2913884"/>
                <a:ext cx="535838" cy="419131"/>
              </a:xfrm>
              <a:prstGeom prst="arc">
                <a:avLst>
                  <a:gd name="adj1" fmla="val 13033323"/>
                  <a:gd name="adj2" fmla="val 20035014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25" y="1565658"/>
            <a:ext cx="2640569" cy="293396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667743" y="1822187"/>
            <a:ext cx="3998037" cy="2587364"/>
            <a:chOff x="1667743" y="1822187"/>
            <a:chExt cx="3998037" cy="2587364"/>
          </a:xfrm>
        </p:grpSpPr>
        <p:sp>
          <p:nvSpPr>
            <p:cNvPr id="38" name="Oval 37"/>
            <p:cNvSpPr/>
            <p:nvPr/>
          </p:nvSpPr>
          <p:spPr>
            <a:xfrm>
              <a:off x="1667743" y="31772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82788" y="1822187"/>
              <a:ext cx="1269771" cy="1995747"/>
              <a:chOff x="3082788" y="1822187"/>
              <a:chExt cx="1269771" cy="1995747"/>
            </a:xfrm>
          </p:grpSpPr>
          <p:sp>
            <p:nvSpPr>
              <p:cNvPr id="18" name="Oval 191"/>
              <p:cNvSpPr/>
              <p:nvPr/>
            </p:nvSpPr>
            <p:spPr>
              <a:xfrm rot="16200000">
                <a:off x="3378665" y="1841940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>
                <a:off x="3318926" y="3585200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20843" y="2069648"/>
                <a:ext cx="451264" cy="41127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088451" y="1889051"/>
                <a:ext cx="1264108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68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1651446" y="1299406"/>
                      <a:pt x="1697500" y="1322852"/>
                      <a:pt x="1743555" y="1542242"/>
                    </a:cubicBezTo>
                    <a:cubicBezTo>
                      <a:pt x="1783120" y="1775447"/>
                      <a:pt x="1940959" y="2171937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dist="241300" dir="2580000">
                  <a:srgbClr val="3B82C5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01863" y="2086885"/>
                <a:ext cx="465764" cy="4244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104046" y="2168128"/>
                <a:ext cx="90206" cy="87162"/>
                <a:chOff x="5185896" y="3179661"/>
                <a:chExt cx="117851" cy="107408"/>
              </a:xfrm>
            </p:grpSpPr>
            <p:sp>
              <p:nvSpPr>
                <p:cNvPr id="10" name="Oval 9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467979" y="2215538"/>
                <a:ext cx="115047" cy="104853"/>
                <a:chOff x="5185896" y="3179661"/>
                <a:chExt cx="117851" cy="107408"/>
              </a:xfrm>
            </p:grpSpPr>
            <p:sp>
              <p:nvSpPr>
                <p:cNvPr id="13" name="Oval 12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6" name="Freeform 15"/>
              <p:cNvSpPr/>
              <p:nvPr/>
            </p:nvSpPr>
            <p:spPr>
              <a:xfrm rot="5400000">
                <a:off x="3763348" y="36290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4835063">
                <a:off x="3806978" y="2814998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val 191"/>
              <p:cNvSpPr/>
              <p:nvPr/>
            </p:nvSpPr>
            <p:spPr>
              <a:xfrm rot="17773501">
                <a:off x="3807733" y="1839755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3" name="Oval 22"/>
              <p:cNvSpPr/>
              <p:nvPr/>
            </p:nvSpPr>
            <p:spPr>
              <a:xfrm rot="1379173">
                <a:off x="3770263" y="1979653"/>
                <a:ext cx="177674" cy="971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 rot="406833">
                <a:off x="3838385" y="1889947"/>
                <a:ext cx="114766" cy="179531"/>
                <a:chOff x="5671683" y="2665312"/>
                <a:chExt cx="162573" cy="178916"/>
              </a:xfrm>
            </p:grpSpPr>
            <p:sp>
              <p:nvSpPr>
                <p:cNvPr id="20" name="Arc 19"/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76480" y="2461161"/>
                <a:ext cx="112984" cy="159984"/>
                <a:chOff x="5464133" y="3403985"/>
                <a:chExt cx="167037" cy="18385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 rot="21382337">
                  <a:off x="5464133" y="3403985"/>
                  <a:ext cx="90939" cy="157139"/>
                </a:xfrm>
                <a:prstGeom prst="roundRect">
                  <a:avLst>
                    <a:gd name="adj" fmla="val 4235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 rot="317318">
                  <a:off x="5518876" y="3431373"/>
                  <a:ext cx="112294" cy="156462"/>
                </a:xfrm>
                <a:custGeom>
                  <a:avLst/>
                  <a:gdLst>
                    <a:gd name="connsiteX0" fmla="*/ 0 w 84728"/>
                    <a:gd name="connsiteY0" fmla="*/ 28857 h 192867"/>
                    <a:gd name="connsiteX1" fmla="*/ 28857 w 84728"/>
                    <a:gd name="connsiteY1" fmla="*/ 0 h 192867"/>
                    <a:gd name="connsiteX2" fmla="*/ 55871 w 84728"/>
                    <a:gd name="connsiteY2" fmla="*/ 0 h 192867"/>
                    <a:gd name="connsiteX3" fmla="*/ 84728 w 84728"/>
                    <a:gd name="connsiteY3" fmla="*/ 28857 h 192867"/>
                    <a:gd name="connsiteX4" fmla="*/ 84728 w 84728"/>
                    <a:gd name="connsiteY4" fmla="*/ 164010 h 192867"/>
                    <a:gd name="connsiteX5" fmla="*/ 55871 w 84728"/>
                    <a:gd name="connsiteY5" fmla="*/ 192867 h 192867"/>
                    <a:gd name="connsiteX6" fmla="*/ 28857 w 84728"/>
                    <a:gd name="connsiteY6" fmla="*/ 192867 h 192867"/>
                    <a:gd name="connsiteX7" fmla="*/ 0 w 84728"/>
                    <a:gd name="connsiteY7" fmla="*/ 164010 h 192867"/>
                    <a:gd name="connsiteX8" fmla="*/ 0 w 84728"/>
                    <a:gd name="connsiteY8" fmla="*/ 28857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15457 w 100185"/>
                    <a:gd name="connsiteY7" fmla="*/ 164010 h 192867"/>
                    <a:gd name="connsiteX8" fmla="*/ 0 w 100185"/>
                    <a:gd name="connsiteY8" fmla="*/ 16896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8186 w 100185"/>
                    <a:gd name="connsiteY7" fmla="*/ 147465 h 192867"/>
                    <a:gd name="connsiteX8" fmla="*/ 0 w 100185"/>
                    <a:gd name="connsiteY8" fmla="*/ 16896 h 192867"/>
                    <a:gd name="connsiteX0" fmla="*/ 0 w 107595"/>
                    <a:gd name="connsiteY0" fmla="*/ 16896 h 192867"/>
                    <a:gd name="connsiteX1" fmla="*/ 44314 w 107595"/>
                    <a:gd name="connsiteY1" fmla="*/ 0 h 192867"/>
                    <a:gd name="connsiteX2" fmla="*/ 71328 w 107595"/>
                    <a:gd name="connsiteY2" fmla="*/ 0 h 192867"/>
                    <a:gd name="connsiteX3" fmla="*/ 107595 w 107595"/>
                    <a:gd name="connsiteY3" fmla="*/ 26258 h 192867"/>
                    <a:gd name="connsiteX4" fmla="*/ 100185 w 107595"/>
                    <a:gd name="connsiteY4" fmla="*/ 164010 h 192867"/>
                    <a:gd name="connsiteX5" fmla="*/ 71328 w 107595"/>
                    <a:gd name="connsiteY5" fmla="*/ 192867 h 192867"/>
                    <a:gd name="connsiteX6" fmla="*/ 44314 w 107595"/>
                    <a:gd name="connsiteY6" fmla="*/ 192867 h 192867"/>
                    <a:gd name="connsiteX7" fmla="*/ 8186 w 107595"/>
                    <a:gd name="connsiteY7" fmla="*/ 147465 h 192867"/>
                    <a:gd name="connsiteX8" fmla="*/ 0 w 107595"/>
                    <a:gd name="connsiteY8" fmla="*/ 16896 h 19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595" h="192867">
                      <a:moveTo>
                        <a:pt x="0" y="16896"/>
                      </a:moveTo>
                      <a:cubicBezTo>
                        <a:pt x="0" y="959"/>
                        <a:pt x="28377" y="0"/>
                        <a:pt x="44314" y="0"/>
                      </a:cubicBezTo>
                      <a:lnTo>
                        <a:pt x="71328" y="0"/>
                      </a:lnTo>
                      <a:cubicBezTo>
                        <a:pt x="87265" y="0"/>
                        <a:pt x="107595" y="10321"/>
                        <a:pt x="107595" y="26258"/>
                      </a:cubicBezTo>
                      <a:lnTo>
                        <a:pt x="100185" y="164010"/>
                      </a:lnTo>
                      <a:cubicBezTo>
                        <a:pt x="100185" y="179947"/>
                        <a:pt x="87265" y="192867"/>
                        <a:pt x="71328" y="192867"/>
                      </a:cubicBezTo>
                      <a:lnTo>
                        <a:pt x="44314" y="192867"/>
                      </a:lnTo>
                      <a:cubicBezTo>
                        <a:pt x="28377" y="192867"/>
                        <a:pt x="8186" y="163402"/>
                        <a:pt x="8186" y="147465"/>
                      </a:cubicBezTo>
                      <a:cubicBezTo>
                        <a:pt x="8186" y="102414"/>
                        <a:pt x="0" y="61947"/>
                        <a:pt x="0" y="168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Oval 9"/>
              <p:cNvSpPr/>
              <p:nvPr/>
            </p:nvSpPr>
            <p:spPr>
              <a:xfrm rot="557714">
                <a:off x="3136308" y="2346106"/>
                <a:ext cx="254297" cy="155503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927184">
                <a:off x="3208894" y="2246779"/>
                <a:ext cx="95148" cy="122428"/>
                <a:chOff x="5185896" y="3179661"/>
                <a:chExt cx="117851" cy="107408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3" name="Oval 99"/>
              <p:cNvSpPr/>
              <p:nvPr/>
            </p:nvSpPr>
            <p:spPr>
              <a:xfrm>
                <a:off x="3108909" y="2681346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20772238">
                <a:off x="3082788" y="2952976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10189397">
                <a:off x="3837042" y="2696957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0800000">
                <a:off x="3779434" y="3495035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06810" y="2304632"/>
            <a:ext cx="3998037" cy="2587364"/>
            <a:chOff x="1667743" y="1822187"/>
            <a:chExt cx="3998037" cy="2587364"/>
          </a:xfrm>
        </p:grpSpPr>
        <p:sp>
          <p:nvSpPr>
            <p:cNvPr id="5" name="Oval 4"/>
            <p:cNvSpPr/>
            <p:nvPr/>
          </p:nvSpPr>
          <p:spPr>
            <a:xfrm>
              <a:off x="1667743" y="31772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82788" y="1822187"/>
              <a:ext cx="1269771" cy="1995747"/>
              <a:chOff x="3082788" y="1822187"/>
              <a:chExt cx="1269771" cy="1995747"/>
            </a:xfrm>
          </p:grpSpPr>
          <p:sp>
            <p:nvSpPr>
              <p:cNvPr id="7" name="Oval 191"/>
              <p:cNvSpPr/>
              <p:nvPr/>
            </p:nvSpPr>
            <p:spPr>
              <a:xfrm rot="16200000">
                <a:off x="3378665" y="1841940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8" name="Freeform 7"/>
              <p:cNvSpPr/>
              <p:nvPr/>
            </p:nvSpPr>
            <p:spPr>
              <a:xfrm rot="5400000">
                <a:off x="3318926" y="3585200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20843" y="2069648"/>
                <a:ext cx="451264" cy="41127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ounded Rectangle 5"/>
              <p:cNvSpPr/>
              <p:nvPr/>
            </p:nvSpPr>
            <p:spPr>
              <a:xfrm>
                <a:off x="3088451" y="1889051"/>
                <a:ext cx="1264108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68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1651446" y="1299406"/>
                      <a:pt x="1697500" y="1322852"/>
                      <a:pt x="1743555" y="1542242"/>
                    </a:cubicBezTo>
                    <a:cubicBezTo>
                      <a:pt x="1783120" y="1775447"/>
                      <a:pt x="1940959" y="2171937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dist="241300" dir="2580000">
                  <a:srgbClr val="3B82C5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01863" y="2086885"/>
                <a:ext cx="465764" cy="4244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104046" y="2168128"/>
                <a:ext cx="90206" cy="87162"/>
                <a:chOff x="5185896" y="3179661"/>
                <a:chExt cx="117851" cy="107408"/>
              </a:xfrm>
            </p:grpSpPr>
            <p:sp>
              <p:nvSpPr>
                <p:cNvPr id="34" name="Oval 33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467979" y="2215538"/>
                <a:ext cx="115047" cy="104853"/>
                <a:chOff x="5185896" y="3179661"/>
                <a:chExt cx="117851" cy="107408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 rot="5400000">
                <a:off x="3763348" y="36290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4835063">
                <a:off x="3806978" y="2814998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Oval 191"/>
              <p:cNvSpPr/>
              <p:nvPr/>
            </p:nvSpPr>
            <p:spPr>
              <a:xfrm rot="17773501">
                <a:off x="3807733" y="1839755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17" name="Oval 16"/>
              <p:cNvSpPr/>
              <p:nvPr/>
            </p:nvSpPr>
            <p:spPr>
              <a:xfrm rot="1379173">
                <a:off x="3770263" y="1979653"/>
                <a:ext cx="177674" cy="971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406833">
                <a:off x="3838385" y="1889947"/>
                <a:ext cx="114766" cy="179531"/>
                <a:chOff x="5671683" y="2665312"/>
                <a:chExt cx="162573" cy="178916"/>
              </a:xfrm>
            </p:grpSpPr>
            <p:sp>
              <p:nvSpPr>
                <p:cNvPr id="30" name="Arc 29"/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176480" y="2461161"/>
                <a:ext cx="112984" cy="159984"/>
                <a:chOff x="5464133" y="3403985"/>
                <a:chExt cx="167037" cy="18385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 rot="21382337">
                  <a:off x="5464133" y="3403985"/>
                  <a:ext cx="90939" cy="157139"/>
                </a:xfrm>
                <a:prstGeom prst="roundRect">
                  <a:avLst>
                    <a:gd name="adj" fmla="val 4235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" name="Rounded Rectangle 29"/>
                <p:cNvSpPr/>
                <p:nvPr/>
              </p:nvSpPr>
              <p:spPr>
                <a:xfrm rot="317318">
                  <a:off x="5518876" y="3431373"/>
                  <a:ext cx="112294" cy="156462"/>
                </a:xfrm>
                <a:custGeom>
                  <a:avLst/>
                  <a:gdLst>
                    <a:gd name="connsiteX0" fmla="*/ 0 w 84728"/>
                    <a:gd name="connsiteY0" fmla="*/ 28857 h 192867"/>
                    <a:gd name="connsiteX1" fmla="*/ 28857 w 84728"/>
                    <a:gd name="connsiteY1" fmla="*/ 0 h 192867"/>
                    <a:gd name="connsiteX2" fmla="*/ 55871 w 84728"/>
                    <a:gd name="connsiteY2" fmla="*/ 0 h 192867"/>
                    <a:gd name="connsiteX3" fmla="*/ 84728 w 84728"/>
                    <a:gd name="connsiteY3" fmla="*/ 28857 h 192867"/>
                    <a:gd name="connsiteX4" fmla="*/ 84728 w 84728"/>
                    <a:gd name="connsiteY4" fmla="*/ 164010 h 192867"/>
                    <a:gd name="connsiteX5" fmla="*/ 55871 w 84728"/>
                    <a:gd name="connsiteY5" fmla="*/ 192867 h 192867"/>
                    <a:gd name="connsiteX6" fmla="*/ 28857 w 84728"/>
                    <a:gd name="connsiteY6" fmla="*/ 192867 h 192867"/>
                    <a:gd name="connsiteX7" fmla="*/ 0 w 84728"/>
                    <a:gd name="connsiteY7" fmla="*/ 164010 h 192867"/>
                    <a:gd name="connsiteX8" fmla="*/ 0 w 84728"/>
                    <a:gd name="connsiteY8" fmla="*/ 28857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15457 w 100185"/>
                    <a:gd name="connsiteY7" fmla="*/ 164010 h 192867"/>
                    <a:gd name="connsiteX8" fmla="*/ 0 w 100185"/>
                    <a:gd name="connsiteY8" fmla="*/ 16896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8186 w 100185"/>
                    <a:gd name="connsiteY7" fmla="*/ 147465 h 192867"/>
                    <a:gd name="connsiteX8" fmla="*/ 0 w 100185"/>
                    <a:gd name="connsiteY8" fmla="*/ 16896 h 192867"/>
                    <a:gd name="connsiteX0" fmla="*/ 0 w 107595"/>
                    <a:gd name="connsiteY0" fmla="*/ 16896 h 192867"/>
                    <a:gd name="connsiteX1" fmla="*/ 44314 w 107595"/>
                    <a:gd name="connsiteY1" fmla="*/ 0 h 192867"/>
                    <a:gd name="connsiteX2" fmla="*/ 71328 w 107595"/>
                    <a:gd name="connsiteY2" fmla="*/ 0 h 192867"/>
                    <a:gd name="connsiteX3" fmla="*/ 107595 w 107595"/>
                    <a:gd name="connsiteY3" fmla="*/ 26258 h 192867"/>
                    <a:gd name="connsiteX4" fmla="*/ 100185 w 107595"/>
                    <a:gd name="connsiteY4" fmla="*/ 164010 h 192867"/>
                    <a:gd name="connsiteX5" fmla="*/ 71328 w 107595"/>
                    <a:gd name="connsiteY5" fmla="*/ 192867 h 192867"/>
                    <a:gd name="connsiteX6" fmla="*/ 44314 w 107595"/>
                    <a:gd name="connsiteY6" fmla="*/ 192867 h 192867"/>
                    <a:gd name="connsiteX7" fmla="*/ 8186 w 107595"/>
                    <a:gd name="connsiteY7" fmla="*/ 147465 h 192867"/>
                    <a:gd name="connsiteX8" fmla="*/ 0 w 107595"/>
                    <a:gd name="connsiteY8" fmla="*/ 16896 h 19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595" h="192867">
                      <a:moveTo>
                        <a:pt x="0" y="16896"/>
                      </a:moveTo>
                      <a:cubicBezTo>
                        <a:pt x="0" y="959"/>
                        <a:pt x="28377" y="0"/>
                        <a:pt x="44314" y="0"/>
                      </a:cubicBezTo>
                      <a:lnTo>
                        <a:pt x="71328" y="0"/>
                      </a:lnTo>
                      <a:cubicBezTo>
                        <a:pt x="87265" y="0"/>
                        <a:pt x="107595" y="10321"/>
                        <a:pt x="107595" y="26258"/>
                      </a:cubicBezTo>
                      <a:lnTo>
                        <a:pt x="100185" y="164010"/>
                      </a:lnTo>
                      <a:cubicBezTo>
                        <a:pt x="100185" y="179947"/>
                        <a:pt x="87265" y="192867"/>
                        <a:pt x="71328" y="192867"/>
                      </a:cubicBezTo>
                      <a:lnTo>
                        <a:pt x="44314" y="192867"/>
                      </a:lnTo>
                      <a:cubicBezTo>
                        <a:pt x="28377" y="192867"/>
                        <a:pt x="8186" y="163402"/>
                        <a:pt x="8186" y="147465"/>
                      </a:cubicBezTo>
                      <a:cubicBezTo>
                        <a:pt x="8186" y="102414"/>
                        <a:pt x="0" y="61947"/>
                        <a:pt x="0" y="168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" name="Oval 9"/>
              <p:cNvSpPr/>
              <p:nvPr/>
            </p:nvSpPr>
            <p:spPr>
              <a:xfrm rot="557714">
                <a:off x="3136308" y="2346106"/>
                <a:ext cx="254297" cy="155503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927184">
                <a:off x="3208894" y="2246779"/>
                <a:ext cx="95148" cy="122428"/>
                <a:chOff x="5185896" y="3179661"/>
                <a:chExt cx="117851" cy="107408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99"/>
              <p:cNvSpPr/>
              <p:nvPr/>
            </p:nvSpPr>
            <p:spPr>
              <a:xfrm>
                <a:off x="3108909" y="2681346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20772238">
                <a:off x="3082788" y="2952976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189397">
                <a:off x="3837042" y="2696957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>
                <a:off x="3779434" y="3495035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115095" y="2394452"/>
            <a:ext cx="3998037" cy="2495911"/>
            <a:chOff x="-93752" y="2105562"/>
            <a:chExt cx="3998037" cy="2495911"/>
          </a:xfrm>
        </p:grpSpPr>
        <p:sp>
          <p:nvSpPr>
            <p:cNvPr id="37" name="Oval 36"/>
            <p:cNvSpPr/>
            <p:nvPr/>
          </p:nvSpPr>
          <p:spPr>
            <a:xfrm>
              <a:off x="-93752" y="3369164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327947" y="2105562"/>
              <a:ext cx="1228931" cy="1897188"/>
              <a:chOff x="1486274" y="1790009"/>
              <a:chExt cx="1494616" cy="230735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486274" y="1790009"/>
                <a:ext cx="1494616" cy="2307350"/>
                <a:chOff x="1486274" y="1790009"/>
                <a:chExt cx="1494616" cy="2307350"/>
              </a:xfrm>
            </p:grpSpPr>
            <p:sp>
              <p:nvSpPr>
                <p:cNvPr id="43" name="Oval 191"/>
                <p:cNvSpPr/>
                <p:nvPr/>
              </p:nvSpPr>
              <p:spPr>
                <a:xfrm rot="14964164">
                  <a:off x="1667822" y="1847299"/>
                  <a:ext cx="297180" cy="242878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 rot="7881290">
                  <a:off x="1360712" y="3131044"/>
                  <a:ext cx="404621" cy="153498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" name="Rounded Rectangle 8"/>
                <p:cNvSpPr/>
                <p:nvPr/>
              </p:nvSpPr>
              <p:spPr>
                <a:xfrm rot="72546">
                  <a:off x="1530158" y="1860244"/>
                  <a:ext cx="1450732" cy="2133077"/>
                </a:xfrm>
                <a:custGeom>
                  <a:avLst/>
                  <a:gdLst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929975 w 3929975"/>
                    <a:gd name="connsiteY4" fmla="*/ 4325564 h 6079787"/>
                    <a:gd name="connsiteX5" fmla="*/ 2175752 w 3929975"/>
                    <a:gd name="connsiteY5" fmla="*/ 6079787 h 6079787"/>
                    <a:gd name="connsiteX6" fmla="*/ 1754223 w 3929975"/>
                    <a:gd name="connsiteY6" fmla="*/ 6079787 h 6079787"/>
                    <a:gd name="connsiteX7" fmla="*/ 0 w 3929975"/>
                    <a:gd name="connsiteY7" fmla="*/ 4325564 h 6079787"/>
                    <a:gd name="connsiteX8" fmla="*/ 0 w 3929975"/>
                    <a:gd name="connsiteY8" fmla="*/ 1754223 h 6079787"/>
                    <a:gd name="connsiteX0" fmla="*/ 0 w 3940058"/>
                    <a:gd name="connsiteY0" fmla="*/ 1754223 h 6079787"/>
                    <a:gd name="connsiteX1" fmla="*/ 1754223 w 3940058"/>
                    <a:gd name="connsiteY1" fmla="*/ 0 h 6079787"/>
                    <a:gd name="connsiteX2" fmla="*/ 2175752 w 3940058"/>
                    <a:gd name="connsiteY2" fmla="*/ 0 h 6079787"/>
                    <a:gd name="connsiteX3" fmla="*/ 3929975 w 3940058"/>
                    <a:gd name="connsiteY3" fmla="*/ 1754223 h 6079787"/>
                    <a:gd name="connsiteX4" fmla="*/ 3940058 w 3940058"/>
                    <a:gd name="connsiteY4" fmla="*/ 2918059 h 6079787"/>
                    <a:gd name="connsiteX5" fmla="*/ 3929975 w 3940058"/>
                    <a:gd name="connsiteY5" fmla="*/ 4325564 h 6079787"/>
                    <a:gd name="connsiteX6" fmla="*/ 2175752 w 3940058"/>
                    <a:gd name="connsiteY6" fmla="*/ 6079787 h 6079787"/>
                    <a:gd name="connsiteX7" fmla="*/ 1754223 w 3940058"/>
                    <a:gd name="connsiteY7" fmla="*/ 6079787 h 6079787"/>
                    <a:gd name="connsiteX8" fmla="*/ 0 w 3940058"/>
                    <a:gd name="connsiteY8" fmla="*/ 4325564 h 6079787"/>
                    <a:gd name="connsiteX9" fmla="*/ 0 w 3940058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15511 w 3945486"/>
                    <a:gd name="connsiteY0" fmla="*/ 1754223 h 6079787"/>
                    <a:gd name="connsiteX1" fmla="*/ 1769734 w 3945486"/>
                    <a:gd name="connsiteY1" fmla="*/ 0 h 6079787"/>
                    <a:gd name="connsiteX2" fmla="*/ 2239249 w 3945486"/>
                    <a:gd name="connsiteY2" fmla="*/ 7940 h 6079787"/>
                    <a:gd name="connsiteX3" fmla="*/ 3945486 w 3945486"/>
                    <a:gd name="connsiteY3" fmla="*/ 1754223 h 6079787"/>
                    <a:gd name="connsiteX4" fmla="*/ 3891634 w 3945486"/>
                    <a:gd name="connsiteY4" fmla="*/ 2946921 h 6079787"/>
                    <a:gd name="connsiteX5" fmla="*/ 3945486 w 3945486"/>
                    <a:gd name="connsiteY5" fmla="*/ 4325564 h 6079787"/>
                    <a:gd name="connsiteX6" fmla="*/ 2191263 w 3945486"/>
                    <a:gd name="connsiteY6" fmla="*/ 6079787 h 6079787"/>
                    <a:gd name="connsiteX7" fmla="*/ 1769734 w 3945486"/>
                    <a:gd name="connsiteY7" fmla="*/ 6079787 h 6079787"/>
                    <a:gd name="connsiteX8" fmla="*/ 15511 w 3945486"/>
                    <a:gd name="connsiteY8" fmla="*/ 4325564 h 6079787"/>
                    <a:gd name="connsiteX9" fmla="*/ 0 w 3945486"/>
                    <a:gd name="connsiteY9" fmla="*/ 3003076 h 6079787"/>
                    <a:gd name="connsiteX10" fmla="*/ 15511 w 3945486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794731 w 3929975"/>
                    <a:gd name="connsiteY4" fmla="*/ 2850397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519"/>
                    <a:gd name="connsiteY0" fmla="*/ 1754223 h 6079787"/>
                    <a:gd name="connsiteX1" fmla="*/ 1754223 w 4076519"/>
                    <a:gd name="connsiteY1" fmla="*/ 0 h 6079787"/>
                    <a:gd name="connsiteX2" fmla="*/ 2223738 w 4076519"/>
                    <a:gd name="connsiteY2" fmla="*/ 7940 h 6079787"/>
                    <a:gd name="connsiteX3" fmla="*/ 3929975 w 4076519"/>
                    <a:gd name="connsiteY3" fmla="*/ 1754223 h 6079787"/>
                    <a:gd name="connsiteX4" fmla="*/ 3794731 w 4076519"/>
                    <a:gd name="connsiteY4" fmla="*/ 2850397 h 6079787"/>
                    <a:gd name="connsiteX5" fmla="*/ 4076099 w 4076519"/>
                    <a:gd name="connsiteY5" fmla="*/ 4425994 h 6079787"/>
                    <a:gd name="connsiteX6" fmla="*/ 2175752 w 4076519"/>
                    <a:gd name="connsiteY6" fmla="*/ 6079787 h 6079787"/>
                    <a:gd name="connsiteX7" fmla="*/ 1754223 w 4076519"/>
                    <a:gd name="connsiteY7" fmla="*/ 6079787 h 6079787"/>
                    <a:gd name="connsiteX8" fmla="*/ 0 w 4076519"/>
                    <a:gd name="connsiteY8" fmla="*/ 4325564 h 6079787"/>
                    <a:gd name="connsiteX9" fmla="*/ 42072 w 4076519"/>
                    <a:gd name="connsiteY9" fmla="*/ 3012604 h 6079787"/>
                    <a:gd name="connsiteX10" fmla="*/ 0 w 4076519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929975 w 4152914"/>
                    <a:gd name="connsiteY3" fmla="*/ 1754223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779977 w 4152914"/>
                    <a:gd name="connsiteY3" fmla="*/ 1578711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7918957"/>
                    <a:gd name="connsiteX1" fmla="*/ 1754223 w 4152914"/>
                    <a:gd name="connsiteY1" fmla="*/ 0 h 7918957"/>
                    <a:gd name="connsiteX2" fmla="*/ 2223738 w 4152914"/>
                    <a:gd name="connsiteY2" fmla="*/ 7940 h 7918957"/>
                    <a:gd name="connsiteX3" fmla="*/ 3779977 w 4152914"/>
                    <a:gd name="connsiteY3" fmla="*/ 1578711 h 7918957"/>
                    <a:gd name="connsiteX4" fmla="*/ 3794731 w 4152914"/>
                    <a:gd name="connsiteY4" fmla="*/ 2850397 h 7918957"/>
                    <a:gd name="connsiteX5" fmla="*/ 4152568 w 4152914"/>
                    <a:gd name="connsiteY5" fmla="*/ 4613832 h 7918957"/>
                    <a:gd name="connsiteX6" fmla="*/ 2914022 w 4152914"/>
                    <a:gd name="connsiteY6" fmla="*/ 7918958 h 7918957"/>
                    <a:gd name="connsiteX7" fmla="*/ 1754223 w 4152914"/>
                    <a:gd name="connsiteY7" fmla="*/ 6079787 h 7918957"/>
                    <a:gd name="connsiteX8" fmla="*/ 0 w 4152914"/>
                    <a:gd name="connsiteY8" fmla="*/ 4325564 h 7918957"/>
                    <a:gd name="connsiteX9" fmla="*/ 42072 w 4152914"/>
                    <a:gd name="connsiteY9" fmla="*/ 3012604 h 7918957"/>
                    <a:gd name="connsiteX10" fmla="*/ 0 w 4152914"/>
                    <a:gd name="connsiteY10" fmla="*/ 1754223 h 7918957"/>
                    <a:gd name="connsiteX0" fmla="*/ 0 w 4152914"/>
                    <a:gd name="connsiteY0" fmla="*/ 1754223 h 8073669"/>
                    <a:gd name="connsiteX1" fmla="*/ 1754223 w 4152914"/>
                    <a:gd name="connsiteY1" fmla="*/ 0 h 8073669"/>
                    <a:gd name="connsiteX2" fmla="*/ 2223738 w 4152914"/>
                    <a:gd name="connsiteY2" fmla="*/ 7940 h 8073669"/>
                    <a:gd name="connsiteX3" fmla="*/ 3779977 w 4152914"/>
                    <a:gd name="connsiteY3" fmla="*/ 1578711 h 8073669"/>
                    <a:gd name="connsiteX4" fmla="*/ 3794731 w 4152914"/>
                    <a:gd name="connsiteY4" fmla="*/ 2850397 h 8073669"/>
                    <a:gd name="connsiteX5" fmla="*/ 4152568 w 4152914"/>
                    <a:gd name="connsiteY5" fmla="*/ 4613832 h 8073669"/>
                    <a:gd name="connsiteX6" fmla="*/ 2914022 w 4152914"/>
                    <a:gd name="connsiteY6" fmla="*/ 7918958 h 8073669"/>
                    <a:gd name="connsiteX7" fmla="*/ 1104114 w 4152914"/>
                    <a:gd name="connsiteY7" fmla="*/ 8073671 h 8073669"/>
                    <a:gd name="connsiteX8" fmla="*/ 0 w 4152914"/>
                    <a:gd name="connsiteY8" fmla="*/ 4325564 h 8073669"/>
                    <a:gd name="connsiteX9" fmla="*/ 42072 w 4152914"/>
                    <a:gd name="connsiteY9" fmla="*/ 3012604 h 8073669"/>
                    <a:gd name="connsiteX10" fmla="*/ 0 w 4152914"/>
                    <a:gd name="connsiteY10" fmla="*/ 1754223 h 8073669"/>
                    <a:gd name="connsiteX0" fmla="*/ 0 w 4152914"/>
                    <a:gd name="connsiteY0" fmla="*/ 1754223 h 8168539"/>
                    <a:gd name="connsiteX1" fmla="*/ 1754223 w 4152914"/>
                    <a:gd name="connsiteY1" fmla="*/ 0 h 8168539"/>
                    <a:gd name="connsiteX2" fmla="*/ 2223738 w 4152914"/>
                    <a:gd name="connsiteY2" fmla="*/ 7940 h 8168539"/>
                    <a:gd name="connsiteX3" fmla="*/ 3779977 w 4152914"/>
                    <a:gd name="connsiteY3" fmla="*/ 1578711 h 8168539"/>
                    <a:gd name="connsiteX4" fmla="*/ 3794731 w 4152914"/>
                    <a:gd name="connsiteY4" fmla="*/ 2850397 h 8168539"/>
                    <a:gd name="connsiteX5" fmla="*/ 4152568 w 4152914"/>
                    <a:gd name="connsiteY5" fmla="*/ 4613832 h 8168539"/>
                    <a:gd name="connsiteX6" fmla="*/ 2914022 w 4152914"/>
                    <a:gd name="connsiteY6" fmla="*/ 7918958 h 8168539"/>
                    <a:gd name="connsiteX7" fmla="*/ 1104114 w 4152914"/>
                    <a:gd name="connsiteY7" fmla="*/ 8073671 h 8168539"/>
                    <a:gd name="connsiteX8" fmla="*/ 0 w 4152914"/>
                    <a:gd name="connsiteY8" fmla="*/ 4325564 h 8168539"/>
                    <a:gd name="connsiteX9" fmla="*/ 42072 w 4152914"/>
                    <a:gd name="connsiteY9" fmla="*/ 3012604 h 8168539"/>
                    <a:gd name="connsiteX10" fmla="*/ 0 w 4152914"/>
                    <a:gd name="connsiteY10" fmla="*/ 1754223 h 8168539"/>
                    <a:gd name="connsiteX0" fmla="*/ 0 w 4152914"/>
                    <a:gd name="connsiteY0" fmla="*/ 1754223 h 8201473"/>
                    <a:gd name="connsiteX1" fmla="*/ 1754223 w 4152914"/>
                    <a:gd name="connsiteY1" fmla="*/ 0 h 8201473"/>
                    <a:gd name="connsiteX2" fmla="*/ 2223738 w 4152914"/>
                    <a:gd name="connsiteY2" fmla="*/ 7940 h 8201473"/>
                    <a:gd name="connsiteX3" fmla="*/ 3779977 w 4152914"/>
                    <a:gd name="connsiteY3" fmla="*/ 1578711 h 8201473"/>
                    <a:gd name="connsiteX4" fmla="*/ 3794731 w 4152914"/>
                    <a:gd name="connsiteY4" fmla="*/ 2850397 h 8201473"/>
                    <a:gd name="connsiteX5" fmla="*/ 4152568 w 4152914"/>
                    <a:gd name="connsiteY5" fmla="*/ 4613832 h 8201473"/>
                    <a:gd name="connsiteX6" fmla="*/ 2914022 w 4152914"/>
                    <a:gd name="connsiteY6" fmla="*/ 7918958 h 8201473"/>
                    <a:gd name="connsiteX7" fmla="*/ 1104114 w 4152914"/>
                    <a:gd name="connsiteY7" fmla="*/ 8073671 h 8201473"/>
                    <a:gd name="connsiteX8" fmla="*/ 0 w 4152914"/>
                    <a:gd name="connsiteY8" fmla="*/ 4325564 h 8201473"/>
                    <a:gd name="connsiteX9" fmla="*/ 42072 w 4152914"/>
                    <a:gd name="connsiteY9" fmla="*/ 3012604 h 8201473"/>
                    <a:gd name="connsiteX10" fmla="*/ 0 w 4152914"/>
                    <a:gd name="connsiteY10" fmla="*/ 1754223 h 8201473"/>
                    <a:gd name="connsiteX0" fmla="*/ 0 w 4418315"/>
                    <a:gd name="connsiteY0" fmla="*/ 1754223 h 8201477"/>
                    <a:gd name="connsiteX1" fmla="*/ 1754223 w 4418315"/>
                    <a:gd name="connsiteY1" fmla="*/ 0 h 8201477"/>
                    <a:gd name="connsiteX2" fmla="*/ 2223738 w 4418315"/>
                    <a:gd name="connsiteY2" fmla="*/ 7940 h 8201477"/>
                    <a:gd name="connsiteX3" fmla="*/ 3779977 w 4418315"/>
                    <a:gd name="connsiteY3" fmla="*/ 1578711 h 8201477"/>
                    <a:gd name="connsiteX4" fmla="*/ 3794731 w 4418315"/>
                    <a:gd name="connsiteY4" fmla="*/ 2850397 h 8201477"/>
                    <a:gd name="connsiteX5" fmla="*/ 4152568 w 4418315"/>
                    <a:gd name="connsiteY5" fmla="*/ 4613832 h 8201477"/>
                    <a:gd name="connsiteX6" fmla="*/ 2914022 w 4418315"/>
                    <a:gd name="connsiteY6" fmla="*/ 7918958 h 8201477"/>
                    <a:gd name="connsiteX7" fmla="*/ 1104114 w 4418315"/>
                    <a:gd name="connsiteY7" fmla="*/ 8073671 h 8201477"/>
                    <a:gd name="connsiteX8" fmla="*/ 0 w 4418315"/>
                    <a:gd name="connsiteY8" fmla="*/ 4325564 h 8201477"/>
                    <a:gd name="connsiteX9" fmla="*/ 42072 w 4418315"/>
                    <a:gd name="connsiteY9" fmla="*/ 3012604 h 8201477"/>
                    <a:gd name="connsiteX10" fmla="*/ 0 w 4418315"/>
                    <a:gd name="connsiteY10" fmla="*/ 1754223 h 8201477"/>
                    <a:gd name="connsiteX0" fmla="*/ 0 w 4515861"/>
                    <a:gd name="connsiteY0" fmla="*/ 1754223 h 8201473"/>
                    <a:gd name="connsiteX1" fmla="*/ 1754223 w 4515861"/>
                    <a:gd name="connsiteY1" fmla="*/ 0 h 8201473"/>
                    <a:gd name="connsiteX2" fmla="*/ 2223738 w 4515861"/>
                    <a:gd name="connsiteY2" fmla="*/ 7940 h 8201473"/>
                    <a:gd name="connsiteX3" fmla="*/ 3779977 w 4515861"/>
                    <a:gd name="connsiteY3" fmla="*/ 1578711 h 8201473"/>
                    <a:gd name="connsiteX4" fmla="*/ 3794731 w 4515861"/>
                    <a:gd name="connsiteY4" fmla="*/ 2850397 h 8201473"/>
                    <a:gd name="connsiteX5" fmla="*/ 4152568 w 4515861"/>
                    <a:gd name="connsiteY5" fmla="*/ 4613832 h 8201473"/>
                    <a:gd name="connsiteX6" fmla="*/ 2914022 w 4515861"/>
                    <a:gd name="connsiteY6" fmla="*/ 7918958 h 8201473"/>
                    <a:gd name="connsiteX7" fmla="*/ 1104114 w 4515861"/>
                    <a:gd name="connsiteY7" fmla="*/ 8073671 h 8201473"/>
                    <a:gd name="connsiteX8" fmla="*/ 0 w 4515861"/>
                    <a:gd name="connsiteY8" fmla="*/ 4325564 h 8201473"/>
                    <a:gd name="connsiteX9" fmla="*/ 42072 w 4515861"/>
                    <a:gd name="connsiteY9" fmla="*/ 3012604 h 8201473"/>
                    <a:gd name="connsiteX10" fmla="*/ 0 w 4515861"/>
                    <a:gd name="connsiteY10" fmla="*/ 1754223 h 8201473"/>
                    <a:gd name="connsiteX0" fmla="*/ 0 w 4561552"/>
                    <a:gd name="connsiteY0" fmla="*/ 1754223 h 8201477"/>
                    <a:gd name="connsiteX1" fmla="*/ 1754223 w 4561552"/>
                    <a:gd name="connsiteY1" fmla="*/ 0 h 8201477"/>
                    <a:gd name="connsiteX2" fmla="*/ 2223738 w 4561552"/>
                    <a:gd name="connsiteY2" fmla="*/ 7940 h 8201477"/>
                    <a:gd name="connsiteX3" fmla="*/ 3779977 w 4561552"/>
                    <a:gd name="connsiteY3" fmla="*/ 1578711 h 8201477"/>
                    <a:gd name="connsiteX4" fmla="*/ 3794731 w 4561552"/>
                    <a:gd name="connsiteY4" fmla="*/ 2850397 h 8201477"/>
                    <a:gd name="connsiteX5" fmla="*/ 4232902 w 4561552"/>
                    <a:gd name="connsiteY5" fmla="*/ 4537814 h 8201477"/>
                    <a:gd name="connsiteX6" fmla="*/ 2914022 w 4561552"/>
                    <a:gd name="connsiteY6" fmla="*/ 7918958 h 8201477"/>
                    <a:gd name="connsiteX7" fmla="*/ 1104114 w 4561552"/>
                    <a:gd name="connsiteY7" fmla="*/ 8073671 h 8201477"/>
                    <a:gd name="connsiteX8" fmla="*/ 0 w 4561552"/>
                    <a:gd name="connsiteY8" fmla="*/ 4325564 h 8201477"/>
                    <a:gd name="connsiteX9" fmla="*/ 42072 w 4561552"/>
                    <a:gd name="connsiteY9" fmla="*/ 3012604 h 8201477"/>
                    <a:gd name="connsiteX10" fmla="*/ 0 w 4561552"/>
                    <a:gd name="connsiteY10" fmla="*/ 1754223 h 8201477"/>
                    <a:gd name="connsiteX0" fmla="*/ 223588 w 4785140"/>
                    <a:gd name="connsiteY0" fmla="*/ 1754223 h 8201473"/>
                    <a:gd name="connsiteX1" fmla="*/ 1977811 w 4785140"/>
                    <a:gd name="connsiteY1" fmla="*/ 0 h 8201473"/>
                    <a:gd name="connsiteX2" fmla="*/ 2447326 w 4785140"/>
                    <a:gd name="connsiteY2" fmla="*/ 7940 h 8201473"/>
                    <a:gd name="connsiteX3" fmla="*/ 4003565 w 4785140"/>
                    <a:gd name="connsiteY3" fmla="*/ 1578711 h 8201473"/>
                    <a:gd name="connsiteX4" fmla="*/ 4018319 w 4785140"/>
                    <a:gd name="connsiteY4" fmla="*/ 2850397 h 8201473"/>
                    <a:gd name="connsiteX5" fmla="*/ 4456490 w 4785140"/>
                    <a:gd name="connsiteY5" fmla="*/ 4537814 h 8201473"/>
                    <a:gd name="connsiteX6" fmla="*/ 3137610 w 4785140"/>
                    <a:gd name="connsiteY6" fmla="*/ 7918958 h 8201473"/>
                    <a:gd name="connsiteX7" fmla="*/ 1327702 w 4785140"/>
                    <a:gd name="connsiteY7" fmla="*/ 8073671 h 8201473"/>
                    <a:gd name="connsiteX8" fmla="*/ 223588 w 4785140"/>
                    <a:gd name="connsiteY8" fmla="*/ 4325564 h 8201473"/>
                    <a:gd name="connsiteX9" fmla="*/ 265660 w 4785140"/>
                    <a:gd name="connsiteY9" fmla="*/ 3012604 h 8201473"/>
                    <a:gd name="connsiteX10" fmla="*/ 223588 w 4785140"/>
                    <a:gd name="connsiteY10" fmla="*/ 1754223 h 8201473"/>
                    <a:gd name="connsiteX0" fmla="*/ 221259 w 4782811"/>
                    <a:gd name="connsiteY0" fmla="*/ 1754223 h 8201477"/>
                    <a:gd name="connsiteX1" fmla="*/ 1975482 w 4782811"/>
                    <a:gd name="connsiteY1" fmla="*/ 0 h 8201477"/>
                    <a:gd name="connsiteX2" fmla="*/ 2444997 w 4782811"/>
                    <a:gd name="connsiteY2" fmla="*/ 7940 h 8201477"/>
                    <a:gd name="connsiteX3" fmla="*/ 4001236 w 4782811"/>
                    <a:gd name="connsiteY3" fmla="*/ 1578711 h 8201477"/>
                    <a:gd name="connsiteX4" fmla="*/ 4015990 w 4782811"/>
                    <a:gd name="connsiteY4" fmla="*/ 2850397 h 8201477"/>
                    <a:gd name="connsiteX5" fmla="*/ 4454161 w 4782811"/>
                    <a:gd name="connsiteY5" fmla="*/ 4537814 h 8201477"/>
                    <a:gd name="connsiteX6" fmla="*/ 3135281 w 4782811"/>
                    <a:gd name="connsiteY6" fmla="*/ 7918958 h 8201477"/>
                    <a:gd name="connsiteX7" fmla="*/ 1325373 w 4782811"/>
                    <a:gd name="connsiteY7" fmla="*/ 8073671 h 8201477"/>
                    <a:gd name="connsiteX8" fmla="*/ 221259 w 4782811"/>
                    <a:gd name="connsiteY8" fmla="*/ 4325564 h 8201477"/>
                    <a:gd name="connsiteX9" fmla="*/ 263331 w 4782811"/>
                    <a:gd name="connsiteY9" fmla="*/ 3012604 h 8201477"/>
                    <a:gd name="connsiteX10" fmla="*/ 221259 w 4782811"/>
                    <a:gd name="connsiteY10" fmla="*/ 1754223 h 8201477"/>
                    <a:gd name="connsiteX0" fmla="*/ 221259 w 4855090"/>
                    <a:gd name="connsiteY0" fmla="*/ 1754223 h 8188252"/>
                    <a:gd name="connsiteX1" fmla="*/ 1975482 w 4855090"/>
                    <a:gd name="connsiteY1" fmla="*/ 0 h 8188252"/>
                    <a:gd name="connsiteX2" fmla="*/ 2444997 w 4855090"/>
                    <a:gd name="connsiteY2" fmla="*/ 7940 h 8188252"/>
                    <a:gd name="connsiteX3" fmla="*/ 4001236 w 4855090"/>
                    <a:gd name="connsiteY3" fmla="*/ 1578711 h 8188252"/>
                    <a:gd name="connsiteX4" fmla="*/ 4015990 w 4855090"/>
                    <a:gd name="connsiteY4" fmla="*/ 2850397 h 8188252"/>
                    <a:gd name="connsiteX5" fmla="*/ 4454161 w 4855090"/>
                    <a:gd name="connsiteY5" fmla="*/ 4537814 h 8188252"/>
                    <a:gd name="connsiteX6" fmla="*/ 3297926 w 4855090"/>
                    <a:gd name="connsiteY6" fmla="*/ 7865843 h 8188252"/>
                    <a:gd name="connsiteX7" fmla="*/ 1325373 w 4855090"/>
                    <a:gd name="connsiteY7" fmla="*/ 8073671 h 8188252"/>
                    <a:gd name="connsiteX8" fmla="*/ 221259 w 4855090"/>
                    <a:gd name="connsiteY8" fmla="*/ 4325564 h 8188252"/>
                    <a:gd name="connsiteX9" fmla="*/ 263331 w 4855090"/>
                    <a:gd name="connsiteY9" fmla="*/ 3012604 h 8188252"/>
                    <a:gd name="connsiteX10" fmla="*/ 221259 w 4855090"/>
                    <a:gd name="connsiteY10" fmla="*/ 1754223 h 8188252"/>
                    <a:gd name="connsiteX0" fmla="*/ 221259 w 4685946"/>
                    <a:gd name="connsiteY0" fmla="*/ 1754223 h 8188256"/>
                    <a:gd name="connsiteX1" fmla="*/ 1975482 w 4685946"/>
                    <a:gd name="connsiteY1" fmla="*/ 0 h 8188256"/>
                    <a:gd name="connsiteX2" fmla="*/ 2444997 w 4685946"/>
                    <a:gd name="connsiteY2" fmla="*/ 7940 h 8188256"/>
                    <a:gd name="connsiteX3" fmla="*/ 4001236 w 4685946"/>
                    <a:gd name="connsiteY3" fmla="*/ 1578711 h 8188256"/>
                    <a:gd name="connsiteX4" fmla="*/ 4015990 w 4685946"/>
                    <a:gd name="connsiteY4" fmla="*/ 2850397 h 8188256"/>
                    <a:gd name="connsiteX5" fmla="*/ 4454161 w 4685946"/>
                    <a:gd name="connsiteY5" fmla="*/ 4537814 h 8188256"/>
                    <a:gd name="connsiteX6" fmla="*/ 3297926 w 4685946"/>
                    <a:gd name="connsiteY6" fmla="*/ 7865843 h 8188256"/>
                    <a:gd name="connsiteX7" fmla="*/ 1325373 w 4685946"/>
                    <a:gd name="connsiteY7" fmla="*/ 8073671 h 8188256"/>
                    <a:gd name="connsiteX8" fmla="*/ 221259 w 4685946"/>
                    <a:gd name="connsiteY8" fmla="*/ 4325564 h 8188256"/>
                    <a:gd name="connsiteX9" fmla="*/ 263331 w 4685946"/>
                    <a:gd name="connsiteY9" fmla="*/ 3012604 h 8188256"/>
                    <a:gd name="connsiteX10" fmla="*/ 221259 w 4685946"/>
                    <a:gd name="connsiteY10" fmla="*/ 1754223 h 8188256"/>
                    <a:gd name="connsiteX0" fmla="*/ 221259 w 4025371"/>
                    <a:gd name="connsiteY0" fmla="*/ 1754223 h 8188252"/>
                    <a:gd name="connsiteX1" fmla="*/ 1975482 w 4025371"/>
                    <a:gd name="connsiteY1" fmla="*/ 0 h 8188252"/>
                    <a:gd name="connsiteX2" fmla="*/ 2444997 w 4025371"/>
                    <a:gd name="connsiteY2" fmla="*/ 7940 h 8188252"/>
                    <a:gd name="connsiteX3" fmla="*/ 4001236 w 4025371"/>
                    <a:gd name="connsiteY3" fmla="*/ 1578711 h 8188252"/>
                    <a:gd name="connsiteX4" fmla="*/ 4015990 w 4025371"/>
                    <a:gd name="connsiteY4" fmla="*/ 2850397 h 8188252"/>
                    <a:gd name="connsiteX5" fmla="*/ 3297926 w 4025371"/>
                    <a:gd name="connsiteY5" fmla="*/ 7865843 h 8188252"/>
                    <a:gd name="connsiteX6" fmla="*/ 1325373 w 4025371"/>
                    <a:gd name="connsiteY6" fmla="*/ 8073671 h 8188252"/>
                    <a:gd name="connsiteX7" fmla="*/ 221259 w 4025371"/>
                    <a:gd name="connsiteY7" fmla="*/ 4325564 h 8188252"/>
                    <a:gd name="connsiteX8" fmla="*/ 263331 w 4025371"/>
                    <a:gd name="connsiteY8" fmla="*/ 3012604 h 8188252"/>
                    <a:gd name="connsiteX9" fmla="*/ 221259 w 4025371"/>
                    <a:gd name="connsiteY9" fmla="*/ 1754223 h 8188252"/>
                    <a:gd name="connsiteX0" fmla="*/ 221259 w 4678746"/>
                    <a:gd name="connsiteY0" fmla="*/ 1754223 h 8188256"/>
                    <a:gd name="connsiteX1" fmla="*/ 1975482 w 4678746"/>
                    <a:gd name="connsiteY1" fmla="*/ 0 h 8188256"/>
                    <a:gd name="connsiteX2" fmla="*/ 2444997 w 4678746"/>
                    <a:gd name="connsiteY2" fmla="*/ 7940 h 8188256"/>
                    <a:gd name="connsiteX3" fmla="*/ 4001236 w 4678746"/>
                    <a:gd name="connsiteY3" fmla="*/ 1578711 h 8188256"/>
                    <a:gd name="connsiteX4" fmla="*/ 4015990 w 4678746"/>
                    <a:gd name="connsiteY4" fmla="*/ 2850397 h 8188256"/>
                    <a:gd name="connsiteX5" fmla="*/ 3297926 w 4678746"/>
                    <a:gd name="connsiteY5" fmla="*/ 7865843 h 8188256"/>
                    <a:gd name="connsiteX6" fmla="*/ 1325373 w 4678746"/>
                    <a:gd name="connsiteY6" fmla="*/ 8073671 h 8188256"/>
                    <a:gd name="connsiteX7" fmla="*/ 221259 w 4678746"/>
                    <a:gd name="connsiteY7" fmla="*/ 4325564 h 8188256"/>
                    <a:gd name="connsiteX8" fmla="*/ 263331 w 4678746"/>
                    <a:gd name="connsiteY8" fmla="*/ 3012604 h 8188256"/>
                    <a:gd name="connsiteX9" fmla="*/ 221259 w 4678746"/>
                    <a:gd name="connsiteY9" fmla="*/ 1754223 h 8188256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008857 w 4686367"/>
                    <a:gd name="connsiteY3" fmla="*/ 157871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195463 w 4686367"/>
                    <a:gd name="connsiteY3" fmla="*/ 170090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70952 w 4726880"/>
                    <a:gd name="connsiteY8" fmla="*/ 3012604 h 8160903"/>
                    <a:gd name="connsiteX9" fmla="*/ 228880 w 4726880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9" fmla="*/ 228880 w 4726880"/>
                    <a:gd name="connsiteY9" fmla="*/ 1754223 h 8160903"/>
                    <a:gd name="connsiteX0" fmla="*/ 28626 w 4726880"/>
                    <a:gd name="connsiteY0" fmla="*/ 3201476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0" fmla="*/ 156830 w 4855084"/>
                    <a:gd name="connsiteY0" fmla="*/ 3201476 h 8160903"/>
                    <a:gd name="connsiteX1" fmla="*/ 2111307 w 4855084"/>
                    <a:gd name="connsiteY1" fmla="*/ 0 h 8160903"/>
                    <a:gd name="connsiteX2" fmla="*/ 2580822 w 4855084"/>
                    <a:gd name="connsiteY2" fmla="*/ 7940 h 8160903"/>
                    <a:gd name="connsiteX3" fmla="*/ 4323667 w 4855084"/>
                    <a:gd name="connsiteY3" fmla="*/ 1700901 h 8160903"/>
                    <a:gd name="connsiteX4" fmla="*/ 4265493 w 4855084"/>
                    <a:gd name="connsiteY4" fmla="*/ 3016588 h 8160903"/>
                    <a:gd name="connsiteX5" fmla="*/ 3433751 w 4855084"/>
                    <a:gd name="connsiteY5" fmla="*/ 7865843 h 8160903"/>
                    <a:gd name="connsiteX6" fmla="*/ 1413704 w 4855084"/>
                    <a:gd name="connsiteY6" fmla="*/ 8037619 h 8160903"/>
                    <a:gd name="connsiteX7" fmla="*/ 357084 w 4855084"/>
                    <a:gd name="connsiteY7" fmla="*/ 4325564 h 8160903"/>
                    <a:gd name="connsiteX8" fmla="*/ 156830 w 4855084"/>
                    <a:gd name="connsiteY8" fmla="*/ 3201476 h 8160903"/>
                    <a:gd name="connsiteX0" fmla="*/ 28626 w 4726880"/>
                    <a:gd name="connsiteY0" fmla="*/ 3193536 h 8152963"/>
                    <a:gd name="connsiteX1" fmla="*/ 2452618 w 4726880"/>
                    <a:gd name="connsiteY1" fmla="*/ 0 h 8152963"/>
                    <a:gd name="connsiteX2" fmla="*/ 4195463 w 4726880"/>
                    <a:gd name="connsiteY2" fmla="*/ 1692961 h 8152963"/>
                    <a:gd name="connsiteX3" fmla="*/ 4137289 w 4726880"/>
                    <a:gd name="connsiteY3" fmla="*/ 3008648 h 8152963"/>
                    <a:gd name="connsiteX4" fmla="*/ 3305547 w 4726880"/>
                    <a:gd name="connsiteY4" fmla="*/ 7857903 h 8152963"/>
                    <a:gd name="connsiteX5" fmla="*/ 1285500 w 4726880"/>
                    <a:gd name="connsiteY5" fmla="*/ 8029679 h 8152963"/>
                    <a:gd name="connsiteX6" fmla="*/ 228880 w 4726880"/>
                    <a:gd name="connsiteY6" fmla="*/ 4317624 h 8152963"/>
                    <a:gd name="connsiteX7" fmla="*/ 28626 w 4726880"/>
                    <a:gd name="connsiteY7" fmla="*/ 3193536 h 8152963"/>
                    <a:gd name="connsiteX0" fmla="*/ 157353 w 4855607"/>
                    <a:gd name="connsiteY0" fmla="*/ 3194266 h 8153693"/>
                    <a:gd name="connsiteX1" fmla="*/ 2581345 w 4855607"/>
                    <a:gd name="connsiteY1" fmla="*/ 730 h 8153693"/>
                    <a:gd name="connsiteX2" fmla="*/ 4324190 w 4855607"/>
                    <a:gd name="connsiteY2" fmla="*/ 1693691 h 8153693"/>
                    <a:gd name="connsiteX3" fmla="*/ 4266016 w 4855607"/>
                    <a:gd name="connsiteY3" fmla="*/ 3009378 h 8153693"/>
                    <a:gd name="connsiteX4" fmla="*/ 3434274 w 4855607"/>
                    <a:gd name="connsiteY4" fmla="*/ 7858633 h 8153693"/>
                    <a:gd name="connsiteX5" fmla="*/ 1414227 w 4855607"/>
                    <a:gd name="connsiteY5" fmla="*/ 8030409 h 8153693"/>
                    <a:gd name="connsiteX6" fmla="*/ 357607 w 4855607"/>
                    <a:gd name="connsiteY6" fmla="*/ 4318354 h 8153693"/>
                    <a:gd name="connsiteX7" fmla="*/ 157353 w 4855607"/>
                    <a:gd name="connsiteY7" fmla="*/ 3194266 h 8153693"/>
                    <a:gd name="connsiteX0" fmla="*/ 280963 w 4979217"/>
                    <a:gd name="connsiteY0" fmla="*/ 3194229 h 8153656"/>
                    <a:gd name="connsiteX1" fmla="*/ 2704955 w 4979217"/>
                    <a:gd name="connsiteY1" fmla="*/ 693 h 8153656"/>
                    <a:gd name="connsiteX2" fmla="*/ 4447800 w 4979217"/>
                    <a:gd name="connsiteY2" fmla="*/ 1693654 h 8153656"/>
                    <a:gd name="connsiteX3" fmla="*/ 4389626 w 4979217"/>
                    <a:gd name="connsiteY3" fmla="*/ 3009341 h 8153656"/>
                    <a:gd name="connsiteX4" fmla="*/ 3557884 w 4979217"/>
                    <a:gd name="connsiteY4" fmla="*/ 7858596 h 8153656"/>
                    <a:gd name="connsiteX5" fmla="*/ 1537837 w 4979217"/>
                    <a:gd name="connsiteY5" fmla="*/ 8030372 h 8153656"/>
                    <a:gd name="connsiteX6" fmla="*/ 481217 w 4979217"/>
                    <a:gd name="connsiteY6" fmla="*/ 4318317 h 8153656"/>
                    <a:gd name="connsiteX7" fmla="*/ 280963 w 4979217"/>
                    <a:gd name="connsiteY7" fmla="*/ 3194229 h 8153656"/>
                    <a:gd name="connsiteX0" fmla="*/ 65613 w 4763867"/>
                    <a:gd name="connsiteY0" fmla="*/ 3193536 h 8152963"/>
                    <a:gd name="connsiteX1" fmla="*/ 2489605 w 4763867"/>
                    <a:gd name="connsiteY1" fmla="*/ 0 h 8152963"/>
                    <a:gd name="connsiteX2" fmla="*/ 4232450 w 4763867"/>
                    <a:gd name="connsiteY2" fmla="*/ 1692961 h 8152963"/>
                    <a:gd name="connsiteX3" fmla="*/ 4174276 w 4763867"/>
                    <a:gd name="connsiteY3" fmla="*/ 3008648 h 8152963"/>
                    <a:gd name="connsiteX4" fmla="*/ 3342534 w 4763867"/>
                    <a:gd name="connsiteY4" fmla="*/ 7857903 h 8152963"/>
                    <a:gd name="connsiteX5" fmla="*/ 1322487 w 4763867"/>
                    <a:gd name="connsiteY5" fmla="*/ 8029679 h 8152963"/>
                    <a:gd name="connsiteX6" fmla="*/ 265867 w 4763867"/>
                    <a:gd name="connsiteY6" fmla="*/ 4317624 h 8152963"/>
                    <a:gd name="connsiteX7" fmla="*/ 65613 w 4763867"/>
                    <a:gd name="connsiteY7" fmla="*/ 3193536 h 8152963"/>
                    <a:gd name="connsiteX0" fmla="*/ 65613 w 4808191"/>
                    <a:gd name="connsiteY0" fmla="*/ 3193536 h 8152963"/>
                    <a:gd name="connsiteX1" fmla="*/ 2489605 w 4808191"/>
                    <a:gd name="connsiteY1" fmla="*/ 0 h 8152963"/>
                    <a:gd name="connsiteX2" fmla="*/ 4232450 w 4808191"/>
                    <a:gd name="connsiteY2" fmla="*/ 1692961 h 8152963"/>
                    <a:gd name="connsiteX3" fmla="*/ 4291579 w 4808191"/>
                    <a:gd name="connsiteY3" fmla="*/ 3371842 h 8152963"/>
                    <a:gd name="connsiteX4" fmla="*/ 3342534 w 4808191"/>
                    <a:gd name="connsiteY4" fmla="*/ 7857903 h 8152963"/>
                    <a:gd name="connsiteX5" fmla="*/ 1322487 w 4808191"/>
                    <a:gd name="connsiteY5" fmla="*/ 8029679 h 8152963"/>
                    <a:gd name="connsiteX6" fmla="*/ 265867 w 4808191"/>
                    <a:gd name="connsiteY6" fmla="*/ 4317624 h 8152963"/>
                    <a:gd name="connsiteX7" fmla="*/ 65613 w 4808191"/>
                    <a:gd name="connsiteY7" fmla="*/ 3193536 h 8152963"/>
                    <a:gd name="connsiteX0" fmla="*/ 113723 w 4856301"/>
                    <a:gd name="connsiteY0" fmla="*/ 3193536 h 8152963"/>
                    <a:gd name="connsiteX1" fmla="*/ 2537715 w 4856301"/>
                    <a:gd name="connsiteY1" fmla="*/ 0 h 8152963"/>
                    <a:gd name="connsiteX2" fmla="*/ 4280560 w 4856301"/>
                    <a:gd name="connsiteY2" fmla="*/ 1692961 h 8152963"/>
                    <a:gd name="connsiteX3" fmla="*/ 4339689 w 4856301"/>
                    <a:gd name="connsiteY3" fmla="*/ 3371842 h 8152963"/>
                    <a:gd name="connsiteX4" fmla="*/ 3390644 w 4856301"/>
                    <a:gd name="connsiteY4" fmla="*/ 7857903 h 8152963"/>
                    <a:gd name="connsiteX5" fmla="*/ 1370597 w 4856301"/>
                    <a:gd name="connsiteY5" fmla="*/ 8029679 h 8152963"/>
                    <a:gd name="connsiteX6" fmla="*/ 313977 w 4856301"/>
                    <a:gd name="connsiteY6" fmla="*/ 4317624 h 8152963"/>
                    <a:gd name="connsiteX7" fmla="*/ 113723 w 4856301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40852" h="8152963">
                      <a:moveTo>
                        <a:pt x="118901" y="3263895"/>
                      </a:moveTo>
                      <a:cubicBezTo>
                        <a:pt x="77293" y="2501945"/>
                        <a:pt x="-732387" y="44519"/>
                        <a:pt x="2522266" y="0"/>
                      </a:cubicBezTo>
                      <a:cubicBezTo>
                        <a:pt x="3451036" y="134567"/>
                        <a:pt x="4193761" y="725852"/>
                        <a:pt x="4265111" y="1692961"/>
                      </a:cubicBezTo>
                      <a:cubicBezTo>
                        <a:pt x="4408167" y="2477084"/>
                        <a:pt x="4358692" y="2967686"/>
                        <a:pt x="4324240" y="3371842"/>
                      </a:cubicBezTo>
                      <a:cubicBezTo>
                        <a:pt x="4207022" y="4419697"/>
                        <a:pt x="6064385" y="7357940"/>
                        <a:pt x="3375195" y="7857903"/>
                      </a:cubicBezTo>
                      <a:cubicBezTo>
                        <a:pt x="2728597" y="8083638"/>
                        <a:pt x="2198619" y="8294395"/>
                        <a:pt x="1355148" y="8029679"/>
                      </a:cubicBezTo>
                      <a:cubicBezTo>
                        <a:pt x="402788" y="7682926"/>
                        <a:pt x="-317413" y="6648651"/>
                        <a:pt x="298528" y="4317624"/>
                      </a:cubicBezTo>
                      <a:cubicBezTo>
                        <a:pt x="185265" y="3727048"/>
                        <a:pt x="234039" y="3956279"/>
                        <a:pt x="118901" y="32638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  <a:effectLst>
                  <a:innerShdw dist="241300" dir="258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 rot="4835063">
                  <a:off x="2576649" y="3111310"/>
                  <a:ext cx="295183" cy="125919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rot="10189397">
                  <a:off x="2596820" y="2948559"/>
                  <a:ext cx="189151" cy="139614"/>
                </a:xfrm>
                <a:custGeom>
                  <a:avLst/>
                  <a:gdLst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89560 w 347472"/>
                    <a:gd name="connsiteY6" fmla="*/ 283464 h 283464"/>
                    <a:gd name="connsiteX7" fmla="*/ 231648 w 347472"/>
                    <a:gd name="connsiteY7" fmla="*/ 283464 h 283464"/>
                    <a:gd name="connsiteX8" fmla="*/ 115824 w 347472"/>
                    <a:gd name="connsiteY8" fmla="*/ 283464 h 283464"/>
                    <a:gd name="connsiteX9" fmla="*/ 57912 w 347472"/>
                    <a:gd name="connsiteY9" fmla="*/ 283464 h 283464"/>
                    <a:gd name="connsiteX10" fmla="*/ 0 w 347472"/>
                    <a:gd name="connsiteY10" fmla="*/ 283464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31648 w 347472"/>
                    <a:gd name="connsiteY6" fmla="*/ 283464 h 283464"/>
                    <a:gd name="connsiteX7" fmla="*/ 115824 w 347472"/>
                    <a:gd name="connsiteY7" fmla="*/ 283464 h 283464"/>
                    <a:gd name="connsiteX8" fmla="*/ 57912 w 347472"/>
                    <a:gd name="connsiteY8" fmla="*/ 283464 h 283464"/>
                    <a:gd name="connsiteX9" fmla="*/ 0 w 347472"/>
                    <a:gd name="connsiteY9" fmla="*/ 283464 h 283464"/>
                    <a:gd name="connsiteX10" fmla="*/ 115824 w 347472"/>
                    <a:gd name="connsiteY10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115824 w 347472"/>
                    <a:gd name="connsiteY6" fmla="*/ 283464 h 283464"/>
                    <a:gd name="connsiteX7" fmla="*/ 57912 w 347472"/>
                    <a:gd name="connsiteY7" fmla="*/ 283464 h 283464"/>
                    <a:gd name="connsiteX8" fmla="*/ 0 w 347472"/>
                    <a:gd name="connsiteY8" fmla="*/ 283464 h 283464"/>
                    <a:gd name="connsiteX9" fmla="*/ 115824 w 347472"/>
                    <a:gd name="connsiteY9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57912 w 347472"/>
                    <a:gd name="connsiteY6" fmla="*/ 283464 h 283464"/>
                    <a:gd name="connsiteX7" fmla="*/ 0 w 347472"/>
                    <a:gd name="connsiteY7" fmla="*/ 283464 h 283464"/>
                    <a:gd name="connsiteX8" fmla="*/ 115824 w 347472"/>
                    <a:gd name="connsiteY8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0 w 347472"/>
                    <a:gd name="connsiteY6" fmla="*/ 283464 h 283464"/>
                    <a:gd name="connsiteX7" fmla="*/ 115824 w 347472"/>
                    <a:gd name="connsiteY7" fmla="*/ 0 h 283464"/>
                    <a:gd name="connsiteX0" fmla="*/ 65422 w 297070"/>
                    <a:gd name="connsiteY0" fmla="*/ 0 h 283464"/>
                    <a:gd name="connsiteX1" fmla="*/ 94378 w 297070"/>
                    <a:gd name="connsiteY1" fmla="*/ 70866 h 283464"/>
                    <a:gd name="connsiteX2" fmla="*/ 123334 w 297070"/>
                    <a:gd name="connsiteY2" fmla="*/ 0 h 283464"/>
                    <a:gd name="connsiteX3" fmla="*/ 152290 w 297070"/>
                    <a:gd name="connsiteY3" fmla="*/ 70866 h 283464"/>
                    <a:gd name="connsiteX4" fmla="*/ 181246 w 297070"/>
                    <a:gd name="connsiteY4" fmla="*/ 0 h 283464"/>
                    <a:gd name="connsiteX5" fmla="*/ 297070 w 297070"/>
                    <a:gd name="connsiteY5" fmla="*/ 283464 h 283464"/>
                    <a:gd name="connsiteX6" fmla="*/ 0 w 297070"/>
                    <a:gd name="connsiteY6" fmla="*/ 275256 h 283464"/>
                    <a:gd name="connsiteX7" fmla="*/ 65422 w 297070"/>
                    <a:gd name="connsiteY7" fmla="*/ 0 h 283464"/>
                    <a:gd name="connsiteX0" fmla="*/ 65422 w 267290"/>
                    <a:gd name="connsiteY0" fmla="*/ 0 h 275255"/>
                    <a:gd name="connsiteX1" fmla="*/ 94378 w 267290"/>
                    <a:gd name="connsiteY1" fmla="*/ 70866 h 275255"/>
                    <a:gd name="connsiteX2" fmla="*/ 123334 w 267290"/>
                    <a:gd name="connsiteY2" fmla="*/ 0 h 275255"/>
                    <a:gd name="connsiteX3" fmla="*/ 152290 w 267290"/>
                    <a:gd name="connsiteY3" fmla="*/ 70866 h 275255"/>
                    <a:gd name="connsiteX4" fmla="*/ 181246 w 267290"/>
                    <a:gd name="connsiteY4" fmla="*/ 0 h 275255"/>
                    <a:gd name="connsiteX5" fmla="*/ 267290 w 267290"/>
                    <a:gd name="connsiteY5" fmla="*/ 256409 h 275255"/>
                    <a:gd name="connsiteX6" fmla="*/ 0 w 267290"/>
                    <a:gd name="connsiteY6" fmla="*/ 275256 h 275255"/>
                    <a:gd name="connsiteX7" fmla="*/ 65422 w 267290"/>
                    <a:gd name="connsiteY7" fmla="*/ 0 h 275255"/>
                    <a:gd name="connsiteX0" fmla="*/ 65422 w 267290"/>
                    <a:gd name="connsiteY0" fmla="*/ 0 h 275257"/>
                    <a:gd name="connsiteX1" fmla="*/ 94378 w 267290"/>
                    <a:gd name="connsiteY1" fmla="*/ 70866 h 275257"/>
                    <a:gd name="connsiteX2" fmla="*/ 123334 w 267290"/>
                    <a:gd name="connsiteY2" fmla="*/ 0 h 275257"/>
                    <a:gd name="connsiteX3" fmla="*/ 152290 w 267290"/>
                    <a:gd name="connsiteY3" fmla="*/ 70866 h 275257"/>
                    <a:gd name="connsiteX4" fmla="*/ 181246 w 267290"/>
                    <a:gd name="connsiteY4" fmla="*/ 0 h 275257"/>
                    <a:gd name="connsiteX5" fmla="*/ 267290 w 267290"/>
                    <a:gd name="connsiteY5" fmla="*/ 256409 h 275257"/>
                    <a:gd name="connsiteX6" fmla="*/ 0 w 267290"/>
                    <a:gd name="connsiteY6" fmla="*/ 275256 h 275257"/>
                    <a:gd name="connsiteX7" fmla="*/ 65422 w 267290"/>
                    <a:gd name="connsiteY7" fmla="*/ 0 h 275257"/>
                    <a:gd name="connsiteX0" fmla="*/ 65459 w 267327"/>
                    <a:gd name="connsiteY0" fmla="*/ 0 h 275255"/>
                    <a:gd name="connsiteX1" fmla="*/ 94415 w 267327"/>
                    <a:gd name="connsiteY1" fmla="*/ 70866 h 275255"/>
                    <a:gd name="connsiteX2" fmla="*/ 123371 w 267327"/>
                    <a:gd name="connsiteY2" fmla="*/ 0 h 275255"/>
                    <a:gd name="connsiteX3" fmla="*/ 152327 w 267327"/>
                    <a:gd name="connsiteY3" fmla="*/ 70866 h 275255"/>
                    <a:gd name="connsiteX4" fmla="*/ 181283 w 267327"/>
                    <a:gd name="connsiteY4" fmla="*/ 0 h 275255"/>
                    <a:gd name="connsiteX5" fmla="*/ 267327 w 267327"/>
                    <a:gd name="connsiteY5" fmla="*/ 256409 h 275255"/>
                    <a:gd name="connsiteX6" fmla="*/ 37 w 267327"/>
                    <a:gd name="connsiteY6" fmla="*/ 275256 h 275255"/>
                    <a:gd name="connsiteX7" fmla="*/ 65459 w 267327"/>
                    <a:gd name="connsiteY7" fmla="*/ 0 h 275255"/>
                    <a:gd name="connsiteX0" fmla="*/ 37 w 267327"/>
                    <a:gd name="connsiteY0" fmla="*/ 275256 h 414978"/>
                    <a:gd name="connsiteX1" fmla="*/ 65459 w 267327"/>
                    <a:gd name="connsiteY1" fmla="*/ 0 h 414978"/>
                    <a:gd name="connsiteX2" fmla="*/ 94415 w 267327"/>
                    <a:gd name="connsiteY2" fmla="*/ 70866 h 414978"/>
                    <a:gd name="connsiteX3" fmla="*/ 123371 w 267327"/>
                    <a:gd name="connsiteY3" fmla="*/ 0 h 414978"/>
                    <a:gd name="connsiteX4" fmla="*/ 152327 w 267327"/>
                    <a:gd name="connsiteY4" fmla="*/ 70866 h 414978"/>
                    <a:gd name="connsiteX5" fmla="*/ 181283 w 267327"/>
                    <a:gd name="connsiteY5" fmla="*/ 0 h 414978"/>
                    <a:gd name="connsiteX6" fmla="*/ 267327 w 267327"/>
                    <a:gd name="connsiteY6" fmla="*/ 256409 h 414978"/>
                    <a:gd name="connsiteX7" fmla="*/ 91477 w 267327"/>
                    <a:gd name="connsiteY7" fmla="*/ 414978 h 414978"/>
                    <a:gd name="connsiteX0" fmla="*/ 37 w 267327"/>
                    <a:gd name="connsiteY0" fmla="*/ 275256 h 275256"/>
                    <a:gd name="connsiteX1" fmla="*/ 65459 w 267327"/>
                    <a:gd name="connsiteY1" fmla="*/ 0 h 275256"/>
                    <a:gd name="connsiteX2" fmla="*/ 94415 w 267327"/>
                    <a:gd name="connsiteY2" fmla="*/ 70866 h 275256"/>
                    <a:gd name="connsiteX3" fmla="*/ 123371 w 267327"/>
                    <a:gd name="connsiteY3" fmla="*/ 0 h 275256"/>
                    <a:gd name="connsiteX4" fmla="*/ 152327 w 267327"/>
                    <a:gd name="connsiteY4" fmla="*/ 70866 h 275256"/>
                    <a:gd name="connsiteX5" fmla="*/ 181283 w 267327"/>
                    <a:gd name="connsiteY5" fmla="*/ 0 h 275256"/>
                    <a:gd name="connsiteX6" fmla="*/ 267327 w 267327"/>
                    <a:gd name="connsiteY6" fmla="*/ 256409 h 275256"/>
                    <a:gd name="connsiteX0" fmla="*/ 43 w 262368"/>
                    <a:gd name="connsiteY0" fmla="*/ 197928 h 256410"/>
                    <a:gd name="connsiteX1" fmla="*/ 60500 w 262368"/>
                    <a:gd name="connsiteY1" fmla="*/ 0 h 256410"/>
                    <a:gd name="connsiteX2" fmla="*/ 89456 w 262368"/>
                    <a:gd name="connsiteY2" fmla="*/ 70866 h 256410"/>
                    <a:gd name="connsiteX3" fmla="*/ 118412 w 262368"/>
                    <a:gd name="connsiteY3" fmla="*/ 0 h 256410"/>
                    <a:gd name="connsiteX4" fmla="*/ 147368 w 262368"/>
                    <a:gd name="connsiteY4" fmla="*/ 70866 h 256410"/>
                    <a:gd name="connsiteX5" fmla="*/ 176324 w 262368"/>
                    <a:gd name="connsiteY5" fmla="*/ 0 h 256410"/>
                    <a:gd name="connsiteX6" fmla="*/ 262368 w 262368"/>
                    <a:gd name="connsiteY6" fmla="*/ 256409 h 256410"/>
                    <a:gd name="connsiteX0" fmla="*/ 43 w 207106"/>
                    <a:gd name="connsiteY0" fmla="*/ 197928 h 197928"/>
                    <a:gd name="connsiteX1" fmla="*/ 60500 w 207106"/>
                    <a:gd name="connsiteY1" fmla="*/ 0 h 197928"/>
                    <a:gd name="connsiteX2" fmla="*/ 89456 w 207106"/>
                    <a:gd name="connsiteY2" fmla="*/ 70866 h 197928"/>
                    <a:gd name="connsiteX3" fmla="*/ 118412 w 207106"/>
                    <a:gd name="connsiteY3" fmla="*/ 0 h 197928"/>
                    <a:gd name="connsiteX4" fmla="*/ 147368 w 207106"/>
                    <a:gd name="connsiteY4" fmla="*/ 70866 h 197928"/>
                    <a:gd name="connsiteX5" fmla="*/ 176324 w 207106"/>
                    <a:gd name="connsiteY5" fmla="*/ 0 h 197928"/>
                    <a:gd name="connsiteX6" fmla="*/ 207106 w 207106"/>
                    <a:gd name="connsiteY6" fmla="*/ 165709 h 197928"/>
                    <a:gd name="connsiteX0" fmla="*/ 202 w 174057"/>
                    <a:gd name="connsiteY0" fmla="*/ 213332 h 213332"/>
                    <a:gd name="connsiteX1" fmla="*/ 27451 w 174057"/>
                    <a:gd name="connsiteY1" fmla="*/ 0 h 213332"/>
                    <a:gd name="connsiteX2" fmla="*/ 56407 w 174057"/>
                    <a:gd name="connsiteY2" fmla="*/ 70866 h 213332"/>
                    <a:gd name="connsiteX3" fmla="*/ 85363 w 174057"/>
                    <a:gd name="connsiteY3" fmla="*/ 0 h 213332"/>
                    <a:gd name="connsiteX4" fmla="*/ 114319 w 174057"/>
                    <a:gd name="connsiteY4" fmla="*/ 70866 h 213332"/>
                    <a:gd name="connsiteX5" fmla="*/ 143275 w 174057"/>
                    <a:gd name="connsiteY5" fmla="*/ 0 h 213332"/>
                    <a:gd name="connsiteX6" fmla="*/ 174057 w 174057"/>
                    <a:gd name="connsiteY6" fmla="*/ 165709 h 213332"/>
                    <a:gd name="connsiteX0" fmla="*/ 202 w 189151"/>
                    <a:gd name="connsiteY0" fmla="*/ 213332 h 213332"/>
                    <a:gd name="connsiteX1" fmla="*/ 27451 w 189151"/>
                    <a:gd name="connsiteY1" fmla="*/ 0 h 213332"/>
                    <a:gd name="connsiteX2" fmla="*/ 56407 w 189151"/>
                    <a:gd name="connsiteY2" fmla="*/ 70866 h 213332"/>
                    <a:gd name="connsiteX3" fmla="*/ 85363 w 189151"/>
                    <a:gd name="connsiteY3" fmla="*/ 0 h 213332"/>
                    <a:gd name="connsiteX4" fmla="*/ 114319 w 189151"/>
                    <a:gd name="connsiteY4" fmla="*/ 70866 h 213332"/>
                    <a:gd name="connsiteX5" fmla="*/ 143275 w 189151"/>
                    <a:gd name="connsiteY5" fmla="*/ 0 h 213332"/>
                    <a:gd name="connsiteX6" fmla="*/ 189151 w 189151"/>
                    <a:gd name="connsiteY6" fmla="*/ 195028 h 213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151" h="213332">
                      <a:moveTo>
                        <a:pt x="202" y="213332"/>
                      </a:moveTo>
                      <a:cubicBezTo>
                        <a:pt x="-1323" y="39640"/>
                        <a:pt x="5644" y="91752"/>
                        <a:pt x="27451" y="0"/>
                      </a:cubicBezTo>
                      <a:lnTo>
                        <a:pt x="56407" y="70866"/>
                      </a:lnTo>
                      <a:lnTo>
                        <a:pt x="85363" y="0"/>
                      </a:lnTo>
                      <a:lnTo>
                        <a:pt x="114319" y="70866"/>
                      </a:lnTo>
                      <a:lnTo>
                        <a:pt x="143275" y="0"/>
                      </a:lnTo>
                      <a:cubicBezTo>
                        <a:pt x="171956" y="85470"/>
                        <a:pt x="170142" y="27227"/>
                        <a:pt x="189151" y="195028"/>
                      </a:cubicBezTo>
                    </a:path>
                  </a:pathLst>
                </a:custGeom>
                <a:solidFill>
                  <a:srgbClr val="5B9BD5"/>
                </a:solidFill>
                <a:ln w="25400">
                  <a:solidFill>
                    <a:schemeClr val="tx1"/>
                  </a:solidFill>
                </a:ln>
                <a:effectLst>
                  <a:innerShdw dist="63500" dir="1164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188406" y="2118192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598068" y="2121315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1754338" y="3767954"/>
                  <a:ext cx="942601" cy="329405"/>
                  <a:chOff x="1750366" y="3932033"/>
                  <a:chExt cx="942601" cy="329405"/>
                </a:xfrm>
              </p:grpSpPr>
              <p:sp>
                <p:nvSpPr>
                  <p:cNvPr id="69" name="Freeform 68"/>
                  <p:cNvSpPr/>
                  <p:nvPr/>
                </p:nvSpPr>
                <p:spPr>
                  <a:xfrm rot="5400000">
                    <a:off x="2480098" y="4072586"/>
                    <a:ext cx="251701" cy="126004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69"/>
                  <p:cNvSpPr/>
                  <p:nvPr/>
                </p:nvSpPr>
                <p:spPr>
                  <a:xfrm rot="5917851">
                    <a:off x="1705657" y="4052504"/>
                    <a:ext cx="251701" cy="126003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 rot="10547270">
                    <a:off x="2490069" y="3953431"/>
                    <a:ext cx="202898" cy="112612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3B82C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 rot="11672938">
                    <a:off x="1750366" y="3932033"/>
                    <a:ext cx="202899" cy="131300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5B9BD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343690" y="2297137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67" name="Oval 66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1764980" y="2294221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 rot="480374">
                  <a:off x="2420725" y="1790009"/>
                  <a:ext cx="242879" cy="297179"/>
                  <a:chOff x="5640685" y="2540296"/>
                  <a:chExt cx="250324" cy="306289"/>
                </a:xfrm>
              </p:grpSpPr>
              <p:sp>
                <p:nvSpPr>
                  <p:cNvPr id="61" name="Oval 191"/>
                  <p:cNvSpPr/>
                  <p:nvPr/>
                </p:nvSpPr>
                <p:spPr>
                  <a:xfrm rot="17550264">
                    <a:off x="5612702" y="2568279"/>
                    <a:ext cx="306289" cy="250324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62" name="Oval 192"/>
                  <p:cNvSpPr/>
                  <p:nvPr/>
                </p:nvSpPr>
                <p:spPr>
                  <a:xfrm rot="11996556">
                    <a:off x="5698045" y="2617484"/>
                    <a:ext cx="130767" cy="185459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63" name="Arc 62"/>
                  <p:cNvSpPr/>
                  <p:nvPr/>
                </p:nvSpPr>
                <p:spPr>
                  <a:xfrm rot="1128580">
                    <a:off x="5671683" y="2665312"/>
                    <a:ext cx="82971" cy="155286"/>
                  </a:xfrm>
                  <a:prstGeom prst="arc">
                    <a:avLst/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Arc 63"/>
                  <p:cNvSpPr/>
                  <p:nvPr/>
                </p:nvSpPr>
                <p:spPr>
                  <a:xfrm rot="1128580" flipH="1">
                    <a:off x="5751285" y="2688942"/>
                    <a:ext cx="82971" cy="155286"/>
                  </a:xfrm>
                  <a:prstGeom prst="arc">
                    <a:avLst>
                      <a:gd name="adj1" fmla="val 16200000"/>
                      <a:gd name="adj2" fmla="val 20911871"/>
                    </a:avLst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4" name="Oval 53"/>
                <p:cNvSpPr/>
                <p:nvPr/>
              </p:nvSpPr>
              <p:spPr>
                <a:xfrm rot="537220">
                  <a:off x="2311017" y="1980899"/>
                  <a:ext cx="291139" cy="1225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 dirty="0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1976334" y="2423849"/>
                  <a:ext cx="285933" cy="304989"/>
                  <a:chOff x="5509882" y="3440926"/>
                  <a:chExt cx="285933" cy="304989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 rot="21322659">
                    <a:off x="5573740" y="3553685"/>
                    <a:ext cx="90939" cy="192230"/>
                  </a:xfrm>
                  <a:prstGeom prst="roundRect">
                    <a:avLst>
                      <a:gd name="adj" fmla="val 4235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659978" y="3553163"/>
                    <a:ext cx="88428" cy="180550"/>
                  </a:xfrm>
                  <a:prstGeom prst="roundRect">
                    <a:avLst>
                      <a:gd name="adj" fmla="val 34058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Oval 9"/>
                  <p:cNvSpPr/>
                  <p:nvPr/>
                </p:nvSpPr>
                <p:spPr>
                  <a:xfrm rot="92648">
                    <a:off x="5509882" y="3514778"/>
                    <a:ext cx="285933" cy="115901"/>
                  </a:xfrm>
                  <a:custGeom>
                    <a:avLst/>
                    <a:gdLst>
                      <a:gd name="connsiteX0" fmla="*/ 0 w 1566153"/>
                      <a:gd name="connsiteY0" fmla="*/ 466928 h 933856"/>
                      <a:gd name="connsiteX1" fmla="*/ 783077 w 1566153"/>
                      <a:gd name="connsiteY1" fmla="*/ 0 h 933856"/>
                      <a:gd name="connsiteX2" fmla="*/ 1566154 w 1566153"/>
                      <a:gd name="connsiteY2" fmla="*/ 466928 h 933856"/>
                      <a:gd name="connsiteX3" fmla="*/ 783077 w 1566153"/>
                      <a:gd name="connsiteY3" fmla="*/ 933856 h 933856"/>
                      <a:gd name="connsiteX4" fmla="*/ 0 w 1566153"/>
                      <a:gd name="connsiteY4" fmla="*/ 466928 h 933856"/>
                      <a:gd name="connsiteX0" fmla="*/ 317 w 1566471"/>
                      <a:gd name="connsiteY0" fmla="*/ 466928 h 768486"/>
                      <a:gd name="connsiteX1" fmla="*/ 783394 w 1566471"/>
                      <a:gd name="connsiteY1" fmla="*/ 0 h 768486"/>
                      <a:gd name="connsiteX2" fmla="*/ 1566471 w 1566471"/>
                      <a:gd name="connsiteY2" fmla="*/ 466928 h 768486"/>
                      <a:gd name="connsiteX3" fmla="*/ 715300 w 1566471"/>
                      <a:gd name="connsiteY3" fmla="*/ 768486 h 768486"/>
                      <a:gd name="connsiteX4" fmla="*/ 317 w 1566471"/>
                      <a:gd name="connsiteY4" fmla="*/ 466928 h 768486"/>
                      <a:gd name="connsiteX0" fmla="*/ 317 w 1568323"/>
                      <a:gd name="connsiteY0" fmla="*/ 466928 h 792461"/>
                      <a:gd name="connsiteX1" fmla="*/ 783394 w 1568323"/>
                      <a:gd name="connsiteY1" fmla="*/ 0 h 792461"/>
                      <a:gd name="connsiteX2" fmla="*/ 1566471 w 1568323"/>
                      <a:gd name="connsiteY2" fmla="*/ 466928 h 792461"/>
                      <a:gd name="connsiteX3" fmla="*/ 992538 w 1568323"/>
                      <a:gd name="connsiteY3" fmla="*/ 739303 h 792461"/>
                      <a:gd name="connsiteX4" fmla="*/ 715300 w 1568323"/>
                      <a:gd name="connsiteY4" fmla="*/ 768486 h 792461"/>
                      <a:gd name="connsiteX5" fmla="*/ 317 w 1568323"/>
                      <a:gd name="connsiteY5" fmla="*/ 466928 h 792461"/>
                      <a:gd name="connsiteX0" fmla="*/ 9015 w 1577021"/>
                      <a:gd name="connsiteY0" fmla="*/ 466928 h 778374"/>
                      <a:gd name="connsiteX1" fmla="*/ 792092 w 1577021"/>
                      <a:gd name="connsiteY1" fmla="*/ 0 h 778374"/>
                      <a:gd name="connsiteX2" fmla="*/ 1575169 w 1577021"/>
                      <a:gd name="connsiteY2" fmla="*/ 466928 h 778374"/>
                      <a:gd name="connsiteX3" fmla="*/ 1001236 w 1577021"/>
                      <a:gd name="connsiteY3" fmla="*/ 739303 h 778374"/>
                      <a:gd name="connsiteX4" fmla="*/ 723998 w 1577021"/>
                      <a:gd name="connsiteY4" fmla="*/ 768486 h 778374"/>
                      <a:gd name="connsiteX5" fmla="*/ 388393 w 1577021"/>
                      <a:gd name="connsiteY5" fmla="*/ 749030 h 778374"/>
                      <a:gd name="connsiteX6" fmla="*/ 9015 w 1577021"/>
                      <a:gd name="connsiteY6" fmla="*/ 466928 h 778374"/>
                      <a:gd name="connsiteX0" fmla="*/ 9015 w 1577021"/>
                      <a:gd name="connsiteY0" fmla="*/ 466928 h 760829"/>
                      <a:gd name="connsiteX1" fmla="*/ 792092 w 1577021"/>
                      <a:gd name="connsiteY1" fmla="*/ 0 h 760829"/>
                      <a:gd name="connsiteX2" fmla="*/ 1575169 w 1577021"/>
                      <a:gd name="connsiteY2" fmla="*/ 466928 h 760829"/>
                      <a:gd name="connsiteX3" fmla="*/ 1001236 w 1577021"/>
                      <a:gd name="connsiteY3" fmla="*/ 739303 h 760829"/>
                      <a:gd name="connsiteX4" fmla="*/ 723998 w 1577021"/>
                      <a:gd name="connsiteY4" fmla="*/ 671210 h 760829"/>
                      <a:gd name="connsiteX5" fmla="*/ 388393 w 1577021"/>
                      <a:gd name="connsiteY5" fmla="*/ 749030 h 760829"/>
                      <a:gd name="connsiteX6" fmla="*/ 9015 w 1577021"/>
                      <a:gd name="connsiteY6" fmla="*/ 466928 h 760829"/>
                      <a:gd name="connsiteX0" fmla="*/ 9015 w 1578546"/>
                      <a:gd name="connsiteY0" fmla="*/ 466928 h 760720"/>
                      <a:gd name="connsiteX1" fmla="*/ 792092 w 1578546"/>
                      <a:gd name="connsiteY1" fmla="*/ 0 h 760720"/>
                      <a:gd name="connsiteX2" fmla="*/ 1575169 w 1578546"/>
                      <a:gd name="connsiteY2" fmla="*/ 466928 h 760720"/>
                      <a:gd name="connsiteX3" fmla="*/ 1224972 w 1578546"/>
                      <a:gd name="connsiteY3" fmla="*/ 749031 h 760720"/>
                      <a:gd name="connsiteX4" fmla="*/ 723998 w 1578546"/>
                      <a:gd name="connsiteY4" fmla="*/ 671210 h 760720"/>
                      <a:gd name="connsiteX5" fmla="*/ 388393 w 1578546"/>
                      <a:gd name="connsiteY5" fmla="*/ 749030 h 760720"/>
                      <a:gd name="connsiteX6" fmla="*/ 9015 w 1578546"/>
                      <a:gd name="connsiteY6" fmla="*/ 466928 h 760720"/>
                      <a:gd name="connsiteX0" fmla="*/ 17975 w 1587506"/>
                      <a:gd name="connsiteY0" fmla="*/ 466928 h 760830"/>
                      <a:gd name="connsiteX1" fmla="*/ 801052 w 1587506"/>
                      <a:gd name="connsiteY1" fmla="*/ 0 h 760830"/>
                      <a:gd name="connsiteX2" fmla="*/ 1584129 w 1587506"/>
                      <a:gd name="connsiteY2" fmla="*/ 466928 h 760830"/>
                      <a:gd name="connsiteX3" fmla="*/ 1233932 w 1587506"/>
                      <a:gd name="connsiteY3" fmla="*/ 749031 h 760830"/>
                      <a:gd name="connsiteX4" fmla="*/ 732958 w 1587506"/>
                      <a:gd name="connsiteY4" fmla="*/ 671210 h 760830"/>
                      <a:gd name="connsiteX5" fmla="*/ 290349 w 1587506"/>
                      <a:gd name="connsiteY5" fmla="*/ 739303 h 760830"/>
                      <a:gd name="connsiteX6" fmla="*/ 17975 w 1587506"/>
                      <a:gd name="connsiteY6" fmla="*/ 466928 h 760830"/>
                      <a:gd name="connsiteX0" fmla="*/ 20537 w 1551158"/>
                      <a:gd name="connsiteY0" fmla="*/ 285435 h 764162"/>
                      <a:gd name="connsiteX1" fmla="*/ 764704 w 1551158"/>
                      <a:gd name="connsiteY1" fmla="*/ 3332 h 764162"/>
                      <a:gd name="connsiteX2" fmla="*/ 1547781 w 1551158"/>
                      <a:gd name="connsiteY2" fmla="*/ 470260 h 764162"/>
                      <a:gd name="connsiteX3" fmla="*/ 1197584 w 1551158"/>
                      <a:gd name="connsiteY3" fmla="*/ 752363 h 764162"/>
                      <a:gd name="connsiteX4" fmla="*/ 696610 w 1551158"/>
                      <a:gd name="connsiteY4" fmla="*/ 674542 h 764162"/>
                      <a:gd name="connsiteX5" fmla="*/ 254001 w 1551158"/>
                      <a:gd name="connsiteY5" fmla="*/ 742635 h 764162"/>
                      <a:gd name="connsiteX6" fmla="*/ 20537 w 1551158"/>
                      <a:gd name="connsiteY6" fmla="*/ 285435 h 764162"/>
                      <a:gd name="connsiteX0" fmla="*/ 20537 w 1427540"/>
                      <a:gd name="connsiteY0" fmla="*/ 282497 h 761224"/>
                      <a:gd name="connsiteX1" fmla="*/ 764704 w 1427540"/>
                      <a:gd name="connsiteY1" fmla="*/ 394 h 761224"/>
                      <a:gd name="connsiteX2" fmla="*/ 1421322 w 1427540"/>
                      <a:gd name="connsiteY2" fmla="*/ 233858 h 761224"/>
                      <a:gd name="connsiteX3" fmla="*/ 1197584 w 1427540"/>
                      <a:gd name="connsiteY3" fmla="*/ 749425 h 761224"/>
                      <a:gd name="connsiteX4" fmla="*/ 696610 w 1427540"/>
                      <a:gd name="connsiteY4" fmla="*/ 671604 h 761224"/>
                      <a:gd name="connsiteX5" fmla="*/ 254001 w 1427540"/>
                      <a:gd name="connsiteY5" fmla="*/ 739697 h 761224"/>
                      <a:gd name="connsiteX6" fmla="*/ 20537 w 1427540"/>
                      <a:gd name="connsiteY6" fmla="*/ 282497 h 761224"/>
                      <a:gd name="connsiteX0" fmla="*/ 11963 w 1418966"/>
                      <a:gd name="connsiteY0" fmla="*/ 263113 h 741840"/>
                      <a:gd name="connsiteX1" fmla="*/ 600488 w 1418966"/>
                      <a:gd name="connsiteY1" fmla="*/ 466 h 741840"/>
                      <a:gd name="connsiteX2" fmla="*/ 1412748 w 1418966"/>
                      <a:gd name="connsiteY2" fmla="*/ 214474 h 741840"/>
                      <a:gd name="connsiteX3" fmla="*/ 1189010 w 1418966"/>
                      <a:gd name="connsiteY3" fmla="*/ 730041 h 741840"/>
                      <a:gd name="connsiteX4" fmla="*/ 688036 w 1418966"/>
                      <a:gd name="connsiteY4" fmla="*/ 652220 h 741840"/>
                      <a:gd name="connsiteX5" fmla="*/ 245427 w 1418966"/>
                      <a:gd name="connsiteY5" fmla="*/ 720313 h 741840"/>
                      <a:gd name="connsiteX6" fmla="*/ 11963 w 1418966"/>
                      <a:gd name="connsiteY6" fmla="*/ 263113 h 741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18966" h="741840">
                        <a:moveTo>
                          <a:pt x="11963" y="263113"/>
                        </a:moveTo>
                        <a:cubicBezTo>
                          <a:pt x="71140" y="143139"/>
                          <a:pt x="367024" y="8573"/>
                          <a:pt x="600488" y="466"/>
                        </a:cubicBezTo>
                        <a:cubicBezTo>
                          <a:pt x="833952" y="-7641"/>
                          <a:pt x="1377891" y="91257"/>
                          <a:pt x="1412748" y="214474"/>
                        </a:cubicBezTo>
                        <a:cubicBezTo>
                          <a:pt x="1447605" y="337691"/>
                          <a:pt x="1330872" y="679781"/>
                          <a:pt x="1189010" y="730041"/>
                        </a:cubicBezTo>
                        <a:cubicBezTo>
                          <a:pt x="1047148" y="780301"/>
                          <a:pt x="845300" y="653841"/>
                          <a:pt x="688036" y="652220"/>
                        </a:cubicBezTo>
                        <a:cubicBezTo>
                          <a:pt x="530772" y="650599"/>
                          <a:pt x="364591" y="770573"/>
                          <a:pt x="245427" y="720313"/>
                        </a:cubicBezTo>
                        <a:cubicBezTo>
                          <a:pt x="126263" y="670053"/>
                          <a:pt x="-47214" y="383087"/>
                          <a:pt x="11963" y="263113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 rot="117027">
                    <a:off x="5595390" y="3440926"/>
                    <a:ext cx="112172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 rot="636239">
                    <a:off x="5619025" y="3461415"/>
                    <a:ext cx="45719" cy="341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40" name="Oval 99"/>
              <p:cNvSpPr/>
              <p:nvPr/>
            </p:nvSpPr>
            <p:spPr>
              <a:xfrm>
                <a:off x="1777775" y="2950194"/>
                <a:ext cx="680305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20772238">
                <a:off x="1987950" y="3199315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58314" y="2913884"/>
                <a:ext cx="535838" cy="419131"/>
              </a:xfrm>
              <a:prstGeom prst="arc">
                <a:avLst>
                  <a:gd name="adj1" fmla="val 13033323"/>
                  <a:gd name="adj2" fmla="val 20035014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215</cp:revision>
  <dcterms:created xsi:type="dcterms:W3CDTF">2017-01-28T13:46:46Z</dcterms:created>
  <dcterms:modified xsi:type="dcterms:W3CDTF">2017-03-04T20:45:25Z</dcterms:modified>
</cp:coreProperties>
</file>