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0" r:id="rId4"/>
    <p:sldId id="258" r:id="rId5"/>
    <p:sldId id="263" r:id="rId6"/>
    <p:sldId id="265" r:id="rId7"/>
    <p:sldId id="261" r:id="rId8"/>
    <p:sldId id="259" r:id="rId9"/>
    <p:sldId id="264" r:id="rId10"/>
    <p:sldId id="266" r:id="rId11"/>
    <p:sldId id="267" r:id="rId12"/>
    <p:sldId id="270" r:id="rId13"/>
    <p:sldId id="271" r:id="rId14"/>
    <p:sldId id="268" r:id="rId15"/>
    <p:sldId id="269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73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71"/>
            <p14:sldId id="268"/>
            <p14:sldId id="269"/>
            <p14:sldId id="272"/>
            <p14:sldId id="274"/>
            <p14:sldId id="275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EE4"/>
    <a:srgbClr val="5B9BD5"/>
    <a:srgbClr val="CC9F6E"/>
    <a:srgbClr val="C80808"/>
    <a:srgbClr val="911111"/>
    <a:srgbClr val="E50909"/>
    <a:srgbClr val="D6B656"/>
    <a:srgbClr val="FFD966"/>
    <a:srgbClr val="FFE242"/>
    <a:srgbClr val="D7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66" d="100"/>
          <a:sy n="166" d="100"/>
        </p:scale>
        <p:origin x="-1296" y="-8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 rot="2608658">
            <a:off x="5281006" y="4671498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 rot="8743542">
            <a:off x="4539588" y="4714284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ounded Rectangle 8"/>
          <p:cNvSpPr/>
          <p:nvPr/>
        </p:nvSpPr>
        <p:spPr>
          <a:xfrm rot="21449245">
            <a:off x="4601323" y="4254491"/>
            <a:ext cx="852854" cy="960771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22"/>
          <p:cNvSpPr/>
          <p:nvPr/>
        </p:nvSpPr>
        <p:spPr>
          <a:xfrm rot="18900000">
            <a:off x="5186025" y="4974315"/>
            <a:ext cx="163869" cy="17530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20"/>
          <p:cNvSpPr/>
          <p:nvPr/>
        </p:nvSpPr>
        <p:spPr>
          <a:xfrm rot="21329767">
            <a:off x="4796549" y="4705544"/>
            <a:ext cx="458905" cy="217982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Freeform 40"/>
          <p:cNvSpPr/>
          <p:nvPr/>
        </p:nvSpPr>
        <p:spPr>
          <a:xfrm rot="20970433">
            <a:off x="5019485" y="4787564"/>
            <a:ext cx="50601" cy="56368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Arc 41"/>
          <p:cNvSpPr/>
          <p:nvPr/>
        </p:nvSpPr>
        <p:spPr>
          <a:xfrm>
            <a:off x="4778284" y="4737252"/>
            <a:ext cx="540305" cy="161173"/>
          </a:xfrm>
          <a:prstGeom prst="arc">
            <a:avLst>
              <a:gd name="adj1" fmla="val 13033323"/>
              <a:gd name="adj2" fmla="val 20878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22"/>
          <p:cNvSpPr/>
          <p:nvPr/>
        </p:nvSpPr>
        <p:spPr>
          <a:xfrm rot="772141">
            <a:off x="4706978" y="4987890"/>
            <a:ext cx="168814" cy="18059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5155471" y="4220984"/>
            <a:ext cx="181277" cy="148154"/>
            <a:chOff x="9813956" y="2128163"/>
            <a:chExt cx="410597" cy="251109"/>
          </a:xfrm>
        </p:grpSpPr>
        <p:sp>
          <p:nvSpPr>
            <p:cNvPr id="67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" name="Oval 44"/>
          <p:cNvSpPr/>
          <p:nvPr/>
        </p:nvSpPr>
        <p:spPr>
          <a:xfrm rot="1744470">
            <a:off x="5126543" y="431426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 rot="636239">
            <a:off x="5045313" y="4388471"/>
            <a:ext cx="230683" cy="21024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7" name="Oval 46"/>
          <p:cNvSpPr/>
          <p:nvPr/>
        </p:nvSpPr>
        <p:spPr>
          <a:xfrm>
            <a:off x="5019433" y="4346265"/>
            <a:ext cx="246572" cy="224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8" name="Oval 47"/>
          <p:cNvSpPr/>
          <p:nvPr/>
        </p:nvSpPr>
        <p:spPr>
          <a:xfrm rot="636239">
            <a:off x="5072826" y="4443899"/>
            <a:ext cx="69750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Oval 48"/>
          <p:cNvSpPr/>
          <p:nvPr/>
        </p:nvSpPr>
        <p:spPr>
          <a:xfrm rot="636239">
            <a:off x="5078006" y="4452211"/>
            <a:ext cx="35318" cy="3218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0" name="Group 49"/>
          <p:cNvGrpSpPr/>
          <p:nvPr/>
        </p:nvGrpSpPr>
        <p:grpSpPr>
          <a:xfrm rot="10800000" flipH="1">
            <a:off x="4714884" y="4218943"/>
            <a:ext cx="181277" cy="148154"/>
            <a:chOff x="9813956" y="2128163"/>
            <a:chExt cx="410597" cy="251109"/>
          </a:xfrm>
        </p:grpSpPr>
        <p:sp>
          <p:nvSpPr>
            <p:cNvPr id="65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1" name="Oval 50"/>
          <p:cNvSpPr/>
          <p:nvPr/>
        </p:nvSpPr>
        <p:spPr>
          <a:xfrm rot="19855530" flipH="1">
            <a:off x="4752779" y="431222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/>
          <p:cNvSpPr/>
          <p:nvPr/>
        </p:nvSpPr>
        <p:spPr>
          <a:xfrm rot="636239">
            <a:off x="4773116" y="4382810"/>
            <a:ext cx="217974" cy="198659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52"/>
          <p:cNvSpPr/>
          <p:nvPr/>
        </p:nvSpPr>
        <p:spPr>
          <a:xfrm>
            <a:off x="4739630" y="4327829"/>
            <a:ext cx="247531" cy="2255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636239">
            <a:off x="4854089" y="4448026"/>
            <a:ext cx="69750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4862931" y="4458037"/>
            <a:ext cx="35318" cy="3218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ounded Rectangle 55"/>
          <p:cNvSpPr/>
          <p:nvPr/>
        </p:nvSpPr>
        <p:spPr>
          <a:xfrm>
            <a:off x="4960954" y="4586936"/>
            <a:ext cx="53822" cy="93003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ounded Rectangle 56"/>
          <p:cNvSpPr/>
          <p:nvPr/>
        </p:nvSpPr>
        <p:spPr>
          <a:xfrm rot="155068">
            <a:off x="5012257" y="4576135"/>
            <a:ext cx="52336" cy="9260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Oval 9"/>
          <p:cNvSpPr/>
          <p:nvPr/>
        </p:nvSpPr>
        <p:spPr>
          <a:xfrm rot="92648">
            <a:off x="4879699" y="4522627"/>
            <a:ext cx="238774" cy="10458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Oval 58"/>
          <p:cNvSpPr/>
          <p:nvPr/>
        </p:nvSpPr>
        <p:spPr>
          <a:xfrm rot="117027">
            <a:off x="4953977" y="4496977"/>
            <a:ext cx="91449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Oval 59"/>
          <p:cNvSpPr/>
          <p:nvPr/>
        </p:nvSpPr>
        <p:spPr>
          <a:xfrm rot="636239">
            <a:off x="4967956" y="4508866"/>
            <a:ext cx="29104" cy="202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Arc 60"/>
          <p:cNvSpPr/>
          <p:nvPr/>
        </p:nvSpPr>
        <p:spPr>
          <a:xfrm rot="2652171">
            <a:off x="5191325" y="4251182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Arc 61"/>
          <p:cNvSpPr/>
          <p:nvPr/>
        </p:nvSpPr>
        <p:spPr>
          <a:xfrm rot="2652171" flipH="1">
            <a:off x="5227888" y="4284019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Arc 62"/>
          <p:cNvSpPr/>
          <p:nvPr/>
        </p:nvSpPr>
        <p:spPr>
          <a:xfrm rot="19560010">
            <a:off x="4770537" y="4282115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Arc 63"/>
          <p:cNvSpPr/>
          <p:nvPr/>
        </p:nvSpPr>
        <p:spPr>
          <a:xfrm rot="19560010" flipH="1">
            <a:off x="4810156" y="4253038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Freeform 140"/>
          <p:cNvSpPr/>
          <p:nvPr/>
        </p:nvSpPr>
        <p:spPr>
          <a:xfrm rot="21258584">
            <a:off x="7320418" y="4475180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Freeform 141"/>
          <p:cNvSpPr/>
          <p:nvPr/>
        </p:nvSpPr>
        <p:spPr>
          <a:xfrm rot="11274774">
            <a:off x="6526321" y="4518200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ounded Rectangle 8"/>
          <p:cNvSpPr/>
          <p:nvPr/>
        </p:nvSpPr>
        <p:spPr>
          <a:xfrm rot="21449245">
            <a:off x="6607114" y="4094611"/>
            <a:ext cx="852854" cy="960771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Oval 20"/>
          <p:cNvSpPr/>
          <p:nvPr/>
        </p:nvSpPr>
        <p:spPr>
          <a:xfrm rot="21329767">
            <a:off x="6798130" y="4543144"/>
            <a:ext cx="458905" cy="274065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Freeform 145"/>
          <p:cNvSpPr/>
          <p:nvPr/>
        </p:nvSpPr>
        <p:spPr>
          <a:xfrm rot="20970433">
            <a:off x="7008240" y="4638626"/>
            <a:ext cx="50601" cy="56368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Arc 146"/>
          <p:cNvSpPr/>
          <p:nvPr/>
        </p:nvSpPr>
        <p:spPr>
          <a:xfrm>
            <a:off x="6734309" y="4600912"/>
            <a:ext cx="540305" cy="161173"/>
          </a:xfrm>
          <a:prstGeom prst="arc">
            <a:avLst>
              <a:gd name="adj1" fmla="val 13033323"/>
              <a:gd name="adj2" fmla="val 205793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8" name="Oval 22"/>
          <p:cNvSpPr/>
          <p:nvPr/>
        </p:nvSpPr>
        <p:spPr>
          <a:xfrm rot="772141">
            <a:off x="6712769" y="4828010"/>
            <a:ext cx="168814" cy="18059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9" name="Group 148"/>
          <p:cNvGrpSpPr/>
          <p:nvPr/>
        </p:nvGrpSpPr>
        <p:grpSpPr>
          <a:xfrm rot="10800000">
            <a:off x="7161262" y="4061104"/>
            <a:ext cx="181277" cy="148154"/>
            <a:chOff x="9813956" y="2128163"/>
            <a:chExt cx="410597" cy="251109"/>
          </a:xfrm>
        </p:grpSpPr>
        <p:sp>
          <p:nvSpPr>
            <p:cNvPr id="172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0" name="Oval 149"/>
          <p:cNvSpPr/>
          <p:nvPr/>
        </p:nvSpPr>
        <p:spPr>
          <a:xfrm rot="1744470">
            <a:off x="7132334" y="415438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Oval 150"/>
          <p:cNvSpPr/>
          <p:nvPr/>
        </p:nvSpPr>
        <p:spPr>
          <a:xfrm rot="636239">
            <a:off x="7051103" y="4228591"/>
            <a:ext cx="230683" cy="21024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2" name="Oval 151"/>
          <p:cNvSpPr/>
          <p:nvPr/>
        </p:nvSpPr>
        <p:spPr>
          <a:xfrm>
            <a:off x="7025222" y="4159767"/>
            <a:ext cx="275777" cy="2513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oup 1"/>
          <p:cNvGrpSpPr/>
          <p:nvPr/>
        </p:nvGrpSpPr>
        <p:grpSpPr>
          <a:xfrm>
            <a:off x="7134866" y="4247641"/>
            <a:ext cx="69750" cy="63569"/>
            <a:chOff x="7078617" y="4284019"/>
            <a:chExt cx="69750" cy="63569"/>
          </a:xfrm>
        </p:grpSpPr>
        <p:sp>
          <p:nvSpPr>
            <p:cNvPr id="153" name="Oval 152"/>
            <p:cNvSpPr/>
            <p:nvPr/>
          </p:nvSpPr>
          <p:spPr>
            <a:xfrm rot="636239">
              <a:off x="7078617" y="4284019"/>
              <a:ext cx="69750" cy="635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 rot="636239">
              <a:off x="7083796" y="4292331"/>
              <a:ext cx="35318" cy="3218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5" name="Group 154"/>
          <p:cNvGrpSpPr/>
          <p:nvPr/>
        </p:nvGrpSpPr>
        <p:grpSpPr>
          <a:xfrm rot="10800000" flipH="1">
            <a:off x="6720675" y="4059063"/>
            <a:ext cx="181277" cy="148154"/>
            <a:chOff x="9813956" y="2128163"/>
            <a:chExt cx="410597" cy="251109"/>
          </a:xfrm>
        </p:grpSpPr>
        <p:sp>
          <p:nvSpPr>
            <p:cNvPr id="170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6" name="Oval 155"/>
          <p:cNvSpPr/>
          <p:nvPr/>
        </p:nvSpPr>
        <p:spPr>
          <a:xfrm rot="19855530" flipH="1">
            <a:off x="6758569" y="415234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7" name="Oval 156"/>
          <p:cNvSpPr/>
          <p:nvPr/>
        </p:nvSpPr>
        <p:spPr>
          <a:xfrm rot="636239">
            <a:off x="6778907" y="4222930"/>
            <a:ext cx="217974" cy="198659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8" name="Oval 157"/>
          <p:cNvSpPr/>
          <p:nvPr/>
        </p:nvSpPr>
        <p:spPr>
          <a:xfrm>
            <a:off x="6739622" y="4162665"/>
            <a:ext cx="253329" cy="230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6830110" y="4242636"/>
            <a:ext cx="69750" cy="63569"/>
            <a:chOff x="6859880" y="4288146"/>
            <a:chExt cx="69750" cy="63569"/>
          </a:xfrm>
        </p:grpSpPr>
        <p:sp>
          <p:nvSpPr>
            <p:cNvPr id="159" name="Oval 158"/>
            <p:cNvSpPr/>
            <p:nvPr/>
          </p:nvSpPr>
          <p:spPr>
            <a:xfrm rot="636239">
              <a:off x="6859880" y="4288146"/>
              <a:ext cx="69750" cy="635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 rot="636239">
              <a:off x="6868722" y="4298157"/>
              <a:ext cx="35318" cy="3218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61" name="Rounded Rectangle 160"/>
          <p:cNvSpPr/>
          <p:nvPr/>
        </p:nvSpPr>
        <p:spPr>
          <a:xfrm rot="21001861">
            <a:off x="6942027" y="4416574"/>
            <a:ext cx="53822" cy="93003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2" name="Rounded Rectangle 161"/>
          <p:cNvSpPr/>
          <p:nvPr/>
        </p:nvSpPr>
        <p:spPr>
          <a:xfrm rot="155068">
            <a:off x="7004706" y="4416255"/>
            <a:ext cx="52336" cy="9260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3" name="Oval 9"/>
          <p:cNvSpPr/>
          <p:nvPr/>
        </p:nvSpPr>
        <p:spPr>
          <a:xfrm rot="92648">
            <a:off x="6918076" y="4385377"/>
            <a:ext cx="184814" cy="8095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4" name="Oval 163"/>
          <p:cNvSpPr/>
          <p:nvPr/>
        </p:nvSpPr>
        <p:spPr>
          <a:xfrm rot="117027">
            <a:off x="6959768" y="4337097"/>
            <a:ext cx="91449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5" name="Oval 164"/>
          <p:cNvSpPr/>
          <p:nvPr/>
        </p:nvSpPr>
        <p:spPr>
          <a:xfrm rot="636239">
            <a:off x="6973746" y="4348986"/>
            <a:ext cx="29104" cy="202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6" name="Arc 165"/>
          <p:cNvSpPr/>
          <p:nvPr/>
        </p:nvSpPr>
        <p:spPr>
          <a:xfrm rot="2652171">
            <a:off x="7197115" y="4091302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7" name="Arc 166"/>
          <p:cNvSpPr/>
          <p:nvPr/>
        </p:nvSpPr>
        <p:spPr>
          <a:xfrm rot="2652171" flipH="1">
            <a:off x="7233679" y="4124139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Arc 167"/>
          <p:cNvSpPr/>
          <p:nvPr/>
        </p:nvSpPr>
        <p:spPr>
          <a:xfrm rot="19560010">
            <a:off x="6776327" y="4122235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Arc 168"/>
          <p:cNvSpPr/>
          <p:nvPr/>
        </p:nvSpPr>
        <p:spPr>
          <a:xfrm rot="19560010" flipH="1">
            <a:off x="6815947" y="4093158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Oval 22"/>
          <p:cNvSpPr/>
          <p:nvPr/>
        </p:nvSpPr>
        <p:spPr>
          <a:xfrm rot="18900000">
            <a:off x="7204428" y="4755911"/>
            <a:ext cx="163870" cy="17530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8" name="Group 177"/>
          <p:cNvGrpSpPr/>
          <p:nvPr/>
        </p:nvGrpSpPr>
        <p:grpSpPr>
          <a:xfrm>
            <a:off x="5441216" y="4240403"/>
            <a:ext cx="1083085" cy="1134982"/>
            <a:chOff x="2910840" y="1726403"/>
            <a:chExt cx="3600506" cy="3773029"/>
          </a:xfrm>
        </p:grpSpPr>
        <p:sp>
          <p:nvSpPr>
            <p:cNvPr id="179" name="Freeform 178"/>
            <p:cNvSpPr/>
            <p:nvPr/>
          </p:nvSpPr>
          <p:spPr>
            <a:xfrm rot="1236811">
              <a:off x="5712205" y="3440215"/>
              <a:ext cx="799141" cy="462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Freeform 179"/>
            <p:cNvSpPr/>
            <p:nvPr/>
          </p:nvSpPr>
          <p:spPr>
            <a:xfrm rot="9642767">
              <a:off x="2910840" y="3513777"/>
              <a:ext cx="799141" cy="462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ounded Rectangle 8"/>
            <p:cNvSpPr/>
            <p:nvPr/>
          </p:nvSpPr>
          <p:spPr>
            <a:xfrm rot="21449245">
              <a:off x="3138266" y="1861022"/>
              <a:ext cx="3229731" cy="3638410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22"/>
            <p:cNvSpPr/>
            <p:nvPr/>
          </p:nvSpPr>
          <p:spPr>
            <a:xfrm rot="18900000">
              <a:off x="5352515" y="4586973"/>
              <a:ext cx="620567" cy="663890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20"/>
            <p:cNvSpPr/>
            <p:nvPr/>
          </p:nvSpPr>
          <p:spPr>
            <a:xfrm rot="21329767">
              <a:off x="3861638" y="3559603"/>
              <a:ext cx="1737859" cy="103787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Freeform 183"/>
            <p:cNvSpPr/>
            <p:nvPr/>
          </p:nvSpPr>
          <p:spPr>
            <a:xfrm rot="20970433">
              <a:off x="4590842" y="3951319"/>
              <a:ext cx="191624" cy="213464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Arc 184"/>
            <p:cNvSpPr/>
            <p:nvPr/>
          </p:nvSpPr>
          <p:spPr>
            <a:xfrm>
              <a:off x="3619950" y="3778372"/>
              <a:ext cx="2046118" cy="610357"/>
            </a:xfrm>
            <a:prstGeom prst="arc">
              <a:avLst>
                <a:gd name="adj1" fmla="val 11760497"/>
                <a:gd name="adj2" fmla="val 2103220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22"/>
            <p:cNvSpPr/>
            <p:nvPr/>
          </p:nvSpPr>
          <p:spPr>
            <a:xfrm rot="772141">
              <a:off x="3472853" y="4395709"/>
              <a:ext cx="639293" cy="68392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 rot="636239">
              <a:off x="4819643" y="2368400"/>
              <a:ext cx="873589" cy="796180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88" name="Group 187"/>
            <p:cNvGrpSpPr/>
            <p:nvPr/>
          </p:nvGrpSpPr>
          <p:grpSpPr>
            <a:xfrm rot="10800000" flipH="1">
              <a:off x="3568318" y="1726403"/>
              <a:ext cx="686490" cy="561055"/>
              <a:chOff x="9813956" y="2128163"/>
              <a:chExt cx="410597" cy="251109"/>
            </a:xfrm>
            <a:solidFill>
              <a:srgbClr val="C80808"/>
            </a:solidFill>
          </p:grpSpPr>
          <p:sp>
            <p:nvSpPr>
              <p:cNvPr id="21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grp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9" name="Oval 188"/>
            <p:cNvSpPr/>
            <p:nvPr/>
          </p:nvSpPr>
          <p:spPr>
            <a:xfrm rot="19855530" flipH="1">
              <a:off x="3711826" y="2079640"/>
              <a:ext cx="652533" cy="328845"/>
            </a:xfrm>
            <a:prstGeom prst="ellipse">
              <a:avLst/>
            </a:prstGeom>
            <a:solidFill>
              <a:srgbClr val="C8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 rot="636239">
              <a:off x="3788841" y="2346962"/>
              <a:ext cx="825461" cy="752315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3636620" y="2115590"/>
              <a:ext cx="962807" cy="8774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4053031" y="2534504"/>
              <a:ext cx="264141" cy="240734"/>
              <a:chOff x="5862195" y="4716503"/>
              <a:chExt cx="69750" cy="63569"/>
            </a:xfrm>
          </p:grpSpPr>
          <p:sp>
            <p:nvSpPr>
              <p:cNvPr id="211" name="Oval 210"/>
              <p:cNvSpPr/>
              <p:nvPr/>
            </p:nvSpPr>
            <p:spPr>
              <a:xfrm rot="636239">
                <a:off x="5862195" y="4716503"/>
                <a:ext cx="69750" cy="635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636239">
                <a:off x="5871037" y="4726514"/>
                <a:ext cx="35318" cy="32188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93" name="Rounded Rectangle 192"/>
            <p:cNvSpPr/>
            <p:nvPr/>
          </p:nvSpPr>
          <p:spPr>
            <a:xfrm rot="860928">
              <a:off x="4428051" y="3098331"/>
              <a:ext cx="203822" cy="3521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ounded Rectangle 193"/>
            <p:cNvSpPr/>
            <p:nvPr/>
          </p:nvSpPr>
          <p:spPr>
            <a:xfrm rot="155068">
              <a:off x="4705288" y="3111559"/>
              <a:ext cx="198195" cy="350681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9"/>
            <p:cNvSpPr/>
            <p:nvPr/>
          </p:nvSpPr>
          <p:spPr>
            <a:xfrm rot="92648">
              <a:off x="4315874" y="2962144"/>
              <a:ext cx="699885" cy="30655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 rot="117027">
              <a:off x="4473756" y="2779309"/>
              <a:ext cx="346315" cy="24073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 rot="636239">
              <a:off x="4526694" y="2824332"/>
              <a:ext cx="110216" cy="765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8" name="Group 197"/>
            <p:cNvGrpSpPr/>
            <p:nvPr/>
          </p:nvGrpSpPr>
          <p:grpSpPr>
            <a:xfrm rot="875203">
              <a:off x="5145784" y="1784631"/>
              <a:ext cx="796040" cy="682079"/>
              <a:chOff x="6145859" y="4505154"/>
              <a:chExt cx="210205" cy="180112"/>
            </a:xfrm>
            <a:solidFill>
              <a:srgbClr val="C80808"/>
            </a:solidFill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6174787" y="4505154"/>
                <a:ext cx="181277" cy="148154"/>
                <a:chOff x="9813956" y="2128163"/>
                <a:chExt cx="410597" cy="251109"/>
              </a:xfrm>
              <a:grpFill/>
            </p:grpSpPr>
            <p:sp>
              <p:nvSpPr>
                <p:cNvPr id="209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grp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6145859" y="4598430"/>
                <a:ext cx="172310" cy="868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7" name="Arc 206"/>
              <p:cNvSpPr/>
              <p:nvPr/>
            </p:nvSpPr>
            <p:spPr>
              <a:xfrm rot="2652171">
                <a:off x="6210641" y="4535352"/>
                <a:ext cx="49106" cy="91906"/>
              </a:xfrm>
              <a:prstGeom prst="arc">
                <a:avLst/>
              </a:prstGeom>
              <a:grpFill/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8" name="Arc 207"/>
              <p:cNvSpPr/>
              <p:nvPr/>
            </p:nvSpPr>
            <p:spPr>
              <a:xfrm rot="2652171" flipH="1">
                <a:off x="6247204" y="4568189"/>
                <a:ext cx="49106" cy="9190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grpFill/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99" name="Arc 198"/>
            <p:cNvSpPr/>
            <p:nvPr/>
          </p:nvSpPr>
          <p:spPr>
            <a:xfrm rot="19560010">
              <a:off x="3779075" y="1965633"/>
              <a:ext cx="185963" cy="348045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Arc 199"/>
            <p:cNvSpPr/>
            <p:nvPr/>
          </p:nvSpPr>
          <p:spPr>
            <a:xfrm rot="19560010" flipH="1">
              <a:off x="3929110" y="1855520"/>
              <a:ext cx="185963" cy="348045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659859" y="2152267"/>
              <a:ext cx="995537" cy="90731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977287" y="2510271"/>
              <a:ext cx="264141" cy="240734"/>
              <a:chOff x="6092142" y="4728069"/>
              <a:chExt cx="69750" cy="63569"/>
            </a:xfrm>
          </p:grpSpPr>
          <p:sp>
            <p:nvSpPr>
              <p:cNvPr id="203" name="Oval 202"/>
              <p:cNvSpPr/>
              <p:nvPr/>
            </p:nvSpPr>
            <p:spPr>
              <a:xfrm rot="636239">
                <a:off x="6092142" y="4728069"/>
                <a:ext cx="69750" cy="635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636239">
                <a:off x="6097322" y="4736381"/>
                <a:ext cx="35318" cy="32188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" y="1259086"/>
            <a:ext cx="2566497" cy="346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7" y="1026460"/>
            <a:ext cx="2966578" cy="35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61" y="1255071"/>
            <a:ext cx="2640569" cy="2933966"/>
          </a:xfrm>
          <a:prstGeom prst="rect">
            <a:avLst/>
          </a:prstGeom>
        </p:spPr>
      </p:pic>
      <p:sp>
        <p:nvSpPr>
          <p:cNvPr id="18" name="Oval 191"/>
          <p:cNvSpPr/>
          <p:nvPr/>
        </p:nvSpPr>
        <p:spPr>
          <a:xfrm rot="16200000">
            <a:off x="3378665" y="1841940"/>
            <a:ext cx="216220" cy="176713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Freeform 14"/>
          <p:cNvSpPr/>
          <p:nvPr/>
        </p:nvSpPr>
        <p:spPr>
          <a:xfrm rot="5400000">
            <a:off x="3318926" y="3585200"/>
            <a:ext cx="251701" cy="112024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3120843" y="2069648"/>
            <a:ext cx="451264" cy="41127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3088451" y="1918204"/>
            <a:ext cx="1264108" cy="1758512"/>
          </a:xfrm>
          <a:custGeom>
            <a:avLst/>
            <a:gdLst>
              <a:gd name="connsiteX0" fmla="*/ 0 w 1394208"/>
              <a:gd name="connsiteY0" fmla="*/ 232373 h 2434213"/>
              <a:gd name="connsiteX1" fmla="*/ 232373 w 1394208"/>
              <a:gd name="connsiteY1" fmla="*/ 0 h 2434213"/>
              <a:gd name="connsiteX2" fmla="*/ 1161835 w 1394208"/>
              <a:gd name="connsiteY2" fmla="*/ 0 h 2434213"/>
              <a:gd name="connsiteX3" fmla="*/ 1394208 w 1394208"/>
              <a:gd name="connsiteY3" fmla="*/ 232373 h 2434213"/>
              <a:gd name="connsiteX4" fmla="*/ 1394208 w 1394208"/>
              <a:gd name="connsiteY4" fmla="*/ 2201840 h 2434213"/>
              <a:gd name="connsiteX5" fmla="*/ 1161835 w 1394208"/>
              <a:gd name="connsiteY5" fmla="*/ 2434213 h 2434213"/>
              <a:gd name="connsiteX6" fmla="*/ 232373 w 1394208"/>
              <a:gd name="connsiteY6" fmla="*/ 2434213 h 2434213"/>
              <a:gd name="connsiteX7" fmla="*/ 0 w 1394208"/>
              <a:gd name="connsiteY7" fmla="*/ 2201840 h 2434213"/>
              <a:gd name="connsiteX8" fmla="*/ 0 w 1394208"/>
              <a:gd name="connsiteY8" fmla="*/ 232373 h 2434213"/>
              <a:gd name="connsiteX0" fmla="*/ 0 w 1394208"/>
              <a:gd name="connsiteY0" fmla="*/ 232373 h 2434213"/>
              <a:gd name="connsiteX1" fmla="*/ 232373 w 1394208"/>
              <a:gd name="connsiteY1" fmla="*/ 0 h 2434213"/>
              <a:gd name="connsiteX2" fmla="*/ 1161835 w 1394208"/>
              <a:gd name="connsiteY2" fmla="*/ 0 h 2434213"/>
              <a:gd name="connsiteX3" fmla="*/ 1394208 w 1394208"/>
              <a:gd name="connsiteY3" fmla="*/ 232373 h 2434213"/>
              <a:gd name="connsiteX4" fmla="*/ 1394208 w 1394208"/>
              <a:gd name="connsiteY4" fmla="*/ 2201840 h 2434213"/>
              <a:gd name="connsiteX5" fmla="*/ 1161835 w 1394208"/>
              <a:gd name="connsiteY5" fmla="*/ 2434213 h 2434213"/>
              <a:gd name="connsiteX6" fmla="*/ 232373 w 1394208"/>
              <a:gd name="connsiteY6" fmla="*/ 2434213 h 2434213"/>
              <a:gd name="connsiteX7" fmla="*/ 0 w 1394208"/>
              <a:gd name="connsiteY7" fmla="*/ 2201840 h 2434213"/>
              <a:gd name="connsiteX8" fmla="*/ 0 w 1394208"/>
              <a:gd name="connsiteY8" fmla="*/ 1238460 h 2434213"/>
              <a:gd name="connsiteX9" fmla="*/ 0 w 1394208"/>
              <a:gd name="connsiteY9" fmla="*/ 232373 h 2434213"/>
              <a:gd name="connsiteX0" fmla="*/ 205991 w 1600199"/>
              <a:gd name="connsiteY0" fmla="*/ 232373 h 2434213"/>
              <a:gd name="connsiteX1" fmla="*/ 438364 w 1600199"/>
              <a:gd name="connsiteY1" fmla="*/ 0 h 2434213"/>
              <a:gd name="connsiteX2" fmla="*/ 1367826 w 1600199"/>
              <a:gd name="connsiteY2" fmla="*/ 0 h 2434213"/>
              <a:gd name="connsiteX3" fmla="*/ 1600199 w 1600199"/>
              <a:gd name="connsiteY3" fmla="*/ 232373 h 2434213"/>
              <a:gd name="connsiteX4" fmla="*/ 1600199 w 1600199"/>
              <a:gd name="connsiteY4" fmla="*/ 2201840 h 2434213"/>
              <a:gd name="connsiteX5" fmla="*/ 1367826 w 1600199"/>
              <a:gd name="connsiteY5" fmla="*/ 2434213 h 2434213"/>
              <a:gd name="connsiteX6" fmla="*/ 438364 w 1600199"/>
              <a:gd name="connsiteY6" fmla="*/ 2434213 h 2434213"/>
              <a:gd name="connsiteX7" fmla="*/ 205991 w 1600199"/>
              <a:gd name="connsiteY7" fmla="*/ 2201840 h 2434213"/>
              <a:gd name="connsiteX8" fmla="*/ 0 w 1600199"/>
              <a:gd name="connsiteY8" fmla="*/ 1544935 h 2434213"/>
              <a:gd name="connsiteX9" fmla="*/ 205991 w 1600199"/>
              <a:gd name="connsiteY9" fmla="*/ 232373 h 2434213"/>
              <a:gd name="connsiteX0" fmla="*/ 205991 w 1600199"/>
              <a:gd name="connsiteY0" fmla="*/ 232373 h 2434213"/>
              <a:gd name="connsiteX1" fmla="*/ 438364 w 1600199"/>
              <a:gd name="connsiteY1" fmla="*/ 0 h 2434213"/>
              <a:gd name="connsiteX2" fmla="*/ 1367826 w 1600199"/>
              <a:gd name="connsiteY2" fmla="*/ 0 h 2434213"/>
              <a:gd name="connsiteX3" fmla="*/ 1600199 w 1600199"/>
              <a:gd name="connsiteY3" fmla="*/ 232373 h 2434213"/>
              <a:gd name="connsiteX4" fmla="*/ 1600199 w 1600199"/>
              <a:gd name="connsiteY4" fmla="*/ 2201840 h 2434213"/>
              <a:gd name="connsiteX5" fmla="*/ 1367826 w 1600199"/>
              <a:gd name="connsiteY5" fmla="*/ 2434213 h 2434213"/>
              <a:gd name="connsiteX6" fmla="*/ 438364 w 1600199"/>
              <a:gd name="connsiteY6" fmla="*/ 2434213 h 2434213"/>
              <a:gd name="connsiteX7" fmla="*/ 205991 w 1600199"/>
              <a:gd name="connsiteY7" fmla="*/ 2201840 h 2434213"/>
              <a:gd name="connsiteX8" fmla="*/ 82899 w 1600199"/>
              <a:gd name="connsiteY8" fmla="*/ 1823776 h 2434213"/>
              <a:gd name="connsiteX9" fmla="*/ 0 w 1600199"/>
              <a:gd name="connsiteY9" fmla="*/ 1544935 h 2434213"/>
              <a:gd name="connsiteX10" fmla="*/ 205991 w 1600199"/>
              <a:gd name="connsiteY10" fmla="*/ 232373 h 2434213"/>
              <a:gd name="connsiteX0" fmla="*/ 205991 w 1600199"/>
              <a:gd name="connsiteY0" fmla="*/ 232373 h 2434213"/>
              <a:gd name="connsiteX1" fmla="*/ 438364 w 1600199"/>
              <a:gd name="connsiteY1" fmla="*/ 0 h 2434213"/>
              <a:gd name="connsiteX2" fmla="*/ 1367826 w 1600199"/>
              <a:gd name="connsiteY2" fmla="*/ 0 h 2434213"/>
              <a:gd name="connsiteX3" fmla="*/ 1600199 w 1600199"/>
              <a:gd name="connsiteY3" fmla="*/ 232373 h 2434213"/>
              <a:gd name="connsiteX4" fmla="*/ 1600199 w 1600199"/>
              <a:gd name="connsiteY4" fmla="*/ 2201840 h 2434213"/>
              <a:gd name="connsiteX5" fmla="*/ 1367826 w 1600199"/>
              <a:gd name="connsiteY5" fmla="*/ 2434213 h 2434213"/>
              <a:gd name="connsiteX6" fmla="*/ 438364 w 1600199"/>
              <a:gd name="connsiteY6" fmla="*/ 2434213 h 2434213"/>
              <a:gd name="connsiteX7" fmla="*/ 205991 w 1600199"/>
              <a:gd name="connsiteY7" fmla="*/ 2201840 h 2434213"/>
              <a:gd name="connsiteX8" fmla="*/ 5024 w 1600199"/>
              <a:gd name="connsiteY8" fmla="*/ 1956917 h 2434213"/>
              <a:gd name="connsiteX9" fmla="*/ 0 w 1600199"/>
              <a:gd name="connsiteY9" fmla="*/ 1544935 h 2434213"/>
              <a:gd name="connsiteX10" fmla="*/ 205991 w 1600199"/>
              <a:gd name="connsiteY10" fmla="*/ 232373 h 2434213"/>
              <a:gd name="connsiteX0" fmla="*/ 213527 w 1607735"/>
              <a:gd name="connsiteY0" fmla="*/ 232373 h 2434213"/>
              <a:gd name="connsiteX1" fmla="*/ 445900 w 1607735"/>
              <a:gd name="connsiteY1" fmla="*/ 0 h 2434213"/>
              <a:gd name="connsiteX2" fmla="*/ 1375362 w 1607735"/>
              <a:gd name="connsiteY2" fmla="*/ 0 h 2434213"/>
              <a:gd name="connsiteX3" fmla="*/ 1607735 w 1607735"/>
              <a:gd name="connsiteY3" fmla="*/ 232373 h 2434213"/>
              <a:gd name="connsiteX4" fmla="*/ 1607735 w 1607735"/>
              <a:gd name="connsiteY4" fmla="*/ 2201840 h 2434213"/>
              <a:gd name="connsiteX5" fmla="*/ 1375362 w 1607735"/>
              <a:gd name="connsiteY5" fmla="*/ 2434213 h 2434213"/>
              <a:gd name="connsiteX6" fmla="*/ 445900 w 1607735"/>
              <a:gd name="connsiteY6" fmla="*/ 2434213 h 2434213"/>
              <a:gd name="connsiteX7" fmla="*/ 213527 w 1607735"/>
              <a:gd name="connsiteY7" fmla="*/ 2201840 h 2434213"/>
              <a:gd name="connsiteX8" fmla="*/ 12560 w 1607735"/>
              <a:gd name="connsiteY8" fmla="*/ 1956917 h 2434213"/>
              <a:gd name="connsiteX9" fmla="*/ 0 w 1607735"/>
              <a:gd name="connsiteY9" fmla="*/ 1549959 h 2434213"/>
              <a:gd name="connsiteX10" fmla="*/ 213527 w 1607735"/>
              <a:gd name="connsiteY10" fmla="*/ 232373 h 2434213"/>
              <a:gd name="connsiteX0" fmla="*/ 213527 w 1607735"/>
              <a:gd name="connsiteY0" fmla="*/ 232373 h 2434213"/>
              <a:gd name="connsiteX1" fmla="*/ 445900 w 1607735"/>
              <a:gd name="connsiteY1" fmla="*/ 0 h 2434213"/>
              <a:gd name="connsiteX2" fmla="*/ 1375362 w 1607735"/>
              <a:gd name="connsiteY2" fmla="*/ 0 h 2434213"/>
              <a:gd name="connsiteX3" fmla="*/ 1607735 w 1607735"/>
              <a:gd name="connsiteY3" fmla="*/ 232373 h 2434213"/>
              <a:gd name="connsiteX4" fmla="*/ 1607735 w 1607735"/>
              <a:gd name="connsiteY4" fmla="*/ 2201840 h 2434213"/>
              <a:gd name="connsiteX5" fmla="*/ 1325121 w 1607735"/>
              <a:gd name="connsiteY5" fmla="*/ 2406580 h 2434213"/>
              <a:gd name="connsiteX6" fmla="*/ 445900 w 1607735"/>
              <a:gd name="connsiteY6" fmla="*/ 2434213 h 2434213"/>
              <a:gd name="connsiteX7" fmla="*/ 213527 w 1607735"/>
              <a:gd name="connsiteY7" fmla="*/ 2201840 h 2434213"/>
              <a:gd name="connsiteX8" fmla="*/ 12560 w 1607735"/>
              <a:gd name="connsiteY8" fmla="*/ 1956917 h 2434213"/>
              <a:gd name="connsiteX9" fmla="*/ 0 w 1607735"/>
              <a:gd name="connsiteY9" fmla="*/ 1549959 h 2434213"/>
              <a:gd name="connsiteX10" fmla="*/ 213527 w 1607735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375362 w 1708218"/>
              <a:gd name="connsiteY2" fmla="*/ 0 h 2434213"/>
              <a:gd name="connsiteX3" fmla="*/ 1607735 w 1708218"/>
              <a:gd name="connsiteY3" fmla="*/ 232373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607735 w 1708218"/>
              <a:gd name="connsiteY3" fmla="*/ 232373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429377 w 1708218"/>
              <a:gd name="connsiteY3" fmla="*/ 679525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542420 w 1708218"/>
              <a:gd name="connsiteY3" fmla="*/ 589090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542420 w 1708218"/>
              <a:gd name="connsiteY3" fmla="*/ 589090 h 2434213"/>
              <a:gd name="connsiteX4" fmla="*/ 1625320 w 1708218"/>
              <a:gd name="connsiteY4" fmla="*/ 1278653 h 2434213"/>
              <a:gd name="connsiteX5" fmla="*/ 1708218 w 1708218"/>
              <a:gd name="connsiteY5" fmla="*/ 1933047 h 2434213"/>
              <a:gd name="connsiteX6" fmla="*/ 1325121 w 1708218"/>
              <a:gd name="connsiteY6" fmla="*/ 2406580 h 2434213"/>
              <a:gd name="connsiteX7" fmla="*/ 445900 w 1708218"/>
              <a:gd name="connsiteY7" fmla="*/ 2434213 h 2434213"/>
              <a:gd name="connsiteX8" fmla="*/ 213527 w 1708218"/>
              <a:gd name="connsiteY8" fmla="*/ 2201840 h 2434213"/>
              <a:gd name="connsiteX9" fmla="*/ 12560 w 1708218"/>
              <a:gd name="connsiteY9" fmla="*/ 1956917 h 2434213"/>
              <a:gd name="connsiteX10" fmla="*/ 0 w 1708218"/>
              <a:gd name="connsiteY10" fmla="*/ 1549959 h 2434213"/>
              <a:gd name="connsiteX11" fmla="*/ 213527 w 1708218"/>
              <a:gd name="connsiteY11" fmla="*/ 232373 h 2434213"/>
              <a:gd name="connsiteX0" fmla="*/ 213527 w 1708218"/>
              <a:gd name="connsiteY0" fmla="*/ 232373 h 2409093"/>
              <a:gd name="connsiteX1" fmla="*/ 445900 w 1708218"/>
              <a:gd name="connsiteY1" fmla="*/ 0 h 2409093"/>
              <a:gd name="connsiteX2" fmla="*/ 1139226 w 1708218"/>
              <a:gd name="connsiteY2" fmla="*/ 118068 h 2409093"/>
              <a:gd name="connsiteX3" fmla="*/ 1542420 w 1708218"/>
              <a:gd name="connsiteY3" fmla="*/ 589090 h 2409093"/>
              <a:gd name="connsiteX4" fmla="*/ 1625320 w 1708218"/>
              <a:gd name="connsiteY4" fmla="*/ 1278653 h 2409093"/>
              <a:gd name="connsiteX5" fmla="*/ 1708218 w 1708218"/>
              <a:gd name="connsiteY5" fmla="*/ 1933047 h 2409093"/>
              <a:gd name="connsiteX6" fmla="*/ 1325121 w 1708218"/>
              <a:gd name="connsiteY6" fmla="*/ 2406580 h 2409093"/>
              <a:gd name="connsiteX7" fmla="*/ 450925 w 1708218"/>
              <a:gd name="connsiteY7" fmla="*/ 2409093 h 2409093"/>
              <a:gd name="connsiteX8" fmla="*/ 213527 w 1708218"/>
              <a:gd name="connsiteY8" fmla="*/ 2201840 h 2409093"/>
              <a:gd name="connsiteX9" fmla="*/ 12560 w 1708218"/>
              <a:gd name="connsiteY9" fmla="*/ 1956917 h 2409093"/>
              <a:gd name="connsiteX10" fmla="*/ 0 w 1708218"/>
              <a:gd name="connsiteY10" fmla="*/ 1549959 h 2409093"/>
              <a:gd name="connsiteX11" fmla="*/ 213527 w 1708218"/>
              <a:gd name="connsiteY11" fmla="*/ 232373 h 2409093"/>
              <a:gd name="connsiteX0" fmla="*/ 484832 w 1708218"/>
              <a:gd name="connsiteY0" fmla="*/ 460973 h 2409093"/>
              <a:gd name="connsiteX1" fmla="*/ 445900 w 1708218"/>
              <a:gd name="connsiteY1" fmla="*/ 0 h 2409093"/>
              <a:gd name="connsiteX2" fmla="*/ 1139226 w 1708218"/>
              <a:gd name="connsiteY2" fmla="*/ 118068 h 2409093"/>
              <a:gd name="connsiteX3" fmla="*/ 1542420 w 1708218"/>
              <a:gd name="connsiteY3" fmla="*/ 589090 h 2409093"/>
              <a:gd name="connsiteX4" fmla="*/ 1625320 w 1708218"/>
              <a:gd name="connsiteY4" fmla="*/ 1278653 h 2409093"/>
              <a:gd name="connsiteX5" fmla="*/ 1708218 w 1708218"/>
              <a:gd name="connsiteY5" fmla="*/ 1933047 h 2409093"/>
              <a:gd name="connsiteX6" fmla="*/ 1325121 w 1708218"/>
              <a:gd name="connsiteY6" fmla="*/ 2406580 h 2409093"/>
              <a:gd name="connsiteX7" fmla="*/ 450925 w 1708218"/>
              <a:gd name="connsiteY7" fmla="*/ 2409093 h 2409093"/>
              <a:gd name="connsiteX8" fmla="*/ 213527 w 1708218"/>
              <a:gd name="connsiteY8" fmla="*/ 2201840 h 2409093"/>
              <a:gd name="connsiteX9" fmla="*/ 12560 w 1708218"/>
              <a:gd name="connsiteY9" fmla="*/ 1956917 h 2409093"/>
              <a:gd name="connsiteX10" fmla="*/ 0 w 1708218"/>
              <a:gd name="connsiteY10" fmla="*/ 1549959 h 2409093"/>
              <a:gd name="connsiteX11" fmla="*/ 484832 w 1708218"/>
              <a:gd name="connsiteY11" fmla="*/ 460973 h 2409093"/>
              <a:gd name="connsiteX0" fmla="*/ 298938 w 1708218"/>
              <a:gd name="connsiteY0" fmla="*/ 408219 h 2409093"/>
              <a:gd name="connsiteX1" fmla="*/ 445900 w 1708218"/>
              <a:gd name="connsiteY1" fmla="*/ 0 h 2409093"/>
              <a:gd name="connsiteX2" fmla="*/ 1139226 w 1708218"/>
              <a:gd name="connsiteY2" fmla="*/ 118068 h 2409093"/>
              <a:gd name="connsiteX3" fmla="*/ 1542420 w 1708218"/>
              <a:gd name="connsiteY3" fmla="*/ 589090 h 2409093"/>
              <a:gd name="connsiteX4" fmla="*/ 1625320 w 1708218"/>
              <a:gd name="connsiteY4" fmla="*/ 1278653 h 2409093"/>
              <a:gd name="connsiteX5" fmla="*/ 1708218 w 1708218"/>
              <a:gd name="connsiteY5" fmla="*/ 1933047 h 2409093"/>
              <a:gd name="connsiteX6" fmla="*/ 1325121 w 1708218"/>
              <a:gd name="connsiteY6" fmla="*/ 2406580 h 2409093"/>
              <a:gd name="connsiteX7" fmla="*/ 450925 w 1708218"/>
              <a:gd name="connsiteY7" fmla="*/ 2409093 h 2409093"/>
              <a:gd name="connsiteX8" fmla="*/ 213527 w 1708218"/>
              <a:gd name="connsiteY8" fmla="*/ 2201840 h 2409093"/>
              <a:gd name="connsiteX9" fmla="*/ 12560 w 1708218"/>
              <a:gd name="connsiteY9" fmla="*/ 1956917 h 2409093"/>
              <a:gd name="connsiteX10" fmla="*/ 0 w 1708218"/>
              <a:gd name="connsiteY10" fmla="*/ 1549959 h 2409093"/>
              <a:gd name="connsiteX11" fmla="*/ 298938 w 1708218"/>
              <a:gd name="connsiteY11" fmla="*/ 408219 h 2409093"/>
              <a:gd name="connsiteX0" fmla="*/ 298938 w 1708218"/>
              <a:gd name="connsiteY0" fmla="*/ 290151 h 2291025"/>
              <a:gd name="connsiteX1" fmla="*/ 762423 w 1708218"/>
              <a:gd name="connsiteY1" fmla="*/ 12560 h 2291025"/>
              <a:gd name="connsiteX2" fmla="*/ 1139226 w 1708218"/>
              <a:gd name="connsiteY2" fmla="*/ 0 h 2291025"/>
              <a:gd name="connsiteX3" fmla="*/ 1542420 w 1708218"/>
              <a:gd name="connsiteY3" fmla="*/ 471022 h 2291025"/>
              <a:gd name="connsiteX4" fmla="*/ 1625320 w 1708218"/>
              <a:gd name="connsiteY4" fmla="*/ 1160585 h 2291025"/>
              <a:gd name="connsiteX5" fmla="*/ 1708218 w 1708218"/>
              <a:gd name="connsiteY5" fmla="*/ 1814979 h 2291025"/>
              <a:gd name="connsiteX6" fmla="*/ 1325121 w 1708218"/>
              <a:gd name="connsiteY6" fmla="*/ 2288512 h 2291025"/>
              <a:gd name="connsiteX7" fmla="*/ 450925 w 1708218"/>
              <a:gd name="connsiteY7" fmla="*/ 2291025 h 2291025"/>
              <a:gd name="connsiteX8" fmla="*/ 213527 w 1708218"/>
              <a:gd name="connsiteY8" fmla="*/ 2083772 h 2291025"/>
              <a:gd name="connsiteX9" fmla="*/ 12560 w 1708218"/>
              <a:gd name="connsiteY9" fmla="*/ 1838849 h 2291025"/>
              <a:gd name="connsiteX10" fmla="*/ 0 w 1708218"/>
              <a:gd name="connsiteY10" fmla="*/ 1431891 h 2291025"/>
              <a:gd name="connsiteX11" fmla="*/ 298938 w 1708218"/>
              <a:gd name="connsiteY11" fmla="*/ 290151 h 2291025"/>
              <a:gd name="connsiteX0" fmla="*/ 298938 w 1708218"/>
              <a:gd name="connsiteY0" fmla="*/ 378074 h 2378948"/>
              <a:gd name="connsiteX1" fmla="*/ 709669 w 1708218"/>
              <a:gd name="connsiteY1" fmla="*/ 0 h 2378948"/>
              <a:gd name="connsiteX2" fmla="*/ 1139226 w 1708218"/>
              <a:gd name="connsiteY2" fmla="*/ 87923 h 2378948"/>
              <a:gd name="connsiteX3" fmla="*/ 1542420 w 1708218"/>
              <a:gd name="connsiteY3" fmla="*/ 558945 h 2378948"/>
              <a:gd name="connsiteX4" fmla="*/ 1625320 w 1708218"/>
              <a:gd name="connsiteY4" fmla="*/ 1248508 h 2378948"/>
              <a:gd name="connsiteX5" fmla="*/ 1708218 w 1708218"/>
              <a:gd name="connsiteY5" fmla="*/ 1902902 h 2378948"/>
              <a:gd name="connsiteX6" fmla="*/ 1325121 w 1708218"/>
              <a:gd name="connsiteY6" fmla="*/ 2376435 h 2378948"/>
              <a:gd name="connsiteX7" fmla="*/ 450925 w 1708218"/>
              <a:gd name="connsiteY7" fmla="*/ 2378948 h 2378948"/>
              <a:gd name="connsiteX8" fmla="*/ 213527 w 1708218"/>
              <a:gd name="connsiteY8" fmla="*/ 2171695 h 2378948"/>
              <a:gd name="connsiteX9" fmla="*/ 12560 w 1708218"/>
              <a:gd name="connsiteY9" fmla="*/ 1926772 h 2378948"/>
              <a:gd name="connsiteX10" fmla="*/ 0 w 1708218"/>
              <a:gd name="connsiteY10" fmla="*/ 1519814 h 2378948"/>
              <a:gd name="connsiteX11" fmla="*/ 298938 w 1708218"/>
              <a:gd name="connsiteY11" fmla="*/ 378074 h 2378948"/>
              <a:gd name="connsiteX0" fmla="*/ 298938 w 1708218"/>
              <a:gd name="connsiteY0" fmla="*/ 380586 h 2381460"/>
              <a:gd name="connsiteX1" fmla="*/ 709669 w 1708218"/>
              <a:gd name="connsiteY1" fmla="*/ 2512 h 2381460"/>
              <a:gd name="connsiteX2" fmla="*/ 1144251 w 1708218"/>
              <a:gd name="connsiteY2" fmla="*/ 0 h 2381460"/>
              <a:gd name="connsiteX3" fmla="*/ 1542420 w 1708218"/>
              <a:gd name="connsiteY3" fmla="*/ 561457 h 2381460"/>
              <a:gd name="connsiteX4" fmla="*/ 1625320 w 1708218"/>
              <a:gd name="connsiteY4" fmla="*/ 1251020 h 2381460"/>
              <a:gd name="connsiteX5" fmla="*/ 1708218 w 1708218"/>
              <a:gd name="connsiteY5" fmla="*/ 1905414 h 2381460"/>
              <a:gd name="connsiteX6" fmla="*/ 1325121 w 1708218"/>
              <a:gd name="connsiteY6" fmla="*/ 2378947 h 2381460"/>
              <a:gd name="connsiteX7" fmla="*/ 450925 w 1708218"/>
              <a:gd name="connsiteY7" fmla="*/ 2381460 h 2381460"/>
              <a:gd name="connsiteX8" fmla="*/ 213527 w 1708218"/>
              <a:gd name="connsiteY8" fmla="*/ 2174207 h 2381460"/>
              <a:gd name="connsiteX9" fmla="*/ 12560 w 1708218"/>
              <a:gd name="connsiteY9" fmla="*/ 1929284 h 2381460"/>
              <a:gd name="connsiteX10" fmla="*/ 0 w 1708218"/>
              <a:gd name="connsiteY10" fmla="*/ 1522326 h 2381460"/>
              <a:gd name="connsiteX11" fmla="*/ 298938 w 1708218"/>
              <a:gd name="connsiteY11" fmla="*/ 380586 h 2381460"/>
              <a:gd name="connsiteX0" fmla="*/ 298938 w 1708218"/>
              <a:gd name="connsiteY0" fmla="*/ 435577 h 2436451"/>
              <a:gd name="connsiteX1" fmla="*/ 709669 w 1708218"/>
              <a:gd name="connsiteY1" fmla="*/ 57503 h 2436451"/>
              <a:gd name="connsiteX2" fmla="*/ 1144251 w 1708218"/>
              <a:gd name="connsiteY2" fmla="*/ 54991 h 2436451"/>
              <a:gd name="connsiteX3" fmla="*/ 1542420 w 1708218"/>
              <a:gd name="connsiteY3" fmla="*/ 616448 h 2436451"/>
              <a:gd name="connsiteX4" fmla="*/ 1625320 w 1708218"/>
              <a:gd name="connsiteY4" fmla="*/ 1306011 h 2436451"/>
              <a:gd name="connsiteX5" fmla="*/ 1708218 w 1708218"/>
              <a:gd name="connsiteY5" fmla="*/ 1960405 h 2436451"/>
              <a:gd name="connsiteX6" fmla="*/ 1325121 w 1708218"/>
              <a:gd name="connsiteY6" fmla="*/ 2433938 h 2436451"/>
              <a:gd name="connsiteX7" fmla="*/ 450925 w 1708218"/>
              <a:gd name="connsiteY7" fmla="*/ 2436451 h 2436451"/>
              <a:gd name="connsiteX8" fmla="*/ 213527 w 1708218"/>
              <a:gd name="connsiteY8" fmla="*/ 2229198 h 2436451"/>
              <a:gd name="connsiteX9" fmla="*/ 12560 w 1708218"/>
              <a:gd name="connsiteY9" fmla="*/ 1984275 h 2436451"/>
              <a:gd name="connsiteX10" fmla="*/ 0 w 1708218"/>
              <a:gd name="connsiteY10" fmla="*/ 1577317 h 2436451"/>
              <a:gd name="connsiteX11" fmla="*/ 298938 w 1708218"/>
              <a:gd name="connsiteY11" fmla="*/ 435577 h 2436451"/>
              <a:gd name="connsiteX0" fmla="*/ 298938 w 1708218"/>
              <a:gd name="connsiteY0" fmla="*/ 493049 h 2493923"/>
              <a:gd name="connsiteX1" fmla="*/ 709669 w 1708218"/>
              <a:gd name="connsiteY1" fmla="*/ 114975 h 2493923"/>
              <a:gd name="connsiteX2" fmla="*/ 1144251 w 1708218"/>
              <a:gd name="connsiteY2" fmla="*/ 112463 h 2493923"/>
              <a:gd name="connsiteX3" fmla="*/ 1542420 w 1708218"/>
              <a:gd name="connsiteY3" fmla="*/ 673920 h 2493923"/>
              <a:gd name="connsiteX4" fmla="*/ 1625320 w 1708218"/>
              <a:gd name="connsiteY4" fmla="*/ 1363483 h 2493923"/>
              <a:gd name="connsiteX5" fmla="*/ 1708218 w 1708218"/>
              <a:gd name="connsiteY5" fmla="*/ 2017877 h 2493923"/>
              <a:gd name="connsiteX6" fmla="*/ 1325121 w 1708218"/>
              <a:gd name="connsiteY6" fmla="*/ 2491410 h 2493923"/>
              <a:gd name="connsiteX7" fmla="*/ 450925 w 1708218"/>
              <a:gd name="connsiteY7" fmla="*/ 2493923 h 2493923"/>
              <a:gd name="connsiteX8" fmla="*/ 213527 w 1708218"/>
              <a:gd name="connsiteY8" fmla="*/ 2286670 h 2493923"/>
              <a:gd name="connsiteX9" fmla="*/ 12560 w 1708218"/>
              <a:gd name="connsiteY9" fmla="*/ 2041747 h 2493923"/>
              <a:gd name="connsiteX10" fmla="*/ 0 w 1708218"/>
              <a:gd name="connsiteY10" fmla="*/ 1634789 h 2493923"/>
              <a:gd name="connsiteX11" fmla="*/ 298938 w 1708218"/>
              <a:gd name="connsiteY11" fmla="*/ 493049 h 2493923"/>
              <a:gd name="connsiteX0" fmla="*/ 298938 w 1708218"/>
              <a:gd name="connsiteY0" fmla="*/ 493049 h 2493923"/>
              <a:gd name="connsiteX1" fmla="*/ 709669 w 1708218"/>
              <a:gd name="connsiteY1" fmla="*/ 114975 h 2493923"/>
              <a:gd name="connsiteX2" fmla="*/ 1144251 w 1708218"/>
              <a:gd name="connsiteY2" fmla="*/ 112463 h 2493923"/>
              <a:gd name="connsiteX3" fmla="*/ 1542420 w 1708218"/>
              <a:gd name="connsiteY3" fmla="*/ 673920 h 2493923"/>
              <a:gd name="connsiteX4" fmla="*/ 1625320 w 1708218"/>
              <a:gd name="connsiteY4" fmla="*/ 1363483 h 2493923"/>
              <a:gd name="connsiteX5" fmla="*/ 1708218 w 1708218"/>
              <a:gd name="connsiteY5" fmla="*/ 2017877 h 2493923"/>
              <a:gd name="connsiteX6" fmla="*/ 1325121 w 1708218"/>
              <a:gd name="connsiteY6" fmla="*/ 2491410 h 2493923"/>
              <a:gd name="connsiteX7" fmla="*/ 450925 w 1708218"/>
              <a:gd name="connsiteY7" fmla="*/ 2493923 h 2493923"/>
              <a:gd name="connsiteX8" fmla="*/ 213527 w 1708218"/>
              <a:gd name="connsiteY8" fmla="*/ 2286670 h 2493923"/>
              <a:gd name="connsiteX9" fmla="*/ 12560 w 1708218"/>
              <a:gd name="connsiteY9" fmla="*/ 2041747 h 2493923"/>
              <a:gd name="connsiteX10" fmla="*/ 0 w 1708218"/>
              <a:gd name="connsiteY10" fmla="*/ 1634789 h 2493923"/>
              <a:gd name="connsiteX11" fmla="*/ 298938 w 1708218"/>
              <a:gd name="connsiteY11" fmla="*/ 493049 h 2493923"/>
              <a:gd name="connsiteX0" fmla="*/ 298938 w 1708218"/>
              <a:gd name="connsiteY0" fmla="*/ 384277 h 2385151"/>
              <a:gd name="connsiteX1" fmla="*/ 1144251 w 1708218"/>
              <a:gd name="connsiteY1" fmla="*/ 3691 h 2385151"/>
              <a:gd name="connsiteX2" fmla="*/ 1542420 w 1708218"/>
              <a:gd name="connsiteY2" fmla="*/ 565148 h 2385151"/>
              <a:gd name="connsiteX3" fmla="*/ 1625320 w 1708218"/>
              <a:gd name="connsiteY3" fmla="*/ 1254711 h 2385151"/>
              <a:gd name="connsiteX4" fmla="*/ 1708218 w 1708218"/>
              <a:gd name="connsiteY4" fmla="*/ 1909105 h 2385151"/>
              <a:gd name="connsiteX5" fmla="*/ 1325121 w 1708218"/>
              <a:gd name="connsiteY5" fmla="*/ 2382638 h 2385151"/>
              <a:gd name="connsiteX6" fmla="*/ 450925 w 1708218"/>
              <a:gd name="connsiteY6" fmla="*/ 2385151 h 2385151"/>
              <a:gd name="connsiteX7" fmla="*/ 213527 w 1708218"/>
              <a:gd name="connsiteY7" fmla="*/ 2177898 h 2385151"/>
              <a:gd name="connsiteX8" fmla="*/ 12560 w 1708218"/>
              <a:gd name="connsiteY8" fmla="*/ 1932975 h 2385151"/>
              <a:gd name="connsiteX9" fmla="*/ 0 w 1708218"/>
              <a:gd name="connsiteY9" fmla="*/ 1526017 h 2385151"/>
              <a:gd name="connsiteX10" fmla="*/ 298938 w 1708218"/>
              <a:gd name="connsiteY10" fmla="*/ 384277 h 2385151"/>
              <a:gd name="connsiteX0" fmla="*/ 298938 w 1708218"/>
              <a:gd name="connsiteY0" fmla="*/ 426134 h 2427008"/>
              <a:gd name="connsiteX1" fmla="*/ 1144251 w 1708218"/>
              <a:gd name="connsiteY1" fmla="*/ 45548 h 2427008"/>
              <a:gd name="connsiteX2" fmla="*/ 1542420 w 1708218"/>
              <a:gd name="connsiteY2" fmla="*/ 607005 h 2427008"/>
              <a:gd name="connsiteX3" fmla="*/ 1625320 w 1708218"/>
              <a:gd name="connsiteY3" fmla="*/ 1296568 h 2427008"/>
              <a:gd name="connsiteX4" fmla="*/ 1708218 w 1708218"/>
              <a:gd name="connsiteY4" fmla="*/ 1950962 h 2427008"/>
              <a:gd name="connsiteX5" fmla="*/ 1325121 w 1708218"/>
              <a:gd name="connsiteY5" fmla="*/ 2424495 h 2427008"/>
              <a:gd name="connsiteX6" fmla="*/ 450925 w 1708218"/>
              <a:gd name="connsiteY6" fmla="*/ 2427008 h 2427008"/>
              <a:gd name="connsiteX7" fmla="*/ 213527 w 1708218"/>
              <a:gd name="connsiteY7" fmla="*/ 2219755 h 2427008"/>
              <a:gd name="connsiteX8" fmla="*/ 12560 w 1708218"/>
              <a:gd name="connsiteY8" fmla="*/ 1974832 h 2427008"/>
              <a:gd name="connsiteX9" fmla="*/ 0 w 1708218"/>
              <a:gd name="connsiteY9" fmla="*/ 1567874 h 2427008"/>
              <a:gd name="connsiteX10" fmla="*/ 298938 w 1708218"/>
              <a:gd name="connsiteY10" fmla="*/ 426134 h 2427008"/>
              <a:gd name="connsiteX0" fmla="*/ 298938 w 1708218"/>
              <a:gd name="connsiteY0" fmla="*/ 422331 h 2423205"/>
              <a:gd name="connsiteX1" fmla="*/ 1144251 w 1708218"/>
              <a:gd name="connsiteY1" fmla="*/ 41745 h 2423205"/>
              <a:gd name="connsiteX2" fmla="*/ 1542420 w 1708218"/>
              <a:gd name="connsiteY2" fmla="*/ 603202 h 2423205"/>
              <a:gd name="connsiteX3" fmla="*/ 1625320 w 1708218"/>
              <a:gd name="connsiteY3" fmla="*/ 1292765 h 2423205"/>
              <a:gd name="connsiteX4" fmla="*/ 1708218 w 1708218"/>
              <a:gd name="connsiteY4" fmla="*/ 1947159 h 2423205"/>
              <a:gd name="connsiteX5" fmla="*/ 1325121 w 1708218"/>
              <a:gd name="connsiteY5" fmla="*/ 2420692 h 2423205"/>
              <a:gd name="connsiteX6" fmla="*/ 450925 w 1708218"/>
              <a:gd name="connsiteY6" fmla="*/ 2423205 h 2423205"/>
              <a:gd name="connsiteX7" fmla="*/ 213527 w 1708218"/>
              <a:gd name="connsiteY7" fmla="*/ 2215952 h 2423205"/>
              <a:gd name="connsiteX8" fmla="*/ 12560 w 1708218"/>
              <a:gd name="connsiteY8" fmla="*/ 1971029 h 2423205"/>
              <a:gd name="connsiteX9" fmla="*/ 0 w 1708218"/>
              <a:gd name="connsiteY9" fmla="*/ 1564071 h 2423205"/>
              <a:gd name="connsiteX10" fmla="*/ 298938 w 1708218"/>
              <a:gd name="connsiteY10" fmla="*/ 422331 h 2423205"/>
              <a:gd name="connsiteX0" fmla="*/ 322394 w 1731674"/>
              <a:gd name="connsiteY0" fmla="*/ 422331 h 2423205"/>
              <a:gd name="connsiteX1" fmla="*/ 1167707 w 1731674"/>
              <a:gd name="connsiteY1" fmla="*/ 41745 h 2423205"/>
              <a:gd name="connsiteX2" fmla="*/ 1565876 w 1731674"/>
              <a:gd name="connsiteY2" fmla="*/ 603202 h 2423205"/>
              <a:gd name="connsiteX3" fmla="*/ 1648776 w 1731674"/>
              <a:gd name="connsiteY3" fmla="*/ 1292765 h 2423205"/>
              <a:gd name="connsiteX4" fmla="*/ 1731674 w 1731674"/>
              <a:gd name="connsiteY4" fmla="*/ 1947159 h 2423205"/>
              <a:gd name="connsiteX5" fmla="*/ 1348577 w 1731674"/>
              <a:gd name="connsiteY5" fmla="*/ 2420692 h 2423205"/>
              <a:gd name="connsiteX6" fmla="*/ 474381 w 1731674"/>
              <a:gd name="connsiteY6" fmla="*/ 2423205 h 2423205"/>
              <a:gd name="connsiteX7" fmla="*/ 236983 w 1731674"/>
              <a:gd name="connsiteY7" fmla="*/ 2215952 h 2423205"/>
              <a:gd name="connsiteX8" fmla="*/ 36016 w 1731674"/>
              <a:gd name="connsiteY8" fmla="*/ 1971029 h 2423205"/>
              <a:gd name="connsiteX9" fmla="*/ 23456 w 1731674"/>
              <a:gd name="connsiteY9" fmla="*/ 1564071 h 2423205"/>
              <a:gd name="connsiteX10" fmla="*/ 322394 w 1731674"/>
              <a:gd name="connsiteY10" fmla="*/ 422331 h 2423205"/>
              <a:gd name="connsiteX0" fmla="*/ 322394 w 1731674"/>
              <a:gd name="connsiteY0" fmla="*/ 422331 h 2423205"/>
              <a:gd name="connsiteX1" fmla="*/ 1167707 w 1731674"/>
              <a:gd name="connsiteY1" fmla="*/ 41745 h 2423205"/>
              <a:gd name="connsiteX2" fmla="*/ 1565876 w 1731674"/>
              <a:gd name="connsiteY2" fmla="*/ 603202 h 2423205"/>
              <a:gd name="connsiteX3" fmla="*/ 1648776 w 1731674"/>
              <a:gd name="connsiteY3" fmla="*/ 1292765 h 2423205"/>
              <a:gd name="connsiteX4" fmla="*/ 1731674 w 1731674"/>
              <a:gd name="connsiteY4" fmla="*/ 1947159 h 2423205"/>
              <a:gd name="connsiteX5" fmla="*/ 1348577 w 1731674"/>
              <a:gd name="connsiteY5" fmla="*/ 2420692 h 2423205"/>
              <a:gd name="connsiteX6" fmla="*/ 474381 w 1731674"/>
              <a:gd name="connsiteY6" fmla="*/ 2423205 h 2423205"/>
              <a:gd name="connsiteX7" fmla="*/ 236983 w 1731674"/>
              <a:gd name="connsiteY7" fmla="*/ 2215952 h 2423205"/>
              <a:gd name="connsiteX8" fmla="*/ 36016 w 1731674"/>
              <a:gd name="connsiteY8" fmla="*/ 1971029 h 2423205"/>
              <a:gd name="connsiteX9" fmla="*/ 23456 w 1731674"/>
              <a:gd name="connsiteY9" fmla="*/ 1564071 h 2423205"/>
              <a:gd name="connsiteX10" fmla="*/ 322394 w 1731674"/>
              <a:gd name="connsiteY10" fmla="*/ 422331 h 2423205"/>
              <a:gd name="connsiteX0" fmla="*/ 322394 w 1731674"/>
              <a:gd name="connsiteY0" fmla="*/ 422331 h 2423205"/>
              <a:gd name="connsiteX1" fmla="*/ 1167707 w 1731674"/>
              <a:gd name="connsiteY1" fmla="*/ 41745 h 2423205"/>
              <a:gd name="connsiteX2" fmla="*/ 1565876 w 1731674"/>
              <a:gd name="connsiteY2" fmla="*/ 603202 h 2423205"/>
              <a:gd name="connsiteX3" fmla="*/ 1648776 w 1731674"/>
              <a:gd name="connsiteY3" fmla="*/ 1292765 h 2423205"/>
              <a:gd name="connsiteX4" fmla="*/ 1663848 w 1731674"/>
              <a:gd name="connsiteY4" fmla="*/ 1430931 h 2423205"/>
              <a:gd name="connsiteX5" fmla="*/ 1731674 w 1731674"/>
              <a:gd name="connsiteY5" fmla="*/ 1947159 h 2423205"/>
              <a:gd name="connsiteX6" fmla="*/ 1348577 w 1731674"/>
              <a:gd name="connsiteY6" fmla="*/ 2420692 h 2423205"/>
              <a:gd name="connsiteX7" fmla="*/ 474381 w 1731674"/>
              <a:gd name="connsiteY7" fmla="*/ 2423205 h 2423205"/>
              <a:gd name="connsiteX8" fmla="*/ 236983 w 1731674"/>
              <a:gd name="connsiteY8" fmla="*/ 2215952 h 2423205"/>
              <a:gd name="connsiteX9" fmla="*/ 36016 w 1731674"/>
              <a:gd name="connsiteY9" fmla="*/ 1971029 h 2423205"/>
              <a:gd name="connsiteX10" fmla="*/ 23456 w 1731674"/>
              <a:gd name="connsiteY10" fmla="*/ 1564071 h 2423205"/>
              <a:gd name="connsiteX11" fmla="*/ 322394 w 1731674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48776 w 1771868"/>
              <a:gd name="connsiteY3" fmla="*/ 1292765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48776 w 1771868"/>
              <a:gd name="connsiteY3" fmla="*/ 1292765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38728 w 1771868"/>
              <a:gd name="connsiteY3" fmla="*/ 1187258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38728 w 1771868"/>
              <a:gd name="connsiteY3" fmla="*/ 1187258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38728 w 1771868"/>
              <a:gd name="connsiteY3" fmla="*/ 1187258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2744"/>
              <a:gd name="connsiteY0" fmla="*/ 422331 h 2423205"/>
              <a:gd name="connsiteX1" fmla="*/ 1167707 w 1772744"/>
              <a:gd name="connsiteY1" fmla="*/ 41745 h 2423205"/>
              <a:gd name="connsiteX2" fmla="*/ 1565876 w 1772744"/>
              <a:gd name="connsiteY2" fmla="*/ 603202 h 2423205"/>
              <a:gd name="connsiteX3" fmla="*/ 1638728 w 1772744"/>
              <a:gd name="connsiteY3" fmla="*/ 1187258 h 2423205"/>
              <a:gd name="connsiteX4" fmla="*/ 1771868 w 1772744"/>
              <a:gd name="connsiteY4" fmla="*/ 1498758 h 2423205"/>
              <a:gd name="connsiteX5" fmla="*/ 1731674 w 1772744"/>
              <a:gd name="connsiteY5" fmla="*/ 1947159 h 2423205"/>
              <a:gd name="connsiteX6" fmla="*/ 1348577 w 1772744"/>
              <a:gd name="connsiteY6" fmla="*/ 2420692 h 2423205"/>
              <a:gd name="connsiteX7" fmla="*/ 474381 w 1772744"/>
              <a:gd name="connsiteY7" fmla="*/ 2423205 h 2423205"/>
              <a:gd name="connsiteX8" fmla="*/ 236983 w 1772744"/>
              <a:gd name="connsiteY8" fmla="*/ 2215952 h 2423205"/>
              <a:gd name="connsiteX9" fmla="*/ 36016 w 1772744"/>
              <a:gd name="connsiteY9" fmla="*/ 1971029 h 2423205"/>
              <a:gd name="connsiteX10" fmla="*/ 23456 w 1772744"/>
              <a:gd name="connsiteY10" fmla="*/ 1564071 h 2423205"/>
              <a:gd name="connsiteX11" fmla="*/ 322394 w 1772744"/>
              <a:gd name="connsiteY11" fmla="*/ 422331 h 2423205"/>
              <a:gd name="connsiteX0" fmla="*/ 322394 w 1772744"/>
              <a:gd name="connsiteY0" fmla="*/ 422331 h 2423205"/>
              <a:gd name="connsiteX1" fmla="*/ 1167707 w 1772744"/>
              <a:gd name="connsiteY1" fmla="*/ 41745 h 2423205"/>
              <a:gd name="connsiteX2" fmla="*/ 1565876 w 1772744"/>
              <a:gd name="connsiteY2" fmla="*/ 603202 h 2423205"/>
              <a:gd name="connsiteX3" fmla="*/ 1638728 w 1772744"/>
              <a:gd name="connsiteY3" fmla="*/ 1187258 h 2423205"/>
              <a:gd name="connsiteX4" fmla="*/ 1771868 w 1772744"/>
              <a:gd name="connsiteY4" fmla="*/ 1498758 h 2423205"/>
              <a:gd name="connsiteX5" fmla="*/ 1731674 w 1772744"/>
              <a:gd name="connsiteY5" fmla="*/ 1947159 h 2423205"/>
              <a:gd name="connsiteX6" fmla="*/ 1348577 w 1772744"/>
              <a:gd name="connsiteY6" fmla="*/ 2420692 h 2423205"/>
              <a:gd name="connsiteX7" fmla="*/ 474381 w 1772744"/>
              <a:gd name="connsiteY7" fmla="*/ 2423205 h 2423205"/>
              <a:gd name="connsiteX8" fmla="*/ 236983 w 1772744"/>
              <a:gd name="connsiteY8" fmla="*/ 2215952 h 2423205"/>
              <a:gd name="connsiteX9" fmla="*/ 36016 w 1772744"/>
              <a:gd name="connsiteY9" fmla="*/ 1971029 h 2423205"/>
              <a:gd name="connsiteX10" fmla="*/ 23456 w 1772744"/>
              <a:gd name="connsiteY10" fmla="*/ 1564071 h 2423205"/>
              <a:gd name="connsiteX11" fmla="*/ 322394 w 1772744"/>
              <a:gd name="connsiteY11" fmla="*/ 422331 h 2423205"/>
              <a:gd name="connsiteX0" fmla="*/ 322394 w 1782135"/>
              <a:gd name="connsiteY0" fmla="*/ 422331 h 2423205"/>
              <a:gd name="connsiteX1" fmla="*/ 1167707 w 1782135"/>
              <a:gd name="connsiteY1" fmla="*/ 41745 h 2423205"/>
              <a:gd name="connsiteX2" fmla="*/ 1565876 w 1782135"/>
              <a:gd name="connsiteY2" fmla="*/ 603202 h 2423205"/>
              <a:gd name="connsiteX3" fmla="*/ 1638728 w 1782135"/>
              <a:gd name="connsiteY3" fmla="*/ 1187258 h 2423205"/>
              <a:gd name="connsiteX4" fmla="*/ 1771868 w 1782135"/>
              <a:gd name="connsiteY4" fmla="*/ 1498758 h 2423205"/>
              <a:gd name="connsiteX5" fmla="*/ 1731674 w 1782135"/>
              <a:gd name="connsiteY5" fmla="*/ 1947159 h 2423205"/>
              <a:gd name="connsiteX6" fmla="*/ 1348577 w 1782135"/>
              <a:gd name="connsiteY6" fmla="*/ 2420692 h 2423205"/>
              <a:gd name="connsiteX7" fmla="*/ 474381 w 1782135"/>
              <a:gd name="connsiteY7" fmla="*/ 2423205 h 2423205"/>
              <a:gd name="connsiteX8" fmla="*/ 236983 w 1782135"/>
              <a:gd name="connsiteY8" fmla="*/ 2215952 h 2423205"/>
              <a:gd name="connsiteX9" fmla="*/ 36016 w 1782135"/>
              <a:gd name="connsiteY9" fmla="*/ 1971029 h 2423205"/>
              <a:gd name="connsiteX10" fmla="*/ 23456 w 1782135"/>
              <a:gd name="connsiteY10" fmla="*/ 1564071 h 2423205"/>
              <a:gd name="connsiteX11" fmla="*/ 322394 w 1782135"/>
              <a:gd name="connsiteY11" fmla="*/ 422331 h 2423205"/>
              <a:gd name="connsiteX0" fmla="*/ 322394 w 1782135"/>
              <a:gd name="connsiteY0" fmla="*/ 422331 h 2423205"/>
              <a:gd name="connsiteX1" fmla="*/ 1167707 w 1782135"/>
              <a:gd name="connsiteY1" fmla="*/ 41745 h 2423205"/>
              <a:gd name="connsiteX2" fmla="*/ 1565876 w 1782135"/>
              <a:gd name="connsiteY2" fmla="*/ 603202 h 2423205"/>
              <a:gd name="connsiteX3" fmla="*/ 1638728 w 1782135"/>
              <a:gd name="connsiteY3" fmla="*/ 1187258 h 2423205"/>
              <a:gd name="connsiteX4" fmla="*/ 1771868 w 1782135"/>
              <a:gd name="connsiteY4" fmla="*/ 1498758 h 2423205"/>
              <a:gd name="connsiteX5" fmla="*/ 1731674 w 1782135"/>
              <a:gd name="connsiteY5" fmla="*/ 1947159 h 2423205"/>
              <a:gd name="connsiteX6" fmla="*/ 1348577 w 1782135"/>
              <a:gd name="connsiteY6" fmla="*/ 2420692 h 2423205"/>
              <a:gd name="connsiteX7" fmla="*/ 474381 w 1782135"/>
              <a:gd name="connsiteY7" fmla="*/ 2423205 h 2423205"/>
              <a:gd name="connsiteX8" fmla="*/ 236983 w 1782135"/>
              <a:gd name="connsiteY8" fmla="*/ 2215952 h 2423205"/>
              <a:gd name="connsiteX9" fmla="*/ 36016 w 1782135"/>
              <a:gd name="connsiteY9" fmla="*/ 1971029 h 2423205"/>
              <a:gd name="connsiteX10" fmla="*/ 23456 w 1782135"/>
              <a:gd name="connsiteY10" fmla="*/ 1564071 h 2423205"/>
              <a:gd name="connsiteX11" fmla="*/ 322394 w 1782135"/>
              <a:gd name="connsiteY11" fmla="*/ 422331 h 2423205"/>
              <a:gd name="connsiteX0" fmla="*/ 324904 w 1784645"/>
              <a:gd name="connsiteY0" fmla="*/ 422331 h 2423205"/>
              <a:gd name="connsiteX1" fmla="*/ 1170217 w 1784645"/>
              <a:gd name="connsiteY1" fmla="*/ 41745 h 2423205"/>
              <a:gd name="connsiteX2" fmla="*/ 1568386 w 1784645"/>
              <a:gd name="connsiteY2" fmla="*/ 603202 h 2423205"/>
              <a:gd name="connsiteX3" fmla="*/ 1641238 w 1784645"/>
              <a:gd name="connsiteY3" fmla="*/ 1187258 h 2423205"/>
              <a:gd name="connsiteX4" fmla="*/ 1774378 w 1784645"/>
              <a:gd name="connsiteY4" fmla="*/ 1498758 h 2423205"/>
              <a:gd name="connsiteX5" fmla="*/ 1734184 w 1784645"/>
              <a:gd name="connsiteY5" fmla="*/ 1947159 h 2423205"/>
              <a:gd name="connsiteX6" fmla="*/ 1351087 w 1784645"/>
              <a:gd name="connsiteY6" fmla="*/ 2420692 h 2423205"/>
              <a:gd name="connsiteX7" fmla="*/ 476891 w 1784645"/>
              <a:gd name="connsiteY7" fmla="*/ 2423205 h 2423205"/>
              <a:gd name="connsiteX8" fmla="*/ 239493 w 1784645"/>
              <a:gd name="connsiteY8" fmla="*/ 2215952 h 2423205"/>
              <a:gd name="connsiteX9" fmla="*/ 38526 w 1784645"/>
              <a:gd name="connsiteY9" fmla="*/ 1971029 h 2423205"/>
              <a:gd name="connsiteX10" fmla="*/ 25966 w 1784645"/>
              <a:gd name="connsiteY10" fmla="*/ 1564071 h 2423205"/>
              <a:gd name="connsiteX11" fmla="*/ 324904 w 1784645"/>
              <a:gd name="connsiteY11" fmla="*/ 422331 h 2423205"/>
              <a:gd name="connsiteX0" fmla="*/ 286378 w 1746119"/>
              <a:gd name="connsiteY0" fmla="*/ 422331 h 2423205"/>
              <a:gd name="connsiteX1" fmla="*/ 1131691 w 1746119"/>
              <a:gd name="connsiteY1" fmla="*/ 41745 h 2423205"/>
              <a:gd name="connsiteX2" fmla="*/ 1529860 w 1746119"/>
              <a:gd name="connsiteY2" fmla="*/ 603202 h 2423205"/>
              <a:gd name="connsiteX3" fmla="*/ 1602712 w 1746119"/>
              <a:gd name="connsiteY3" fmla="*/ 1187258 h 2423205"/>
              <a:gd name="connsiteX4" fmla="*/ 1735852 w 1746119"/>
              <a:gd name="connsiteY4" fmla="*/ 1498758 h 2423205"/>
              <a:gd name="connsiteX5" fmla="*/ 1695658 w 1746119"/>
              <a:gd name="connsiteY5" fmla="*/ 1947159 h 2423205"/>
              <a:gd name="connsiteX6" fmla="*/ 1312561 w 1746119"/>
              <a:gd name="connsiteY6" fmla="*/ 2420692 h 2423205"/>
              <a:gd name="connsiteX7" fmla="*/ 438365 w 1746119"/>
              <a:gd name="connsiteY7" fmla="*/ 2423205 h 2423205"/>
              <a:gd name="connsiteX8" fmla="*/ 200967 w 1746119"/>
              <a:gd name="connsiteY8" fmla="*/ 2215952 h 2423205"/>
              <a:gd name="connsiteX9" fmla="*/ 0 w 1746119"/>
              <a:gd name="connsiteY9" fmla="*/ 1971029 h 2423205"/>
              <a:gd name="connsiteX10" fmla="*/ 286378 w 1746119"/>
              <a:gd name="connsiteY10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210363 w 1755515"/>
              <a:gd name="connsiteY8" fmla="*/ 2215952 h 2423205"/>
              <a:gd name="connsiteX9" fmla="*/ 9396 w 1755515"/>
              <a:gd name="connsiteY9" fmla="*/ 1971029 h 2423205"/>
              <a:gd name="connsiteX10" fmla="*/ 295774 w 1755515"/>
              <a:gd name="connsiteY10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210363 w 1755515"/>
              <a:gd name="connsiteY8" fmla="*/ 2215952 h 2423205"/>
              <a:gd name="connsiteX9" fmla="*/ 9396 w 1755515"/>
              <a:gd name="connsiteY9" fmla="*/ 1971029 h 2423205"/>
              <a:gd name="connsiteX10" fmla="*/ 295774 w 1755515"/>
              <a:gd name="connsiteY10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309151 w 1768892"/>
              <a:gd name="connsiteY0" fmla="*/ 422331 h 2423205"/>
              <a:gd name="connsiteX1" fmla="*/ 1154464 w 1768892"/>
              <a:gd name="connsiteY1" fmla="*/ 41745 h 2423205"/>
              <a:gd name="connsiteX2" fmla="*/ 1552633 w 1768892"/>
              <a:gd name="connsiteY2" fmla="*/ 603202 h 2423205"/>
              <a:gd name="connsiteX3" fmla="*/ 1625485 w 1768892"/>
              <a:gd name="connsiteY3" fmla="*/ 1187258 h 2423205"/>
              <a:gd name="connsiteX4" fmla="*/ 1758625 w 1768892"/>
              <a:gd name="connsiteY4" fmla="*/ 1498758 h 2423205"/>
              <a:gd name="connsiteX5" fmla="*/ 1718431 w 1768892"/>
              <a:gd name="connsiteY5" fmla="*/ 1947159 h 2423205"/>
              <a:gd name="connsiteX6" fmla="*/ 1335334 w 1768892"/>
              <a:gd name="connsiteY6" fmla="*/ 2420692 h 2423205"/>
              <a:gd name="connsiteX7" fmla="*/ 461138 w 1768892"/>
              <a:gd name="connsiteY7" fmla="*/ 2423205 h 2423205"/>
              <a:gd name="connsiteX8" fmla="*/ 22773 w 1768892"/>
              <a:gd name="connsiteY8" fmla="*/ 1971029 h 2423205"/>
              <a:gd name="connsiteX9" fmla="*/ 309151 w 1768892"/>
              <a:gd name="connsiteY9" fmla="*/ 422331 h 2423205"/>
              <a:gd name="connsiteX0" fmla="*/ 309151 w 1768892"/>
              <a:gd name="connsiteY0" fmla="*/ 422331 h 2460612"/>
              <a:gd name="connsiteX1" fmla="*/ 1154464 w 1768892"/>
              <a:gd name="connsiteY1" fmla="*/ 41745 h 2460612"/>
              <a:gd name="connsiteX2" fmla="*/ 1552633 w 1768892"/>
              <a:gd name="connsiteY2" fmla="*/ 603202 h 2460612"/>
              <a:gd name="connsiteX3" fmla="*/ 1625485 w 1768892"/>
              <a:gd name="connsiteY3" fmla="*/ 1187258 h 2460612"/>
              <a:gd name="connsiteX4" fmla="*/ 1758625 w 1768892"/>
              <a:gd name="connsiteY4" fmla="*/ 1498758 h 2460612"/>
              <a:gd name="connsiteX5" fmla="*/ 1718431 w 1768892"/>
              <a:gd name="connsiteY5" fmla="*/ 1947159 h 2460612"/>
              <a:gd name="connsiteX6" fmla="*/ 1335334 w 1768892"/>
              <a:gd name="connsiteY6" fmla="*/ 2420692 h 2460612"/>
              <a:gd name="connsiteX7" fmla="*/ 461138 w 1768892"/>
              <a:gd name="connsiteY7" fmla="*/ 2423205 h 2460612"/>
              <a:gd name="connsiteX8" fmla="*/ 22773 w 1768892"/>
              <a:gd name="connsiteY8" fmla="*/ 1971029 h 2460612"/>
              <a:gd name="connsiteX9" fmla="*/ 309151 w 1768892"/>
              <a:gd name="connsiteY9" fmla="*/ 422331 h 2460612"/>
              <a:gd name="connsiteX0" fmla="*/ 309151 w 1768892"/>
              <a:gd name="connsiteY0" fmla="*/ 422331 h 2460612"/>
              <a:gd name="connsiteX1" fmla="*/ 1154464 w 1768892"/>
              <a:gd name="connsiteY1" fmla="*/ 41745 h 2460612"/>
              <a:gd name="connsiteX2" fmla="*/ 1552633 w 1768892"/>
              <a:gd name="connsiteY2" fmla="*/ 603202 h 2460612"/>
              <a:gd name="connsiteX3" fmla="*/ 1625485 w 1768892"/>
              <a:gd name="connsiteY3" fmla="*/ 1187258 h 2460612"/>
              <a:gd name="connsiteX4" fmla="*/ 1758625 w 1768892"/>
              <a:gd name="connsiteY4" fmla="*/ 1498758 h 2460612"/>
              <a:gd name="connsiteX5" fmla="*/ 1718431 w 1768892"/>
              <a:gd name="connsiteY5" fmla="*/ 1947159 h 2460612"/>
              <a:gd name="connsiteX6" fmla="*/ 1335334 w 1768892"/>
              <a:gd name="connsiteY6" fmla="*/ 2420692 h 2460612"/>
              <a:gd name="connsiteX7" fmla="*/ 461138 w 1768892"/>
              <a:gd name="connsiteY7" fmla="*/ 2423205 h 2460612"/>
              <a:gd name="connsiteX8" fmla="*/ 22773 w 1768892"/>
              <a:gd name="connsiteY8" fmla="*/ 1971029 h 2460612"/>
              <a:gd name="connsiteX9" fmla="*/ 309151 w 1768892"/>
              <a:gd name="connsiteY9" fmla="*/ 422331 h 2460612"/>
              <a:gd name="connsiteX0" fmla="*/ 309151 w 1768892"/>
              <a:gd name="connsiteY0" fmla="*/ 422331 h 2488850"/>
              <a:gd name="connsiteX1" fmla="*/ 1154464 w 1768892"/>
              <a:gd name="connsiteY1" fmla="*/ 41745 h 2488850"/>
              <a:gd name="connsiteX2" fmla="*/ 1552633 w 1768892"/>
              <a:gd name="connsiteY2" fmla="*/ 603202 h 2488850"/>
              <a:gd name="connsiteX3" fmla="*/ 1625485 w 1768892"/>
              <a:gd name="connsiteY3" fmla="*/ 1187258 h 2488850"/>
              <a:gd name="connsiteX4" fmla="*/ 1758625 w 1768892"/>
              <a:gd name="connsiteY4" fmla="*/ 1498758 h 2488850"/>
              <a:gd name="connsiteX5" fmla="*/ 1718431 w 1768892"/>
              <a:gd name="connsiteY5" fmla="*/ 1947159 h 2488850"/>
              <a:gd name="connsiteX6" fmla="*/ 1335334 w 1768892"/>
              <a:gd name="connsiteY6" fmla="*/ 2420692 h 2488850"/>
              <a:gd name="connsiteX7" fmla="*/ 461138 w 1768892"/>
              <a:gd name="connsiteY7" fmla="*/ 2423205 h 2488850"/>
              <a:gd name="connsiteX8" fmla="*/ 22773 w 1768892"/>
              <a:gd name="connsiteY8" fmla="*/ 1971029 h 2488850"/>
              <a:gd name="connsiteX9" fmla="*/ 309151 w 1768892"/>
              <a:gd name="connsiteY9" fmla="*/ 422331 h 2488850"/>
              <a:gd name="connsiteX0" fmla="*/ 309151 w 1758625"/>
              <a:gd name="connsiteY0" fmla="*/ 422331 h 2488850"/>
              <a:gd name="connsiteX1" fmla="*/ 1154464 w 1758625"/>
              <a:gd name="connsiteY1" fmla="*/ 41745 h 2488850"/>
              <a:gd name="connsiteX2" fmla="*/ 1552633 w 1758625"/>
              <a:gd name="connsiteY2" fmla="*/ 603202 h 2488850"/>
              <a:gd name="connsiteX3" fmla="*/ 1625485 w 1758625"/>
              <a:gd name="connsiteY3" fmla="*/ 1187258 h 2488850"/>
              <a:gd name="connsiteX4" fmla="*/ 1758625 w 1758625"/>
              <a:gd name="connsiteY4" fmla="*/ 1498758 h 2488850"/>
              <a:gd name="connsiteX5" fmla="*/ 1335334 w 1758625"/>
              <a:gd name="connsiteY5" fmla="*/ 2420692 h 2488850"/>
              <a:gd name="connsiteX6" fmla="*/ 461138 w 1758625"/>
              <a:gd name="connsiteY6" fmla="*/ 2423205 h 2488850"/>
              <a:gd name="connsiteX7" fmla="*/ 22773 w 1758625"/>
              <a:gd name="connsiteY7" fmla="*/ 1971029 h 2488850"/>
              <a:gd name="connsiteX8" fmla="*/ 309151 w 1758625"/>
              <a:gd name="connsiteY8" fmla="*/ 422331 h 2488850"/>
              <a:gd name="connsiteX0" fmla="*/ 309151 w 1767502"/>
              <a:gd name="connsiteY0" fmla="*/ 422331 h 2488850"/>
              <a:gd name="connsiteX1" fmla="*/ 1154464 w 1767502"/>
              <a:gd name="connsiteY1" fmla="*/ 41745 h 2488850"/>
              <a:gd name="connsiteX2" fmla="*/ 1552633 w 1767502"/>
              <a:gd name="connsiteY2" fmla="*/ 603202 h 2488850"/>
              <a:gd name="connsiteX3" fmla="*/ 1625485 w 1767502"/>
              <a:gd name="connsiteY3" fmla="*/ 1187258 h 2488850"/>
              <a:gd name="connsiteX4" fmla="*/ 1758625 w 1767502"/>
              <a:gd name="connsiteY4" fmla="*/ 1498758 h 2488850"/>
              <a:gd name="connsiteX5" fmla="*/ 1335334 w 1767502"/>
              <a:gd name="connsiteY5" fmla="*/ 2420692 h 2488850"/>
              <a:gd name="connsiteX6" fmla="*/ 461138 w 1767502"/>
              <a:gd name="connsiteY6" fmla="*/ 2423205 h 2488850"/>
              <a:gd name="connsiteX7" fmla="*/ 22773 w 1767502"/>
              <a:gd name="connsiteY7" fmla="*/ 1971029 h 2488850"/>
              <a:gd name="connsiteX8" fmla="*/ 309151 w 1767502"/>
              <a:gd name="connsiteY8" fmla="*/ 422331 h 2488850"/>
              <a:gd name="connsiteX0" fmla="*/ 309151 w 1805755"/>
              <a:gd name="connsiteY0" fmla="*/ 422331 h 2488850"/>
              <a:gd name="connsiteX1" fmla="*/ 1154464 w 1805755"/>
              <a:gd name="connsiteY1" fmla="*/ 41745 h 2488850"/>
              <a:gd name="connsiteX2" fmla="*/ 1552633 w 1805755"/>
              <a:gd name="connsiteY2" fmla="*/ 603202 h 2488850"/>
              <a:gd name="connsiteX3" fmla="*/ 1625485 w 1805755"/>
              <a:gd name="connsiteY3" fmla="*/ 1187258 h 2488850"/>
              <a:gd name="connsiteX4" fmla="*/ 1758625 w 1805755"/>
              <a:gd name="connsiteY4" fmla="*/ 1498758 h 2488850"/>
              <a:gd name="connsiteX5" fmla="*/ 1335334 w 1805755"/>
              <a:gd name="connsiteY5" fmla="*/ 2420692 h 2488850"/>
              <a:gd name="connsiteX6" fmla="*/ 461138 w 1805755"/>
              <a:gd name="connsiteY6" fmla="*/ 2423205 h 2488850"/>
              <a:gd name="connsiteX7" fmla="*/ 22773 w 1805755"/>
              <a:gd name="connsiteY7" fmla="*/ 1971029 h 2488850"/>
              <a:gd name="connsiteX8" fmla="*/ 309151 w 1805755"/>
              <a:gd name="connsiteY8" fmla="*/ 422331 h 2488850"/>
              <a:gd name="connsiteX0" fmla="*/ 302254 w 1806394"/>
              <a:gd name="connsiteY0" fmla="*/ 415474 h 2489529"/>
              <a:gd name="connsiteX1" fmla="*/ 1155103 w 1806394"/>
              <a:gd name="connsiteY1" fmla="*/ 42424 h 2489529"/>
              <a:gd name="connsiteX2" fmla="*/ 1553272 w 1806394"/>
              <a:gd name="connsiteY2" fmla="*/ 603881 h 2489529"/>
              <a:gd name="connsiteX3" fmla="*/ 1626124 w 1806394"/>
              <a:gd name="connsiteY3" fmla="*/ 1187937 h 2489529"/>
              <a:gd name="connsiteX4" fmla="*/ 1759264 w 1806394"/>
              <a:gd name="connsiteY4" fmla="*/ 1499437 h 2489529"/>
              <a:gd name="connsiteX5" fmla="*/ 1335973 w 1806394"/>
              <a:gd name="connsiteY5" fmla="*/ 2421371 h 2489529"/>
              <a:gd name="connsiteX6" fmla="*/ 461777 w 1806394"/>
              <a:gd name="connsiteY6" fmla="*/ 2423884 h 2489529"/>
              <a:gd name="connsiteX7" fmla="*/ 23412 w 1806394"/>
              <a:gd name="connsiteY7" fmla="*/ 1971708 h 2489529"/>
              <a:gd name="connsiteX8" fmla="*/ 302254 w 1806394"/>
              <a:gd name="connsiteY8" fmla="*/ 415474 h 2489529"/>
              <a:gd name="connsiteX0" fmla="*/ 302254 w 1806394"/>
              <a:gd name="connsiteY0" fmla="*/ 426350 h 2500405"/>
              <a:gd name="connsiteX1" fmla="*/ 1155103 w 1806394"/>
              <a:gd name="connsiteY1" fmla="*/ 53300 h 2500405"/>
              <a:gd name="connsiteX2" fmla="*/ 1553272 w 1806394"/>
              <a:gd name="connsiteY2" fmla="*/ 614757 h 2500405"/>
              <a:gd name="connsiteX3" fmla="*/ 1626124 w 1806394"/>
              <a:gd name="connsiteY3" fmla="*/ 1198813 h 2500405"/>
              <a:gd name="connsiteX4" fmla="*/ 1759264 w 1806394"/>
              <a:gd name="connsiteY4" fmla="*/ 1510313 h 2500405"/>
              <a:gd name="connsiteX5" fmla="*/ 1335973 w 1806394"/>
              <a:gd name="connsiteY5" fmla="*/ 2432247 h 2500405"/>
              <a:gd name="connsiteX6" fmla="*/ 461777 w 1806394"/>
              <a:gd name="connsiteY6" fmla="*/ 2434760 h 2500405"/>
              <a:gd name="connsiteX7" fmla="*/ 23412 w 1806394"/>
              <a:gd name="connsiteY7" fmla="*/ 1982584 h 2500405"/>
              <a:gd name="connsiteX8" fmla="*/ 302254 w 1806394"/>
              <a:gd name="connsiteY8" fmla="*/ 426350 h 2500405"/>
              <a:gd name="connsiteX0" fmla="*/ 301658 w 1805798"/>
              <a:gd name="connsiteY0" fmla="*/ 426350 h 2500405"/>
              <a:gd name="connsiteX1" fmla="*/ 1154507 w 1805798"/>
              <a:gd name="connsiteY1" fmla="*/ 53300 h 2500405"/>
              <a:gd name="connsiteX2" fmla="*/ 1552676 w 1805798"/>
              <a:gd name="connsiteY2" fmla="*/ 614757 h 2500405"/>
              <a:gd name="connsiteX3" fmla="*/ 1625528 w 1805798"/>
              <a:gd name="connsiteY3" fmla="*/ 1198813 h 2500405"/>
              <a:gd name="connsiteX4" fmla="*/ 1758668 w 1805798"/>
              <a:gd name="connsiteY4" fmla="*/ 1510313 h 2500405"/>
              <a:gd name="connsiteX5" fmla="*/ 1335377 w 1805798"/>
              <a:gd name="connsiteY5" fmla="*/ 2432247 h 2500405"/>
              <a:gd name="connsiteX6" fmla="*/ 461181 w 1805798"/>
              <a:gd name="connsiteY6" fmla="*/ 2434760 h 2500405"/>
              <a:gd name="connsiteX7" fmla="*/ 22816 w 1805798"/>
              <a:gd name="connsiteY7" fmla="*/ 1982584 h 2500405"/>
              <a:gd name="connsiteX8" fmla="*/ 301658 w 1805798"/>
              <a:gd name="connsiteY8" fmla="*/ 426350 h 2500405"/>
              <a:gd name="connsiteX0" fmla="*/ 240521 w 1744661"/>
              <a:gd name="connsiteY0" fmla="*/ 426350 h 2500405"/>
              <a:gd name="connsiteX1" fmla="*/ 1093370 w 1744661"/>
              <a:gd name="connsiteY1" fmla="*/ 53300 h 2500405"/>
              <a:gd name="connsiteX2" fmla="*/ 1491539 w 1744661"/>
              <a:gd name="connsiteY2" fmla="*/ 614757 h 2500405"/>
              <a:gd name="connsiteX3" fmla="*/ 1564391 w 1744661"/>
              <a:gd name="connsiteY3" fmla="*/ 1198813 h 2500405"/>
              <a:gd name="connsiteX4" fmla="*/ 1697531 w 1744661"/>
              <a:gd name="connsiteY4" fmla="*/ 1510313 h 2500405"/>
              <a:gd name="connsiteX5" fmla="*/ 1274240 w 1744661"/>
              <a:gd name="connsiteY5" fmla="*/ 2432247 h 2500405"/>
              <a:gd name="connsiteX6" fmla="*/ 400044 w 1744661"/>
              <a:gd name="connsiteY6" fmla="*/ 2434760 h 2500405"/>
              <a:gd name="connsiteX7" fmla="*/ 30185 w 1744661"/>
              <a:gd name="connsiteY7" fmla="*/ 2006412 h 2500405"/>
              <a:gd name="connsiteX8" fmla="*/ 240521 w 1744661"/>
              <a:gd name="connsiteY8" fmla="*/ 426350 h 2500405"/>
              <a:gd name="connsiteX0" fmla="*/ 256037 w 1760177"/>
              <a:gd name="connsiteY0" fmla="*/ 426350 h 2500405"/>
              <a:gd name="connsiteX1" fmla="*/ 1108886 w 1760177"/>
              <a:gd name="connsiteY1" fmla="*/ 53300 h 2500405"/>
              <a:gd name="connsiteX2" fmla="*/ 1507055 w 1760177"/>
              <a:gd name="connsiteY2" fmla="*/ 614757 h 2500405"/>
              <a:gd name="connsiteX3" fmla="*/ 1579907 w 1760177"/>
              <a:gd name="connsiteY3" fmla="*/ 1198813 h 2500405"/>
              <a:gd name="connsiteX4" fmla="*/ 1713047 w 1760177"/>
              <a:gd name="connsiteY4" fmla="*/ 1510313 h 2500405"/>
              <a:gd name="connsiteX5" fmla="*/ 1289756 w 1760177"/>
              <a:gd name="connsiteY5" fmla="*/ 2432247 h 2500405"/>
              <a:gd name="connsiteX6" fmla="*/ 415560 w 1760177"/>
              <a:gd name="connsiteY6" fmla="*/ 2434760 h 2500405"/>
              <a:gd name="connsiteX7" fmla="*/ 45701 w 1760177"/>
              <a:gd name="connsiteY7" fmla="*/ 2006412 h 2500405"/>
              <a:gd name="connsiteX8" fmla="*/ 256037 w 1760177"/>
              <a:gd name="connsiteY8" fmla="*/ 426350 h 2500405"/>
              <a:gd name="connsiteX0" fmla="*/ 256037 w 1760177"/>
              <a:gd name="connsiteY0" fmla="*/ 426350 h 2500405"/>
              <a:gd name="connsiteX1" fmla="*/ 1108886 w 1760177"/>
              <a:gd name="connsiteY1" fmla="*/ 53300 h 2500405"/>
              <a:gd name="connsiteX2" fmla="*/ 1507055 w 1760177"/>
              <a:gd name="connsiteY2" fmla="*/ 614757 h 2500405"/>
              <a:gd name="connsiteX3" fmla="*/ 1579907 w 1760177"/>
              <a:gd name="connsiteY3" fmla="*/ 1198813 h 2500405"/>
              <a:gd name="connsiteX4" fmla="*/ 1713047 w 1760177"/>
              <a:gd name="connsiteY4" fmla="*/ 1510313 h 2500405"/>
              <a:gd name="connsiteX5" fmla="*/ 1289756 w 1760177"/>
              <a:gd name="connsiteY5" fmla="*/ 2432247 h 2500405"/>
              <a:gd name="connsiteX6" fmla="*/ 415560 w 1760177"/>
              <a:gd name="connsiteY6" fmla="*/ 2434760 h 2500405"/>
              <a:gd name="connsiteX7" fmla="*/ 45701 w 1760177"/>
              <a:gd name="connsiteY7" fmla="*/ 2006412 h 2500405"/>
              <a:gd name="connsiteX8" fmla="*/ 256037 w 1760177"/>
              <a:gd name="connsiteY8" fmla="*/ 426350 h 2500405"/>
              <a:gd name="connsiteX0" fmla="*/ 256037 w 1760177"/>
              <a:gd name="connsiteY0" fmla="*/ 426000 h 2500055"/>
              <a:gd name="connsiteX1" fmla="*/ 1108886 w 1760177"/>
              <a:gd name="connsiteY1" fmla="*/ 52950 h 2500055"/>
              <a:gd name="connsiteX2" fmla="*/ 1507055 w 1760177"/>
              <a:gd name="connsiteY2" fmla="*/ 614407 h 2500055"/>
              <a:gd name="connsiteX3" fmla="*/ 1579907 w 1760177"/>
              <a:gd name="connsiteY3" fmla="*/ 1198463 h 2500055"/>
              <a:gd name="connsiteX4" fmla="*/ 1713047 w 1760177"/>
              <a:gd name="connsiteY4" fmla="*/ 1509963 h 2500055"/>
              <a:gd name="connsiteX5" fmla="*/ 1289756 w 1760177"/>
              <a:gd name="connsiteY5" fmla="*/ 2431897 h 2500055"/>
              <a:gd name="connsiteX6" fmla="*/ 415560 w 1760177"/>
              <a:gd name="connsiteY6" fmla="*/ 2434410 h 2500055"/>
              <a:gd name="connsiteX7" fmla="*/ 45701 w 1760177"/>
              <a:gd name="connsiteY7" fmla="*/ 2006062 h 2500055"/>
              <a:gd name="connsiteX8" fmla="*/ 256037 w 1760177"/>
              <a:gd name="connsiteY8" fmla="*/ 426000 h 2500055"/>
              <a:gd name="connsiteX0" fmla="*/ 256037 w 1760177"/>
              <a:gd name="connsiteY0" fmla="*/ 420724 h 2494779"/>
              <a:gd name="connsiteX1" fmla="*/ 1108886 w 1760177"/>
              <a:gd name="connsiteY1" fmla="*/ 47674 h 2494779"/>
              <a:gd name="connsiteX2" fmla="*/ 1507055 w 1760177"/>
              <a:gd name="connsiteY2" fmla="*/ 609131 h 2494779"/>
              <a:gd name="connsiteX3" fmla="*/ 1579907 w 1760177"/>
              <a:gd name="connsiteY3" fmla="*/ 1193187 h 2494779"/>
              <a:gd name="connsiteX4" fmla="*/ 1713047 w 1760177"/>
              <a:gd name="connsiteY4" fmla="*/ 1504687 h 2494779"/>
              <a:gd name="connsiteX5" fmla="*/ 1289756 w 1760177"/>
              <a:gd name="connsiteY5" fmla="*/ 2426621 h 2494779"/>
              <a:gd name="connsiteX6" fmla="*/ 415560 w 1760177"/>
              <a:gd name="connsiteY6" fmla="*/ 2429134 h 2494779"/>
              <a:gd name="connsiteX7" fmla="*/ 45701 w 1760177"/>
              <a:gd name="connsiteY7" fmla="*/ 2000786 h 2494779"/>
              <a:gd name="connsiteX8" fmla="*/ 256037 w 1760177"/>
              <a:gd name="connsiteY8" fmla="*/ 420724 h 2494779"/>
              <a:gd name="connsiteX0" fmla="*/ 216119 w 1777859"/>
              <a:gd name="connsiteY0" fmla="*/ 495635 h 2486890"/>
              <a:gd name="connsiteX1" fmla="*/ 1126568 w 1777859"/>
              <a:gd name="connsiteY1" fmla="*/ 39785 h 2486890"/>
              <a:gd name="connsiteX2" fmla="*/ 1524737 w 1777859"/>
              <a:gd name="connsiteY2" fmla="*/ 601242 h 2486890"/>
              <a:gd name="connsiteX3" fmla="*/ 1597589 w 1777859"/>
              <a:gd name="connsiteY3" fmla="*/ 1185298 h 2486890"/>
              <a:gd name="connsiteX4" fmla="*/ 1730729 w 1777859"/>
              <a:gd name="connsiteY4" fmla="*/ 1496798 h 2486890"/>
              <a:gd name="connsiteX5" fmla="*/ 1307438 w 1777859"/>
              <a:gd name="connsiteY5" fmla="*/ 2418732 h 2486890"/>
              <a:gd name="connsiteX6" fmla="*/ 433242 w 1777859"/>
              <a:gd name="connsiteY6" fmla="*/ 2421245 h 2486890"/>
              <a:gd name="connsiteX7" fmla="*/ 63383 w 1777859"/>
              <a:gd name="connsiteY7" fmla="*/ 1992897 h 2486890"/>
              <a:gd name="connsiteX8" fmla="*/ 216119 w 1777859"/>
              <a:gd name="connsiteY8" fmla="*/ 495635 h 2486890"/>
              <a:gd name="connsiteX0" fmla="*/ 216119 w 1777859"/>
              <a:gd name="connsiteY0" fmla="*/ 495635 h 2486890"/>
              <a:gd name="connsiteX1" fmla="*/ 1126568 w 1777859"/>
              <a:gd name="connsiteY1" fmla="*/ 39785 h 2486890"/>
              <a:gd name="connsiteX2" fmla="*/ 1524737 w 1777859"/>
              <a:gd name="connsiteY2" fmla="*/ 601242 h 2486890"/>
              <a:gd name="connsiteX3" fmla="*/ 1597589 w 1777859"/>
              <a:gd name="connsiteY3" fmla="*/ 1185298 h 2486890"/>
              <a:gd name="connsiteX4" fmla="*/ 1730729 w 1777859"/>
              <a:gd name="connsiteY4" fmla="*/ 1496798 h 2486890"/>
              <a:gd name="connsiteX5" fmla="*/ 1307438 w 1777859"/>
              <a:gd name="connsiteY5" fmla="*/ 2418732 h 2486890"/>
              <a:gd name="connsiteX6" fmla="*/ 433242 w 1777859"/>
              <a:gd name="connsiteY6" fmla="*/ 2421245 h 2486890"/>
              <a:gd name="connsiteX7" fmla="*/ 63383 w 1777859"/>
              <a:gd name="connsiteY7" fmla="*/ 1992897 h 2486890"/>
              <a:gd name="connsiteX8" fmla="*/ 216119 w 1777859"/>
              <a:gd name="connsiteY8" fmla="*/ 495635 h 2486890"/>
              <a:gd name="connsiteX0" fmla="*/ 216119 w 1777859"/>
              <a:gd name="connsiteY0" fmla="*/ 499166 h 2490421"/>
              <a:gd name="connsiteX1" fmla="*/ 1126568 w 1777859"/>
              <a:gd name="connsiteY1" fmla="*/ 43316 h 2490421"/>
              <a:gd name="connsiteX2" fmla="*/ 1524737 w 1777859"/>
              <a:gd name="connsiteY2" fmla="*/ 604773 h 2490421"/>
              <a:gd name="connsiteX3" fmla="*/ 1597589 w 1777859"/>
              <a:gd name="connsiteY3" fmla="*/ 1188829 h 2490421"/>
              <a:gd name="connsiteX4" fmla="*/ 1730729 w 1777859"/>
              <a:gd name="connsiteY4" fmla="*/ 1500329 h 2490421"/>
              <a:gd name="connsiteX5" fmla="*/ 1307438 w 1777859"/>
              <a:gd name="connsiteY5" fmla="*/ 2422263 h 2490421"/>
              <a:gd name="connsiteX6" fmla="*/ 433242 w 1777859"/>
              <a:gd name="connsiteY6" fmla="*/ 2424776 h 2490421"/>
              <a:gd name="connsiteX7" fmla="*/ 63383 w 1777859"/>
              <a:gd name="connsiteY7" fmla="*/ 1996428 h 2490421"/>
              <a:gd name="connsiteX8" fmla="*/ 216119 w 1777859"/>
              <a:gd name="connsiteY8" fmla="*/ 499166 h 2490421"/>
              <a:gd name="connsiteX0" fmla="*/ 197159 w 1790685"/>
              <a:gd name="connsiteY0" fmla="*/ 509997 h 2489332"/>
              <a:gd name="connsiteX1" fmla="*/ 1139394 w 1790685"/>
              <a:gd name="connsiteY1" fmla="*/ 42227 h 2489332"/>
              <a:gd name="connsiteX2" fmla="*/ 1537563 w 1790685"/>
              <a:gd name="connsiteY2" fmla="*/ 603684 h 2489332"/>
              <a:gd name="connsiteX3" fmla="*/ 1610415 w 1790685"/>
              <a:gd name="connsiteY3" fmla="*/ 1187740 h 2489332"/>
              <a:gd name="connsiteX4" fmla="*/ 1743555 w 1790685"/>
              <a:gd name="connsiteY4" fmla="*/ 1499240 h 2489332"/>
              <a:gd name="connsiteX5" fmla="*/ 1320264 w 1790685"/>
              <a:gd name="connsiteY5" fmla="*/ 2421174 h 2489332"/>
              <a:gd name="connsiteX6" fmla="*/ 446068 w 1790685"/>
              <a:gd name="connsiteY6" fmla="*/ 2423687 h 2489332"/>
              <a:gd name="connsiteX7" fmla="*/ 76209 w 1790685"/>
              <a:gd name="connsiteY7" fmla="*/ 1995339 h 2489332"/>
              <a:gd name="connsiteX8" fmla="*/ 197159 w 1790685"/>
              <a:gd name="connsiteY8" fmla="*/ 509997 h 2489332"/>
              <a:gd name="connsiteX0" fmla="*/ 197159 w 1790685"/>
              <a:gd name="connsiteY0" fmla="*/ 506906 h 2486241"/>
              <a:gd name="connsiteX1" fmla="*/ 1139394 w 1790685"/>
              <a:gd name="connsiteY1" fmla="*/ 39136 h 2486241"/>
              <a:gd name="connsiteX2" fmla="*/ 1537563 w 1790685"/>
              <a:gd name="connsiteY2" fmla="*/ 600593 h 2486241"/>
              <a:gd name="connsiteX3" fmla="*/ 1610415 w 1790685"/>
              <a:gd name="connsiteY3" fmla="*/ 1184649 h 2486241"/>
              <a:gd name="connsiteX4" fmla="*/ 1743555 w 1790685"/>
              <a:gd name="connsiteY4" fmla="*/ 1496149 h 2486241"/>
              <a:gd name="connsiteX5" fmla="*/ 1320264 w 1790685"/>
              <a:gd name="connsiteY5" fmla="*/ 2418083 h 2486241"/>
              <a:gd name="connsiteX6" fmla="*/ 446068 w 1790685"/>
              <a:gd name="connsiteY6" fmla="*/ 2420596 h 2486241"/>
              <a:gd name="connsiteX7" fmla="*/ 76209 w 1790685"/>
              <a:gd name="connsiteY7" fmla="*/ 1992248 h 2486241"/>
              <a:gd name="connsiteX8" fmla="*/ 197159 w 1790685"/>
              <a:gd name="connsiteY8" fmla="*/ 506906 h 2486241"/>
              <a:gd name="connsiteX0" fmla="*/ 197159 w 1790685"/>
              <a:gd name="connsiteY0" fmla="*/ 519336 h 2498671"/>
              <a:gd name="connsiteX1" fmla="*/ 1139394 w 1790685"/>
              <a:gd name="connsiteY1" fmla="*/ 51566 h 2498671"/>
              <a:gd name="connsiteX2" fmla="*/ 1537563 w 1790685"/>
              <a:gd name="connsiteY2" fmla="*/ 613023 h 2498671"/>
              <a:gd name="connsiteX3" fmla="*/ 1610415 w 1790685"/>
              <a:gd name="connsiteY3" fmla="*/ 1197079 h 2498671"/>
              <a:gd name="connsiteX4" fmla="*/ 1743555 w 1790685"/>
              <a:gd name="connsiteY4" fmla="*/ 1508579 h 2498671"/>
              <a:gd name="connsiteX5" fmla="*/ 1320264 w 1790685"/>
              <a:gd name="connsiteY5" fmla="*/ 2430513 h 2498671"/>
              <a:gd name="connsiteX6" fmla="*/ 446068 w 1790685"/>
              <a:gd name="connsiteY6" fmla="*/ 2433026 h 2498671"/>
              <a:gd name="connsiteX7" fmla="*/ 76209 w 1790685"/>
              <a:gd name="connsiteY7" fmla="*/ 2004678 h 2498671"/>
              <a:gd name="connsiteX8" fmla="*/ 197159 w 1790685"/>
              <a:gd name="connsiteY8" fmla="*/ 519336 h 2498671"/>
              <a:gd name="connsiteX0" fmla="*/ 197159 w 1790685"/>
              <a:gd name="connsiteY0" fmla="*/ 512058 h 2491393"/>
              <a:gd name="connsiteX1" fmla="*/ 1139394 w 1790685"/>
              <a:gd name="connsiteY1" fmla="*/ 44288 h 2491393"/>
              <a:gd name="connsiteX2" fmla="*/ 1537563 w 1790685"/>
              <a:gd name="connsiteY2" fmla="*/ 605745 h 2491393"/>
              <a:gd name="connsiteX3" fmla="*/ 1610415 w 1790685"/>
              <a:gd name="connsiteY3" fmla="*/ 1189801 h 2491393"/>
              <a:gd name="connsiteX4" fmla="*/ 1743555 w 1790685"/>
              <a:gd name="connsiteY4" fmla="*/ 1501301 h 2491393"/>
              <a:gd name="connsiteX5" fmla="*/ 1320264 w 1790685"/>
              <a:gd name="connsiteY5" fmla="*/ 2423235 h 2491393"/>
              <a:gd name="connsiteX6" fmla="*/ 446068 w 1790685"/>
              <a:gd name="connsiteY6" fmla="*/ 2425748 h 2491393"/>
              <a:gd name="connsiteX7" fmla="*/ 76209 w 1790685"/>
              <a:gd name="connsiteY7" fmla="*/ 1997400 h 2491393"/>
              <a:gd name="connsiteX8" fmla="*/ 197159 w 1790685"/>
              <a:gd name="connsiteY8" fmla="*/ 512058 h 2491393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537563 w 1790685"/>
              <a:gd name="connsiteY2" fmla="*/ 605389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589216 w 1790685"/>
              <a:gd name="connsiteY2" fmla="*/ 585524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577296 w 1790685"/>
              <a:gd name="connsiteY2" fmla="*/ 474271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85" h="2491037">
                <a:moveTo>
                  <a:pt x="197159" y="511702"/>
                </a:moveTo>
                <a:cubicBezTo>
                  <a:pt x="186432" y="181263"/>
                  <a:pt x="585479" y="-114329"/>
                  <a:pt x="1139394" y="43932"/>
                </a:cubicBezTo>
                <a:cubicBezTo>
                  <a:pt x="1448600" y="217267"/>
                  <a:pt x="1511982" y="240428"/>
                  <a:pt x="1577296" y="474271"/>
                </a:cubicBezTo>
                <a:cubicBezTo>
                  <a:pt x="1631725" y="656395"/>
                  <a:pt x="1586131" y="994760"/>
                  <a:pt x="1610415" y="1189445"/>
                </a:cubicBezTo>
                <a:cubicBezTo>
                  <a:pt x="1651446" y="1258109"/>
                  <a:pt x="1697500" y="1281555"/>
                  <a:pt x="1743555" y="1500945"/>
                </a:cubicBezTo>
                <a:cubicBezTo>
                  <a:pt x="1783120" y="1734150"/>
                  <a:pt x="1940959" y="2130640"/>
                  <a:pt x="1320264" y="2422879"/>
                </a:cubicBezTo>
                <a:cubicBezTo>
                  <a:pt x="1089156" y="2511640"/>
                  <a:pt x="747515" y="2514989"/>
                  <a:pt x="446068" y="2425392"/>
                </a:cubicBezTo>
                <a:cubicBezTo>
                  <a:pt x="176908" y="2224448"/>
                  <a:pt x="212751" y="2269120"/>
                  <a:pt x="76209" y="1997044"/>
                </a:cubicBezTo>
                <a:cubicBezTo>
                  <a:pt x="-12551" y="1690571"/>
                  <a:pt x="-76253" y="1628583"/>
                  <a:pt x="197159" y="51170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279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401863" y="2086885"/>
            <a:ext cx="465764" cy="4244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3104046" y="2168128"/>
            <a:ext cx="90206" cy="87162"/>
            <a:chOff x="5185896" y="3179661"/>
            <a:chExt cx="117851" cy="107408"/>
          </a:xfrm>
        </p:grpSpPr>
        <p:sp>
          <p:nvSpPr>
            <p:cNvPr id="10" name="Oval 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67979" y="2215538"/>
            <a:ext cx="115047" cy="104853"/>
            <a:chOff x="5185896" y="3179661"/>
            <a:chExt cx="117851" cy="107408"/>
          </a:xfrm>
        </p:grpSpPr>
        <p:sp>
          <p:nvSpPr>
            <p:cNvPr id="13" name="Oval 12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6" name="Freeform 15"/>
          <p:cNvSpPr/>
          <p:nvPr/>
        </p:nvSpPr>
        <p:spPr>
          <a:xfrm rot="5400000">
            <a:off x="3763348" y="3629082"/>
            <a:ext cx="251701" cy="126003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4835063">
            <a:off x="3806978" y="2814998"/>
            <a:ext cx="295183" cy="125919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91"/>
          <p:cNvSpPr/>
          <p:nvPr/>
        </p:nvSpPr>
        <p:spPr>
          <a:xfrm rot="17773501">
            <a:off x="3807733" y="1839755"/>
            <a:ext cx="216220" cy="197606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3" name="Oval 22"/>
          <p:cNvSpPr/>
          <p:nvPr/>
        </p:nvSpPr>
        <p:spPr>
          <a:xfrm rot="1379173">
            <a:off x="3770263" y="1979653"/>
            <a:ext cx="177674" cy="97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grpSp>
        <p:nvGrpSpPr>
          <p:cNvPr id="22" name="Group 21"/>
          <p:cNvGrpSpPr/>
          <p:nvPr/>
        </p:nvGrpSpPr>
        <p:grpSpPr>
          <a:xfrm rot="406833">
            <a:off x="3838385" y="1889947"/>
            <a:ext cx="114766" cy="179531"/>
            <a:chOff x="5671683" y="2665312"/>
            <a:chExt cx="162573" cy="178916"/>
          </a:xfrm>
        </p:grpSpPr>
        <p:sp>
          <p:nvSpPr>
            <p:cNvPr id="20" name="Arc 19"/>
            <p:cNvSpPr/>
            <p:nvPr/>
          </p:nvSpPr>
          <p:spPr>
            <a:xfrm rot="1128580">
              <a:off x="5671683" y="2665312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Arc 20"/>
            <p:cNvSpPr/>
            <p:nvPr/>
          </p:nvSpPr>
          <p:spPr>
            <a:xfrm rot="1128580" flipH="1">
              <a:off x="5751285" y="26889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76480" y="2461161"/>
            <a:ext cx="112984" cy="159984"/>
            <a:chOff x="5464133" y="3403985"/>
            <a:chExt cx="167037" cy="183850"/>
          </a:xfrm>
        </p:grpSpPr>
        <p:sp>
          <p:nvSpPr>
            <p:cNvPr id="29" name="Rounded Rectangle 28"/>
            <p:cNvSpPr/>
            <p:nvPr/>
          </p:nvSpPr>
          <p:spPr>
            <a:xfrm rot="21382337">
              <a:off x="5464133" y="3403985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ounded Rectangle 29"/>
            <p:cNvSpPr/>
            <p:nvPr/>
          </p:nvSpPr>
          <p:spPr>
            <a:xfrm rot="317318">
              <a:off x="5518876" y="3431373"/>
              <a:ext cx="112294" cy="156462"/>
            </a:xfrm>
            <a:custGeom>
              <a:avLst/>
              <a:gdLst>
                <a:gd name="connsiteX0" fmla="*/ 0 w 84728"/>
                <a:gd name="connsiteY0" fmla="*/ 28857 h 192867"/>
                <a:gd name="connsiteX1" fmla="*/ 28857 w 84728"/>
                <a:gd name="connsiteY1" fmla="*/ 0 h 192867"/>
                <a:gd name="connsiteX2" fmla="*/ 55871 w 84728"/>
                <a:gd name="connsiteY2" fmla="*/ 0 h 192867"/>
                <a:gd name="connsiteX3" fmla="*/ 84728 w 84728"/>
                <a:gd name="connsiteY3" fmla="*/ 28857 h 192867"/>
                <a:gd name="connsiteX4" fmla="*/ 84728 w 84728"/>
                <a:gd name="connsiteY4" fmla="*/ 164010 h 192867"/>
                <a:gd name="connsiteX5" fmla="*/ 55871 w 84728"/>
                <a:gd name="connsiteY5" fmla="*/ 192867 h 192867"/>
                <a:gd name="connsiteX6" fmla="*/ 28857 w 84728"/>
                <a:gd name="connsiteY6" fmla="*/ 192867 h 192867"/>
                <a:gd name="connsiteX7" fmla="*/ 0 w 84728"/>
                <a:gd name="connsiteY7" fmla="*/ 164010 h 192867"/>
                <a:gd name="connsiteX8" fmla="*/ 0 w 84728"/>
                <a:gd name="connsiteY8" fmla="*/ 28857 h 192867"/>
                <a:gd name="connsiteX0" fmla="*/ 0 w 100185"/>
                <a:gd name="connsiteY0" fmla="*/ 16896 h 192867"/>
                <a:gd name="connsiteX1" fmla="*/ 44314 w 100185"/>
                <a:gd name="connsiteY1" fmla="*/ 0 h 192867"/>
                <a:gd name="connsiteX2" fmla="*/ 71328 w 100185"/>
                <a:gd name="connsiteY2" fmla="*/ 0 h 192867"/>
                <a:gd name="connsiteX3" fmla="*/ 100185 w 100185"/>
                <a:gd name="connsiteY3" fmla="*/ 28857 h 192867"/>
                <a:gd name="connsiteX4" fmla="*/ 100185 w 100185"/>
                <a:gd name="connsiteY4" fmla="*/ 164010 h 192867"/>
                <a:gd name="connsiteX5" fmla="*/ 71328 w 100185"/>
                <a:gd name="connsiteY5" fmla="*/ 192867 h 192867"/>
                <a:gd name="connsiteX6" fmla="*/ 44314 w 100185"/>
                <a:gd name="connsiteY6" fmla="*/ 192867 h 192867"/>
                <a:gd name="connsiteX7" fmla="*/ 15457 w 100185"/>
                <a:gd name="connsiteY7" fmla="*/ 164010 h 192867"/>
                <a:gd name="connsiteX8" fmla="*/ 0 w 100185"/>
                <a:gd name="connsiteY8" fmla="*/ 16896 h 192867"/>
                <a:gd name="connsiteX0" fmla="*/ 0 w 100185"/>
                <a:gd name="connsiteY0" fmla="*/ 16896 h 192867"/>
                <a:gd name="connsiteX1" fmla="*/ 44314 w 100185"/>
                <a:gd name="connsiteY1" fmla="*/ 0 h 192867"/>
                <a:gd name="connsiteX2" fmla="*/ 71328 w 100185"/>
                <a:gd name="connsiteY2" fmla="*/ 0 h 192867"/>
                <a:gd name="connsiteX3" fmla="*/ 100185 w 100185"/>
                <a:gd name="connsiteY3" fmla="*/ 28857 h 192867"/>
                <a:gd name="connsiteX4" fmla="*/ 100185 w 100185"/>
                <a:gd name="connsiteY4" fmla="*/ 164010 h 192867"/>
                <a:gd name="connsiteX5" fmla="*/ 71328 w 100185"/>
                <a:gd name="connsiteY5" fmla="*/ 192867 h 192867"/>
                <a:gd name="connsiteX6" fmla="*/ 44314 w 100185"/>
                <a:gd name="connsiteY6" fmla="*/ 192867 h 192867"/>
                <a:gd name="connsiteX7" fmla="*/ 8186 w 100185"/>
                <a:gd name="connsiteY7" fmla="*/ 147465 h 192867"/>
                <a:gd name="connsiteX8" fmla="*/ 0 w 100185"/>
                <a:gd name="connsiteY8" fmla="*/ 16896 h 192867"/>
                <a:gd name="connsiteX0" fmla="*/ 0 w 107595"/>
                <a:gd name="connsiteY0" fmla="*/ 16896 h 192867"/>
                <a:gd name="connsiteX1" fmla="*/ 44314 w 107595"/>
                <a:gd name="connsiteY1" fmla="*/ 0 h 192867"/>
                <a:gd name="connsiteX2" fmla="*/ 71328 w 107595"/>
                <a:gd name="connsiteY2" fmla="*/ 0 h 192867"/>
                <a:gd name="connsiteX3" fmla="*/ 107595 w 107595"/>
                <a:gd name="connsiteY3" fmla="*/ 26258 h 192867"/>
                <a:gd name="connsiteX4" fmla="*/ 100185 w 107595"/>
                <a:gd name="connsiteY4" fmla="*/ 164010 h 192867"/>
                <a:gd name="connsiteX5" fmla="*/ 71328 w 107595"/>
                <a:gd name="connsiteY5" fmla="*/ 192867 h 192867"/>
                <a:gd name="connsiteX6" fmla="*/ 44314 w 107595"/>
                <a:gd name="connsiteY6" fmla="*/ 192867 h 192867"/>
                <a:gd name="connsiteX7" fmla="*/ 8186 w 107595"/>
                <a:gd name="connsiteY7" fmla="*/ 147465 h 192867"/>
                <a:gd name="connsiteX8" fmla="*/ 0 w 107595"/>
                <a:gd name="connsiteY8" fmla="*/ 16896 h 19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95" h="192867">
                  <a:moveTo>
                    <a:pt x="0" y="16896"/>
                  </a:moveTo>
                  <a:cubicBezTo>
                    <a:pt x="0" y="959"/>
                    <a:pt x="28377" y="0"/>
                    <a:pt x="44314" y="0"/>
                  </a:cubicBezTo>
                  <a:lnTo>
                    <a:pt x="71328" y="0"/>
                  </a:lnTo>
                  <a:cubicBezTo>
                    <a:pt x="87265" y="0"/>
                    <a:pt x="107595" y="10321"/>
                    <a:pt x="107595" y="26258"/>
                  </a:cubicBezTo>
                  <a:lnTo>
                    <a:pt x="100185" y="164010"/>
                  </a:lnTo>
                  <a:cubicBezTo>
                    <a:pt x="100185" y="179947"/>
                    <a:pt x="87265" y="192867"/>
                    <a:pt x="71328" y="192867"/>
                  </a:cubicBezTo>
                  <a:lnTo>
                    <a:pt x="44314" y="192867"/>
                  </a:lnTo>
                  <a:cubicBezTo>
                    <a:pt x="28377" y="192867"/>
                    <a:pt x="8186" y="163402"/>
                    <a:pt x="8186" y="147465"/>
                  </a:cubicBezTo>
                  <a:cubicBezTo>
                    <a:pt x="8186" y="102414"/>
                    <a:pt x="0" y="61947"/>
                    <a:pt x="0" y="1689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9"/>
          <p:cNvSpPr/>
          <p:nvPr/>
        </p:nvSpPr>
        <p:spPr>
          <a:xfrm rot="557714">
            <a:off x="3136308" y="2346106"/>
            <a:ext cx="254297" cy="155503"/>
          </a:xfrm>
          <a:custGeom>
            <a:avLst/>
            <a:gdLst>
              <a:gd name="connsiteX0" fmla="*/ 0 w 349435"/>
              <a:gd name="connsiteY0" fmla="*/ 134080 h 268160"/>
              <a:gd name="connsiteX1" fmla="*/ 174718 w 349435"/>
              <a:gd name="connsiteY1" fmla="*/ 0 h 268160"/>
              <a:gd name="connsiteX2" fmla="*/ 349436 w 349435"/>
              <a:gd name="connsiteY2" fmla="*/ 134080 h 268160"/>
              <a:gd name="connsiteX3" fmla="*/ 174718 w 349435"/>
              <a:gd name="connsiteY3" fmla="*/ 268160 h 268160"/>
              <a:gd name="connsiteX4" fmla="*/ 0 w 349435"/>
              <a:gd name="connsiteY4" fmla="*/ 134080 h 268160"/>
              <a:gd name="connsiteX0" fmla="*/ 5141 w 354577"/>
              <a:gd name="connsiteY0" fmla="*/ 136350 h 272700"/>
              <a:gd name="connsiteX1" fmla="*/ 179859 w 354577"/>
              <a:gd name="connsiteY1" fmla="*/ 2270 h 272700"/>
              <a:gd name="connsiteX2" fmla="*/ 354577 w 354577"/>
              <a:gd name="connsiteY2" fmla="*/ 136350 h 272700"/>
              <a:gd name="connsiteX3" fmla="*/ 179859 w 354577"/>
              <a:gd name="connsiteY3" fmla="*/ 270430 h 272700"/>
              <a:gd name="connsiteX4" fmla="*/ 5141 w 354577"/>
              <a:gd name="connsiteY4" fmla="*/ 136350 h 272700"/>
              <a:gd name="connsiteX0" fmla="*/ 4294 w 353730"/>
              <a:gd name="connsiteY0" fmla="*/ 136631 h 273262"/>
              <a:gd name="connsiteX1" fmla="*/ 179012 w 353730"/>
              <a:gd name="connsiteY1" fmla="*/ 2551 h 273262"/>
              <a:gd name="connsiteX2" fmla="*/ 353730 w 353730"/>
              <a:gd name="connsiteY2" fmla="*/ 136631 h 273262"/>
              <a:gd name="connsiteX3" fmla="*/ 179012 w 353730"/>
              <a:gd name="connsiteY3" fmla="*/ 270711 h 273262"/>
              <a:gd name="connsiteX4" fmla="*/ 4294 w 353730"/>
              <a:gd name="connsiteY4" fmla="*/ 136631 h 273262"/>
              <a:gd name="connsiteX0" fmla="*/ 4294 w 362757"/>
              <a:gd name="connsiteY0" fmla="*/ 136631 h 273262"/>
              <a:gd name="connsiteX1" fmla="*/ 179012 w 362757"/>
              <a:gd name="connsiteY1" fmla="*/ 2551 h 273262"/>
              <a:gd name="connsiteX2" fmla="*/ 353730 w 362757"/>
              <a:gd name="connsiteY2" fmla="*/ 136631 h 273262"/>
              <a:gd name="connsiteX3" fmla="*/ 179012 w 362757"/>
              <a:gd name="connsiteY3" fmla="*/ 270711 h 273262"/>
              <a:gd name="connsiteX4" fmla="*/ 4294 w 362757"/>
              <a:gd name="connsiteY4" fmla="*/ 136631 h 273262"/>
              <a:gd name="connsiteX0" fmla="*/ 4294 w 362757"/>
              <a:gd name="connsiteY0" fmla="*/ 136631 h 273262"/>
              <a:gd name="connsiteX1" fmla="*/ 179012 w 362757"/>
              <a:gd name="connsiteY1" fmla="*/ 2551 h 273262"/>
              <a:gd name="connsiteX2" fmla="*/ 353730 w 362757"/>
              <a:gd name="connsiteY2" fmla="*/ 136631 h 273262"/>
              <a:gd name="connsiteX3" fmla="*/ 179012 w 362757"/>
              <a:gd name="connsiteY3" fmla="*/ 270711 h 273262"/>
              <a:gd name="connsiteX4" fmla="*/ 4294 w 362757"/>
              <a:gd name="connsiteY4" fmla="*/ 136631 h 273262"/>
              <a:gd name="connsiteX0" fmla="*/ 6031 w 364494"/>
              <a:gd name="connsiteY0" fmla="*/ 135553 h 269633"/>
              <a:gd name="connsiteX1" fmla="*/ 180749 w 364494"/>
              <a:gd name="connsiteY1" fmla="*/ 1473 h 269633"/>
              <a:gd name="connsiteX2" fmla="*/ 355467 w 364494"/>
              <a:gd name="connsiteY2" fmla="*/ 135553 h 269633"/>
              <a:gd name="connsiteX3" fmla="*/ 180749 w 364494"/>
              <a:gd name="connsiteY3" fmla="*/ 269633 h 269633"/>
              <a:gd name="connsiteX4" fmla="*/ 6031 w 364494"/>
              <a:gd name="connsiteY4" fmla="*/ 135553 h 269633"/>
              <a:gd name="connsiteX0" fmla="*/ 6459 w 364922"/>
              <a:gd name="connsiteY0" fmla="*/ 154211 h 308422"/>
              <a:gd name="connsiteX1" fmla="*/ 181177 w 364922"/>
              <a:gd name="connsiteY1" fmla="*/ 20131 h 308422"/>
              <a:gd name="connsiteX2" fmla="*/ 355895 w 364922"/>
              <a:gd name="connsiteY2" fmla="*/ 154211 h 308422"/>
              <a:gd name="connsiteX3" fmla="*/ 181177 w 364922"/>
              <a:gd name="connsiteY3" fmla="*/ 288291 h 308422"/>
              <a:gd name="connsiteX4" fmla="*/ 6459 w 364922"/>
              <a:gd name="connsiteY4" fmla="*/ 154211 h 308422"/>
              <a:gd name="connsiteX0" fmla="*/ 21455 w 379918"/>
              <a:gd name="connsiteY0" fmla="*/ 135553 h 269969"/>
              <a:gd name="connsiteX1" fmla="*/ 196173 w 379918"/>
              <a:gd name="connsiteY1" fmla="*/ 1473 h 269969"/>
              <a:gd name="connsiteX2" fmla="*/ 370891 w 379918"/>
              <a:gd name="connsiteY2" fmla="*/ 135553 h 269969"/>
              <a:gd name="connsiteX3" fmla="*/ 196173 w 379918"/>
              <a:gd name="connsiteY3" fmla="*/ 269633 h 269969"/>
              <a:gd name="connsiteX4" fmla="*/ 21455 w 379918"/>
              <a:gd name="connsiteY4" fmla="*/ 135553 h 269969"/>
              <a:gd name="connsiteX0" fmla="*/ 1025 w 359488"/>
              <a:gd name="connsiteY0" fmla="*/ 135553 h 270505"/>
              <a:gd name="connsiteX1" fmla="*/ 175743 w 359488"/>
              <a:gd name="connsiteY1" fmla="*/ 1473 h 270505"/>
              <a:gd name="connsiteX2" fmla="*/ 350461 w 359488"/>
              <a:gd name="connsiteY2" fmla="*/ 135553 h 270505"/>
              <a:gd name="connsiteX3" fmla="*/ 175743 w 359488"/>
              <a:gd name="connsiteY3" fmla="*/ 269633 h 270505"/>
              <a:gd name="connsiteX4" fmla="*/ 1025 w 359488"/>
              <a:gd name="connsiteY4" fmla="*/ 135553 h 270505"/>
              <a:gd name="connsiteX0" fmla="*/ 1994 w 360457"/>
              <a:gd name="connsiteY0" fmla="*/ 135553 h 269633"/>
              <a:gd name="connsiteX1" fmla="*/ 176712 w 360457"/>
              <a:gd name="connsiteY1" fmla="*/ 1473 h 269633"/>
              <a:gd name="connsiteX2" fmla="*/ 351430 w 360457"/>
              <a:gd name="connsiteY2" fmla="*/ 135553 h 269633"/>
              <a:gd name="connsiteX3" fmla="*/ 176712 w 360457"/>
              <a:gd name="connsiteY3" fmla="*/ 269633 h 269633"/>
              <a:gd name="connsiteX4" fmla="*/ 1994 w 360457"/>
              <a:gd name="connsiteY4" fmla="*/ 135553 h 269633"/>
              <a:gd name="connsiteX0" fmla="*/ 1036 w 359499"/>
              <a:gd name="connsiteY0" fmla="*/ 135553 h 269633"/>
              <a:gd name="connsiteX1" fmla="*/ 175754 w 359499"/>
              <a:gd name="connsiteY1" fmla="*/ 1473 h 269633"/>
              <a:gd name="connsiteX2" fmla="*/ 350472 w 359499"/>
              <a:gd name="connsiteY2" fmla="*/ 135553 h 269633"/>
              <a:gd name="connsiteX3" fmla="*/ 175754 w 359499"/>
              <a:gd name="connsiteY3" fmla="*/ 269633 h 269633"/>
              <a:gd name="connsiteX4" fmla="*/ 1036 w 359499"/>
              <a:gd name="connsiteY4" fmla="*/ 135553 h 269633"/>
              <a:gd name="connsiteX0" fmla="*/ 1764 w 360227"/>
              <a:gd name="connsiteY0" fmla="*/ 135553 h 269633"/>
              <a:gd name="connsiteX1" fmla="*/ 176482 w 360227"/>
              <a:gd name="connsiteY1" fmla="*/ 1473 h 269633"/>
              <a:gd name="connsiteX2" fmla="*/ 351200 w 360227"/>
              <a:gd name="connsiteY2" fmla="*/ 135553 h 269633"/>
              <a:gd name="connsiteX3" fmla="*/ 176482 w 360227"/>
              <a:gd name="connsiteY3" fmla="*/ 269633 h 269633"/>
              <a:gd name="connsiteX4" fmla="*/ 1764 w 360227"/>
              <a:gd name="connsiteY4" fmla="*/ 135553 h 26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227" h="269633">
                <a:moveTo>
                  <a:pt x="1764" y="135553"/>
                </a:moveTo>
                <a:cubicBezTo>
                  <a:pt x="17657" y="9348"/>
                  <a:pt x="79988" y="1473"/>
                  <a:pt x="176482" y="1473"/>
                </a:cubicBezTo>
                <a:cubicBezTo>
                  <a:pt x="272976" y="1473"/>
                  <a:pt x="264482" y="-23853"/>
                  <a:pt x="351200" y="135553"/>
                </a:cubicBezTo>
                <a:cubicBezTo>
                  <a:pt x="394526" y="263772"/>
                  <a:pt x="272976" y="269633"/>
                  <a:pt x="176482" y="269633"/>
                </a:cubicBezTo>
                <a:cubicBezTo>
                  <a:pt x="79988" y="269633"/>
                  <a:pt x="-14129" y="261758"/>
                  <a:pt x="1764" y="13555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/>
          <p:cNvGrpSpPr/>
          <p:nvPr/>
        </p:nvGrpSpPr>
        <p:grpSpPr>
          <a:xfrm rot="927184">
            <a:off x="3208894" y="2246779"/>
            <a:ext cx="95148" cy="122428"/>
            <a:chOff x="5185896" y="3179661"/>
            <a:chExt cx="117851" cy="107408"/>
          </a:xfrm>
        </p:grpSpPr>
        <p:sp>
          <p:nvSpPr>
            <p:cNvPr id="26" name="Oval 25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3" name="Oval 99"/>
          <p:cNvSpPr/>
          <p:nvPr/>
        </p:nvSpPr>
        <p:spPr>
          <a:xfrm>
            <a:off x="3126270" y="2698047"/>
            <a:ext cx="341341" cy="702591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94BE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195</cp:revision>
  <dcterms:created xsi:type="dcterms:W3CDTF">2017-01-28T13:46:46Z</dcterms:created>
  <dcterms:modified xsi:type="dcterms:W3CDTF">2017-03-04T19:48:36Z</dcterms:modified>
</cp:coreProperties>
</file>