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71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09"/>
    <a:srgbClr val="D6B656"/>
    <a:srgbClr val="FFD966"/>
    <a:srgbClr val="FFE242"/>
    <a:srgbClr val="D7F5FF"/>
    <a:srgbClr val="AC1515"/>
    <a:srgbClr val="911111"/>
    <a:srgbClr val="CC9F6E"/>
    <a:srgbClr val="DEAC82"/>
    <a:srgbClr val="C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04" d="100"/>
          <a:sy n="104" d="100"/>
        </p:scale>
        <p:origin x="-1397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5092671" y="405699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33843">
            <a:off x="5173631" y="3234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651302">
            <a:off x="5234298" y="3283900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ounded Rectangle 8"/>
          <p:cNvSpPr/>
          <p:nvPr/>
        </p:nvSpPr>
        <p:spPr>
          <a:xfrm rot="72546">
            <a:off x="5246517" y="3159354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636239">
            <a:off x="5834910" y="3418207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636239">
            <a:off x="5386962" y="3385396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407" y="3382306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21001861">
            <a:off x="5673599" y="378111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55068">
            <a:off x="5760281" y="378057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92648">
            <a:off x="5591368" y="3728408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5911698" y="350040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450" y="351444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661811" y="364683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685429" y="366692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5450584" y="3969313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20970433">
            <a:off x="5754661" y="4387889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3225449">
            <a:off x="6143691" y="405841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996000" y="327224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330243">
            <a:off x="5267668" y="33274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19330243" flipH="1">
            <a:off x="5331178" y="327395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310" y="3367129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8631" y="348184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571" y="349876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0790704">
            <a:off x="5185896" y="317966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0790704">
            <a:off x="5198152" y="32031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>
            <a:off x="4960004" y="3551308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>
            <a:off x="5142635" y="2717723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>
            <a:off x="5823274" y="2745505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1597" y="2770545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5896749" y="3550765"/>
            <a:ext cx="307127" cy="289742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>
            <a:off x="5128770" y="2894649"/>
            <a:ext cx="957092" cy="763003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7092" h="763003">
                <a:moveTo>
                  <a:pt x="228671" y="0"/>
                </a:moveTo>
                <a:cubicBezTo>
                  <a:pt x="276031" y="0"/>
                  <a:pt x="320028" y="16500"/>
                  <a:pt x="356524" y="44756"/>
                </a:cubicBezTo>
                <a:lnTo>
                  <a:pt x="370019" y="57517"/>
                </a:lnTo>
                <a:lnTo>
                  <a:pt x="373245" y="55613"/>
                </a:lnTo>
                <a:cubicBezTo>
                  <a:pt x="409691" y="45209"/>
                  <a:pt x="454113" y="72971"/>
                  <a:pt x="475025" y="121641"/>
                </a:cubicBezTo>
                <a:cubicBezTo>
                  <a:pt x="492288" y="90833"/>
                  <a:pt x="523842" y="63098"/>
                  <a:pt x="550837" y="61117"/>
                </a:cubicBezTo>
                <a:lnTo>
                  <a:pt x="577484" y="65161"/>
                </a:lnTo>
                <a:lnTo>
                  <a:pt x="597144" y="47188"/>
                </a:lnTo>
                <a:cubicBezTo>
                  <a:pt x="635144" y="18497"/>
                  <a:pt x="680037" y="1558"/>
                  <a:pt x="726754" y="195"/>
                </a:cubicBezTo>
                <a:cubicBezTo>
                  <a:pt x="742326" y="-260"/>
                  <a:pt x="758102" y="1017"/>
                  <a:pt x="773892" y="4166"/>
                </a:cubicBezTo>
                <a:cubicBezTo>
                  <a:pt x="900215" y="29357"/>
                  <a:pt x="979675" y="164843"/>
                  <a:pt x="951371" y="306781"/>
                </a:cubicBezTo>
                <a:cubicBezTo>
                  <a:pt x="923066" y="448719"/>
                  <a:pt x="797714" y="543362"/>
                  <a:pt x="671391" y="518171"/>
                </a:cubicBezTo>
                <a:lnTo>
                  <a:pt x="667399" y="516955"/>
                </a:lnTo>
                <a:lnTo>
                  <a:pt x="558312" y="763003"/>
                </a:lnTo>
                <a:lnTo>
                  <a:pt x="222365" y="729283"/>
                </a:lnTo>
                <a:lnTo>
                  <a:pt x="182586" y="473082"/>
                </a:lnTo>
                <a:cubicBezTo>
                  <a:pt x="78384" y="448645"/>
                  <a:pt x="0" y="388705"/>
                  <a:pt x="0" y="262063"/>
                </a:cubicBezTo>
                <a:cubicBezTo>
                  <a:pt x="0" y="117330"/>
                  <a:pt x="102379" y="0"/>
                  <a:pt x="22867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5645437" y="2972982"/>
            <a:ext cx="378240" cy="360714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86636" y="2972837"/>
            <a:ext cx="346248" cy="316290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82337">
            <a:off x="5440597" y="342379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317318">
            <a:off x="5525254" y="34194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98080">
            <a:off x="5375599" y="3348633"/>
            <a:ext cx="329148" cy="140293"/>
          </a:xfrm>
          <a:prstGeom prst="roundRect">
            <a:avLst>
              <a:gd name="adj" fmla="val 31430"/>
            </a:avLst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7935" y="328483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8789" y="3308444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>
            <a:off x="5396147" y="4150629"/>
            <a:ext cx="209937" cy="168728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>
            <a:off x="5317991" y="3885999"/>
            <a:ext cx="413906" cy="334837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5320269" y="3694170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733843">
            <a:off x="5581679" y="309073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349167">
            <a:off x="5706221" y="446660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3537645">
            <a:off x="5088475" y="408181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Freeform 37"/>
          <p:cNvSpPr/>
          <p:nvPr/>
        </p:nvSpPr>
        <p:spPr>
          <a:xfrm>
            <a:off x="5072613" y="3193497"/>
            <a:ext cx="1525175" cy="1738645"/>
          </a:xfrm>
          <a:custGeom>
            <a:avLst/>
            <a:gdLst>
              <a:gd name="connsiteX0" fmla="*/ 857743 w 1525175"/>
              <a:gd name="connsiteY0" fmla="*/ 147 h 1738645"/>
              <a:gd name="connsiteX1" fmla="*/ 1153111 w 1525175"/>
              <a:gd name="connsiteY1" fmla="*/ 79870 h 1738645"/>
              <a:gd name="connsiteX2" fmla="*/ 1272290 w 1525175"/>
              <a:gd name="connsiteY2" fmla="*/ 154703 h 1738645"/>
              <a:gd name="connsiteX3" fmla="*/ 1462210 w 1525175"/>
              <a:gd name="connsiteY3" fmla="*/ 809599 h 1738645"/>
              <a:gd name="connsiteX4" fmla="*/ 1257758 w 1525175"/>
              <a:gd name="connsiteY4" fmla="*/ 1087292 h 1738645"/>
              <a:gd name="connsiteX5" fmla="*/ 1090648 w 1525175"/>
              <a:gd name="connsiteY5" fmla="*/ 1570083 h 1738645"/>
              <a:gd name="connsiteX6" fmla="*/ 368793 w 1525175"/>
              <a:gd name="connsiteY6" fmla="*/ 1618265 h 1738645"/>
              <a:gd name="connsiteX7" fmla="*/ 260749 w 1525175"/>
              <a:gd name="connsiteY7" fmla="*/ 1552808 h 1738645"/>
              <a:gd name="connsiteX8" fmla="*/ 68590 w 1525175"/>
              <a:gd name="connsiteY8" fmla="*/ 855409 h 1738645"/>
              <a:gd name="connsiteX9" fmla="*/ 324475 w 1525175"/>
              <a:gd name="connsiteY9" fmla="*/ 505737 h 1738645"/>
              <a:gd name="connsiteX10" fmla="*/ 446000 w 1525175"/>
              <a:gd name="connsiteY10" fmla="*/ 232456 h 1738645"/>
              <a:gd name="connsiteX11" fmla="*/ 857743 w 1525175"/>
              <a:gd name="connsiteY11" fmla="*/ 147 h 173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175" h="1738645">
                <a:moveTo>
                  <a:pt x="857743" y="147"/>
                </a:moveTo>
                <a:cubicBezTo>
                  <a:pt x="957268" y="-2201"/>
                  <a:pt x="1059989" y="23453"/>
                  <a:pt x="1153111" y="79870"/>
                </a:cubicBezTo>
                <a:lnTo>
                  <a:pt x="1272290" y="154703"/>
                </a:lnTo>
                <a:cubicBezTo>
                  <a:pt x="1490597" y="331529"/>
                  <a:pt x="1604411" y="574883"/>
                  <a:pt x="1462210" y="809599"/>
                </a:cubicBezTo>
                <a:cubicBezTo>
                  <a:pt x="1372918" y="943038"/>
                  <a:pt x="1325909" y="994728"/>
                  <a:pt x="1257758" y="1087292"/>
                </a:cubicBezTo>
                <a:cubicBezTo>
                  <a:pt x="1128679" y="1271175"/>
                  <a:pt x="1170393" y="1446611"/>
                  <a:pt x="1090648" y="1570083"/>
                </a:cubicBezTo>
                <a:cubicBezTo>
                  <a:pt x="948448" y="1804800"/>
                  <a:pt x="617120" y="1768711"/>
                  <a:pt x="368793" y="1618265"/>
                </a:cubicBezTo>
                <a:lnTo>
                  <a:pt x="260749" y="1552808"/>
                </a:lnTo>
                <a:cubicBezTo>
                  <a:pt x="12422" y="1402362"/>
                  <a:pt x="-73610" y="1090126"/>
                  <a:pt x="68590" y="855409"/>
                </a:cubicBezTo>
                <a:lnTo>
                  <a:pt x="324475" y="505737"/>
                </a:lnTo>
                <a:cubicBezTo>
                  <a:pt x="382447" y="401938"/>
                  <a:pt x="388028" y="336255"/>
                  <a:pt x="446000" y="232456"/>
                </a:cubicBezTo>
                <a:cubicBezTo>
                  <a:pt x="534875" y="85758"/>
                  <a:pt x="691869" y="4060"/>
                  <a:pt x="857743" y="147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4451302">
            <a:off x="5641249" y="3138032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2436239">
            <a:off x="6025315" y="359097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2436239">
            <a:off x="5653787" y="33385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6002127" y="353612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1201861">
            <a:off x="5767369" y="3767226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955068">
            <a:off x="5843045" y="380951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1892648">
            <a:off x="5712775" y="3737157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2436239">
            <a:off x="6124556" y="36532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2436239">
            <a:off x="6142266" y="365877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917027">
            <a:off x="5832477" y="36642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436239">
            <a:off x="5868262" y="367204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529767">
            <a:off x="5282806" y="3937574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170433">
            <a:off x="5550025" y="4336021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1723612">
            <a:off x="6156647" y="42249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21115235">
            <a:off x="6384421" y="342327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5561527">
            <a:off x="6456513" y="346216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3544470">
            <a:off x="6290208" y="353847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130243">
            <a:off x="5643654" y="316950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130243" flipH="1">
            <a:off x="5725402" y="31549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3904390">
            <a:off x="6438005" y="34612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3904390" flipH="1">
            <a:off x="6475964" y="3535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21108796">
            <a:off x="5659380" y="331624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2436239">
            <a:off x="5784768" y="343562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2436239">
            <a:off x="5806402" y="34467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Freeform 51"/>
          <p:cNvSpPr/>
          <p:nvPr/>
        </p:nvSpPr>
        <p:spPr>
          <a:xfrm rot="1718165">
            <a:off x="5433386" y="3194754"/>
            <a:ext cx="1066517" cy="936419"/>
          </a:xfrm>
          <a:custGeom>
            <a:avLst/>
            <a:gdLst>
              <a:gd name="connsiteX0" fmla="*/ 237060 w 1066517"/>
              <a:gd name="connsiteY0" fmla="*/ 593835 h 1015949"/>
              <a:gd name="connsiteX1" fmla="*/ 533259 w 1066517"/>
              <a:gd name="connsiteY1" fmla="*/ 853284 h 1015949"/>
              <a:gd name="connsiteX2" fmla="*/ 829458 w 1066517"/>
              <a:gd name="connsiteY2" fmla="*/ 593835 h 1015949"/>
              <a:gd name="connsiteX3" fmla="*/ 533259 w 1066517"/>
              <a:gd name="connsiteY3" fmla="*/ 710343 h 1015949"/>
              <a:gd name="connsiteX4" fmla="*/ 237060 w 1066517"/>
              <a:gd name="connsiteY4" fmla="*/ 593835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237060" y="593835"/>
                </a:moveTo>
                <a:cubicBezTo>
                  <a:pt x="237060" y="737125"/>
                  <a:pt x="369673" y="853284"/>
                  <a:pt x="533259" y="853284"/>
                </a:cubicBezTo>
                <a:cubicBezTo>
                  <a:pt x="696845" y="853284"/>
                  <a:pt x="829458" y="737125"/>
                  <a:pt x="829458" y="593835"/>
                </a:cubicBezTo>
                <a:cubicBezTo>
                  <a:pt x="754252" y="667942"/>
                  <a:pt x="646457" y="710343"/>
                  <a:pt x="533259" y="710343"/>
                </a:cubicBezTo>
                <a:cubicBezTo>
                  <a:pt x="420061" y="710343"/>
                  <a:pt x="312266" y="667943"/>
                  <a:pt x="237060" y="593835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eeform 53"/>
          <p:cNvSpPr/>
          <p:nvPr/>
        </p:nvSpPr>
        <p:spPr>
          <a:xfrm rot="3327734">
            <a:off x="6359478" y="4039592"/>
            <a:ext cx="1066517" cy="917633"/>
          </a:xfrm>
          <a:custGeom>
            <a:avLst/>
            <a:gdLst>
              <a:gd name="connsiteX0" fmla="*/ 533258 w 1066517"/>
              <a:gd name="connsiteY0" fmla="*/ 598141 h 1015949"/>
              <a:gd name="connsiteX1" fmla="*/ 237059 w 1066517"/>
              <a:gd name="connsiteY1" fmla="*/ 784197 h 1015949"/>
              <a:gd name="connsiteX2" fmla="*/ 533258 w 1066517"/>
              <a:gd name="connsiteY2" fmla="*/ 700646 h 1015949"/>
              <a:gd name="connsiteX3" fmla="*/ 829457 w 1066517"/>
              <a:gd name="connsiteY3" fmla="*/ 784197 h 1015949"/>
              <a:gd name="connsiteX4" fmla="*/ 533258 w 1066517"/>
              <a:gd name="connsiteY4" fmla="*/ 598141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533258" y="598141"/>
                </a:moveTo>
                <a:cubicBezTo>
                  <a:pt x="369672" y="598141"/>
                  <a:pt x="237059" y="681441"/>
                  <a:pt x="237059" y="784197"/>
                </a:cubicBezTo>
                <a:cubicBezTo>
                  <a:pt x="312265" y="731052"/>
                  <a:pt x="420060" y="700646"/>
                  <a:pt x="533258" y="700646"/>
                </a:cubicBezTo>
                <a:cubicBezTo>
                  <a:pt x="646456" y="700646"/>
                  <a:pt x="754251" y="731053"/>
                  <a:pt x="829457" y="784197"/>
                </a:cubicBezTo>
                <a:cubicBezTo>
                  <a:pt x="829457" y="681441"/>
                  <a:pt x="696844" y="598141"/>
                  <a:pt x="533258" y="598141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rgbClr val="E50909"/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17440842">
            <a:off x="5211849" y="3706114"/>
            <a:ext cx="400288" cy="18024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91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0780" y="430385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636239">
            <a:off x="5249112" y="3311007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636239">
            <a:off x="5250315" y="338482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5265255" y="340173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>
            <a:off x="5588204" y="435038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8743542">
            <a:off x="5115216" y="40444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904965">
            <a:off x="5452033" y="3079669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3"/>
          <p:cNvSpPr/>
          <p:nvPr/>
        </p:nvSpPr>
        <p:spPr>
          <a:xfrm>
            <a:off x="5785072" y="441992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216169" y="3146084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381962" y="333164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334459" y="329574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 rot="1721412">
            <a:off x="5231886" y="371940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55068">
            <a:off x="5291057" y="373679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92648">
            <a:off x="5203813" y="3628368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336330" y="339723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345082" y="34112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117027">
            <a:off x="5123146" y="358221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146764" y="360230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0"/>
          <p:cNvSpPr/>
          <p:nvPr/>
        </p:nvSpPr>
        <p:spPr>
          <a:xfrm rot="21329767">
            <a:off x="5228375" y="3992771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6831815">
            <a:off x="5601067" y="414814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5731786" y="3038344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5809203" y="3084199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682909" y="3195946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04390">
            <a:off x="5820483" y="3115228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04390" flipH="1">
            <a:off x="5861928" y="3140659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572326" y="3553742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659008" y="355320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509882" y="3514778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17027">
            <a:off x="5569419" y="344326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593037" y="346335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4149909" y="369643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2608658">
            <a:off x="6558798" y="350615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8743542">
            <a:off x="5306084" y="357845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ounded Rectangle 8"/>
          <p:cNvSpPr/>
          <p:nvPr/>
        </p:nvSpPr>
        <p:spPr>
          <a:xfrm rot="21449245">
            <a:off x="5410393" y="2801575"/>
            <a:ext cx="1440999" cy="162333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8900000">
            <a:off x="6398316" y="4017803"/>
            <a:ext cx="276877" cy="29620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Oval 20"/>
          <p:cNvSpPr/>
          <p:nvPr/>
        </p:nvSpPr>
        <p:spPr>
          <a:xfrm rot="21329767">
            <a:off x="5733137" y="3559424"/>
            <a:ext cx="775375" cy="46306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Freeform 56"/>
          <p:cNvSpPr/>
          <p:nvPr/>
        </p:nvSpPr>
        <p:spPr>
          <a:xfrm rot="20970433">
            <a:off x="6058483" y="375631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c 57"/>
          <p:cNvSpPr/>
          <p:nvPr/>
        </p:nvSpPr>
        <p:spPr>
          <a:xfrm>
            <a:off x="5625304" y="3657031"/>
            <a:ext cx="912909" cy="27232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Oval 22"/>
          <p:cNvSpPr/>
          <p:nvPr/>
        </p:nvSpPr>
        <p:spPr>
          <a:xfrm rot="772141">
            <a:off x="5588910" y="4040739"/>
            <a:ext cx="285231" cy="305143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4" name="Group 63"/>
          <p:cNvGrpSpPr/>
          <p:nvPr/>
        </p:nvGrpSpPr>
        <p:grpSpPr>
          <a:xfrm rot="10800000">
            <a:off x="6346692" y="2744960"/>
            <a:ext cx="306289" cy="250324"/>
            <a:chOff x="9813956" y="2128163"/>
            <a:chExt cx="410597" cy="251109"/>
          </a:xfrm>
        </p:grpSpPr>
        <p:sp>
          <p:nvSpPr>
            <p:cNvPr id="6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5" name="Oval 64"/>
          <p:cNvSpPr/>
          <p:nvPr/>
        </p:nvSpPr>
        <p:spPr>
          <a:xfrm rot="1744470">
            <a:off x="6297815" y="290256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/>
          <p:cNvSpPr/>
          <p:nvPr/>
        </p:nvSpPr>
        <p:spPr>
          <a:xfrm rot="636239">
            <a:off x="6160566" y="3027950"/>
            <a:ext cx="389766" cy="35522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35"/>
          <p:cNvSpPr/>
          <p:nvPr/>
        </p:nvSpPr>
        <p:spPr>
          <a:xfrm>
            <a:off x="6116839" y="2956638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" name="Oval 37"/>
          <p:cNvSpPr/>
          <p:nvPr/>
        </p:nvSpPr>
        <p:spPr>
          <a:xfrm rot="636239">
            <a:off x="6207053" y="312160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/>
          <p:cNvSpPr/>
          <p:nvPr/>
        </p:nvSpPr>
        <p:spPr>
          <a:xfrm rot="636239">
            <a:off x="6215805" y="313564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4" name="Group 73"/>
          <p:cNvGrpSpPr/>
          <p:nvPr/>
        </p:nvGrpSpPr>
        <p:grpSpPr>
          <a:xfrm rot="10800000" flipH="1">
            <a:off x="5602268" y="2741512"/>
            <a:ext cx="306289" cy="250324"/>
            <a:chOff x="9813956" y="2128163"/>
            <a:chExt cx="410597" cy="251109"/>
          </a:xfrm>
        </p:grpSpPr>
        <p:sp>
          <p:nvSpPr>
            <p:cNvPr id="7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5" name="Oval 74"/>
          <p:cNvSpPr/>
          <p:nvPr/>
        </p:nvSpPr>
        <p:spPr>
          <a:xfrm rot="19855530" flipH="1">
            <a:off x="5666295" y="28991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 rot="636239">
            <a:off x="5700658" y="301838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Oval 41"/>
          <p:cNvSpPr/>
          <p:nvPr/>
        </p:nvSpPr>
        <p:spPr>
          <a:xfrm>
            <a:off x="5682020" y="2960068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/>
          <p:cNvSpPr/>
          <p:nvPr/>
        </p:nvSpPr>
        <p:spPr>
          <a:xfrm rot="636239">
            <a:off x="5837471" y="312857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/>
          <p:cNvSpPr/>
          <p:nvPr/>
        </p:nvSpPr>
        <p:spPr>
          <a:xfrm rot="636239">
            <a:off x="5852411" y="314549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ounded Rectangle 49"/>
          <p:cNvSpPr/>
          <p:nvPr/>
        </p:nvSpPr>
        <p:spPr>
          <a:xfrm rot="21001861">
            <a:off x="6018032" y="3345570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ounded Rectangle 50"/>
          <p:cNvSpPr/>
          <p:nvPr/>
        </p:nvSpPr>
        <p:spPr>
          <a:xfrm rot="155068">
            <a:off x="6104714" y="334503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9"/>
          <p:cNvSpPr/>
          <p:nvPr/>
        </p:nvSpPr>
        <p:spPr>
          <a:xfrm rot="92648">
            <a:off x="5935801" y="3292859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val 53"/>
          <p:cNvSpPr/>
          <p:nvPr/>
        </p:nvSpPr>
        <p:spPr>
          <a:xfrm rot="117027">
            <a:off x="6006244" y="3211284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 rot="636239">
            <a:off x="6029862" y="3231371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Arc 108"/>
          <p:cNvSpPr/>
          <p:nvPr/>
        </p:nvSpPr>
        <p:spPr>
          <a:xfrm rot="2652171">
            <a:off x="6407271" y="279598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Arc 109"/>
          <p:cNvSpPr/>
          <p:nvPr/>
        </p:nvSpPr>
        <p:spPr>
          <a:xfrm rot="2652171" flipH="1">
            <a:off x="6469049" y="285146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Arc 111"/>
          <p:cNvSpPr/>
          <p:nvPr/>
        </p:nvSpPr>
        <p:spPr>
          <a:xfrm rot="19560010">
            <a:off x="5696299" y="28482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Arc 112"/>
          <p:cNvSpPr/>
          <p:nvPr/>
        </p:nvSpPr>
        <p:spPr>
          <a:xfrm rot="19560010" flipH="1">
            <a:off x="5763241" y="279911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175</cp:revision>
  <dcterms:created xsi:type="dcterms:W3CDTF">2017-01-28T13:46:46Z</dcterms:created>
  <dcterms:modified xsi:type="dcterms:W3CDTF">2017-02-04T20:36:26Z</dcterms:modified>
</cp:coreProperties>
</file>