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4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1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2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8855-3464-4B47-8679-E1772C3AF564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28E03-325C-4CC8-9498-47528027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2417" y="1034369"/>
            <a:ext cx="3665838" cy="461321"/>
          </a:xfrm>
          <a:prstGeom prst="rect">
            <a:avLst/>
          </a:prstGeom>
          <a:ln cmpd="sng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1052417" y="1836331"/>
            <a:ext cx="3665838" cy="171881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69025" y="2680539"/>
            <a:ext cx="986478" cy="757881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7889" y="2680538"/>
            <a:ext cx="1035904" cy="75788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19810" y="2668548"/>
            <a:ext cx="1035904" cy="757882"/>
          </a:xfrm>
          <a:prstGeom prst="rect">
            <a:avLst/>
          </a:prstGeom>
          <a:noFill/>
          <a:ln w="31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86672" y="3108910"/>
            <a:ext cx="272237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98728" y="2635911"/>
            <a:ext cx="570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Node-2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16262" y="2637594"/>
            <a:ext cx="570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Node-1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468756" y="2635911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Node-n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9856" y="1097738"/>
            <a:ext cx="1132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Dispatcher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2245" y="1776867"/>
            <a:ext cx="128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Actor System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58608" y="4016468"/>
            <a:ext cx="3665838" cy="461321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986420" y="4077851"/>
            <a:ext cx="107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DB Service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Line Callout 2 41"/>
          <p:cNvSpPr/>
          <p:nvPr/>
        </p:nvSpPr>
        <p:spPr>
          <a:xfrm>
            <a:off x="4041349" y="354651"/>
            <a:ext cx="2907955" cy="527220"/>
          </a:xfrm>
          <a:prstGeom prst="borderCallout2">
            <a:avLst>
              <a:gd name="adj1" fmla="val 16750"/>
              <a:gd name="adj2" fmla="val -136"/>
              <a:gd name="adj3" fmla="val 18750"/>
              <a:gd name="adj4" fmla="val -16667"/>
              <a:gd name="adj5" fmla="val 151406"/>
              <a:gd name="adj6" fmla="val -24756"/>
            </a:avLst>
          </a:prstGeom>
          <a:noFill/>
          <a:ln w="9525"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50067" y="464758"/>
            <a:ext cx="928818" cy="3077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2">
                    <a:lumMod val="10000"/>
                  </a:schemeClr>
                </a:solidFill>
              </a:rPr>
              <a:t>Consistent Hashing</a:t>
            </a:r>
            <a:endParaRPr lang="en-US" sz="11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65380" y="496831"/>
            <a:ext cx="733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Actor ID</a:t>
            </a:r>
            <a:endParaRPr 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6110917" y="492190"/>
            <a:ext cx="895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Machine ID</a:t>
            </a:r>
            <a:endParaRPr lang="en-US" sz="1100" dirty="0"/>
          </a:p>
        </p:txBody>
      </p:sp>
      <p:cxnSp>
        <p:nvCxnSpPr>
          <p:cNvPr id="51" name="Straight Arrow Connector 50"/>
          <p:cNvCxnSpPr>
            <a:endCxn id="48" idx="1"/>
          </p:cNvCxnSpPr>
          <p:nvPr/>
        </p:nvCxnSpPr>
        <p:spPr>
          <a:xfrm>
            <a:off x="4632912" y="618646"/>
            <a:ext cx="317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5878885" y="618646"/>
            <a:ext cx="288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266967" y="2962469"/>
            <a:ext cx="802433" cy="275523"/>
          </a:xfrm>
          <a:prstGeom prst="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Actor Pool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54624" y="2962468"/>
            <a:ext cx="802433" cy="275523"/>
          </a:xfrm>
          <a:prstGeom prst="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Actor Pool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32701" y="2975347"/>
            <a:ext cx="802433" cy="275523"/>
          </a:xfrm>
          <a:prstGeom prst="rect">
            <a:avLst/>
          </a:prstGeom>
          <a:noFill/>
          <a:ln cap="rnd"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Actor Pool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05478" y="1142089"/>
            <a:ext cx="904110" cy="22179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Router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8" name="Straight Arrow Connector 57"/>
          <p:cNvCxnSpPr>
            <a:stCxn id="4" idx="2"/>
            <a:endCxn id="22" idx="0"/>
          </p:cNvCxnSpPr>
          <p:nvPr/>
        </p:nvCxnSpPr>
        <p:spPr>
          <a:xfrm>
            <a:off x="2885336" y="1495690"/>
            <a:ext cx="0" cy="340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282942" y="119394"/>
            <a:ext cx="1207877" cy="2553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2"/>
            <a:endCxn id="4" idx="0"/>
          </p:cNvCxnSpPr>
          <p:nvPr/>
        </p:nvCxnSpPr>
        <p:spPr>
          <a:xfrm flipH="1">
            <a:off x="2885336" y="374766"/>
            <a:ext cx="1545" cy="659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ent-Up Arrow 64"/>
          <p:cNvSpPr/>
          <p:nvPr/>
        </p:nvSpPr>
        <p:spPr>
          <a:xfrm flipV="1">
            <a:off x="4718256" y="1332358"/>
            <a:ext cx="2767913" cy="855322"/>
          </a:xfrm>
          <a:prstGeom prst="bentUpArrow">
            <a:avLst>
              <a:gd name="adj1" fmla="val 4205"/>
              <a:gd name="adj2" fmla="val 10356"/>
              <a:gd name="adj3" fmla="val 968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Bent-Up Arrow 69"/>
          <p:cNvSpPr/>
          <p:nvPr/>
        </p:nvSpPr>
        <p:spPr>
          <a:xfrm>
            <a:off x="4730613" y="3300474"/>
            <a:ext cx="2743198" cy="1016251"/>
          </a:xfrm>
          <a:prstGeom prst="bentUpArrow">
            <a:avLst>
              <a:gd name="adj1" fmla="val 4392"/>
              <a:gd name="adj2" fmla="val 9239"/>
              <a:gd name="adj3" fmla="val 9043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Left-Up Arrow 71"/>
          <p:cNvSpPr/>
          <p:nvPr/>
        </p:nvSpPr>
        <p:spPr>
          <a:xfrm>
            <a:off x="2113866" y="4503547"/>
            <a:ext cx="781504" cy="1523766"/>
          </a:xfrm>
          <a:prstGeom prst="leftUpArrow">
            <a:avLst>
              <a:gd name="adj1" fmla="val 5224"/>
              <a:gd name="adj2" fmla="val 12640"/>
              <a:gd name="adj3" fmla="val 151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757" y="2052050"/>
            <a:ext cx="1529969" cy="134100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69" y="5132296"/>
            <a:ext cx="1529969" cy="1341009"/>
          </a:xfrm>
          <a:prstGeom prst="rect">
            <a:avLst/>
          </a:prstGeom>
        </p:spPr>
      </p:pic>
      <p:cxnSp>
        <p:nvCxnSpPr>
          <p:cNvPr id="86" name="Straight Arrow Connector 85"/>
          <p:cNvCxnSpPr>
            <a:stCxn id="22" idx="2"/>
            <a:endCxn id="35" idx="0"/>
          </p:cNvCxnSpPr>
          <p:nvPr/>
        </p:nvCxnSpPr>
        <p:spPr>
          <a:xfrm>
            <a:off x="2885336" y="3555146"/>
            <a:ext cx="6191" cy="4613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56321" y="4832722"/>
            <a:ext cx="1411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Application DB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83163" y="1776867"/>
            <a:ext cx="1083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Journal DB 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76807"/>
              </p:ext>
            </p:extLst>
          </p:nvPr>
        </p:nvGraphicFramePr>
        <p:xfrm>
          <a:off x="4848417" y="4837688"/>
          <a:ext cx="2518120" cy="16356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0817"/>
                <a:gridCol w="1887303"/>
              </a:tblGrid>
              <a:tr h="656822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Application Server Cluster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5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Application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Server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DB Cluster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9" name="Picture 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62" y="5968597"/>
            <a:ext cx="575826" cy="504708"/>
          </a:xfrm>
          <a:prstGeom prst="rect">
            <a:avLst/>
          </a:prstGeom>
        </p:spPr>
      </p:pic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118647"/>
              </p:ext>
            </p:extLst>
          </p:nvPr>
        </p:nvGraphicFramePr>
        <p:xfrm>
          <a:off x="8275255" y="123486"/>
          <a:ext cx="3364267" cy="66058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64267"/>
              </a:tblGrid>
              <a:tr h="2549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Dispatcher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88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Uses consistent hashing to map Actor ID to Machine ID.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the client requests are routed to Root Actor of the Actor System.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 messages are routed to the Machine ID generated from the Actor ID by the Router.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Records all the messages to the Journal DB that are exchanged through it. 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4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Actor System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88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nodes identified by an unique Machine ID and each containing a collection of Actor instances.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Message are exchanged between the Actor instances through the dispatcher.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Actor Pool</a:t>
                      </a:r>
                      <a:endParaRPr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88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Collection of Actor instances within a node of the Actor System.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Actor instances are mapped to the Actor ID.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After the message from the dispatcher reaches a particular node it is sent to an Actor instance from the Actor Pool as identified by the Actor ID.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DB Service</a:t>
                      </a:r>
                      <a:endParaRPr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88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the Actor requests to the Application DB goes through this layer.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Updates the status of message in the Journal DB after every database operation is completed.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41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Journal DB</a:t>
                      </a:r>
                      <a:endParaRPr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88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Maintains the status of the messages that are internally exchanged between the actors or sent by a client into the system.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by Dispatcher and DB Service.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3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 DB</a:t>
                      </a:r>
                      <a:endParaRPr lang="en-US" sz="1400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888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Maintains application data.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Updated by DB Service on the behalf of Actor System.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" name="Picture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92" y="2119942"/>
            <a:ext cx="258114" cy="51144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268" y="2119942"/>
            <a:ext cx="258114" cy="51144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33" y="2119941"/>
            <a:ext cx="258114" cy="51144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136" y="5520780"/>
            <a:ext cx="168699" cy="334273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6" y="902113"/>
            <a:ext cx="982843" cy="69728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7" y="2396598"/>
            <a:ext cx="982843" cy="69728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8" y="3898484"/>
            <a:ext cx="982843" cy="69728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334" y="4961323"/>
            <a:ext cx="614302" cy="4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253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Pragyan Das 02</dc:creator>
  <cp:lastModifiedBy>Pragyan Das 02</cp:lastModifiedBy>
  <cp:revision>37</cp:revision>
  <dcterms:created xsi:type="dcterms:W3CDTF">2016-12-10T15:19:45Z</dcterms:created>
  <dcterms:modified xsi:type="dcterms:W3CDTF">2016-12-10T22:33:56Z</dcterms:modified>
</cp:coreProperties>
</file>