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6" r:id="rId1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1614" y="84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4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5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5AB5-0130-442F-B8F5-FE21553A0691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50" y="476885"/>
            <a:ext cx="676846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Bold" pitchFamily="50" charset="-127"/>
                <a:ea typeface="나눔스퀘어 Bold" pitchFamily="50" charset="-127"/>
              </a:rPr>
              <a:t>DOM   JS &amp; </a:t>
            </a:r>
            <a:r>
              <a:rPr lang="en-US" altLang="ko-KR" sz="2000" err="1" smtClean="0">
                <a:latin typeface="나눔스퀘어 Bold" pitchFamily="50" charset="-127"/>
                <a:ea typeface="나눔스퀘어 Bold" pitchFamily="50" charset="-127"/>
              </a:rPr>
              <a:t>JQuery</a:t>
            </a:r>
            <a:endParaRPr lang="ko-KR" altLang="en-US" sz="200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705" y="1196975"/>
          <a:ext cx="8713470" cy="519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"/>
                <a:gridCol w="4320540"/>
                <a:gridCol w="3888740"/>
              </a:tblGrid>
              <a:tr h="4318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b="1">
                          <a:solidFill>
                            <a:schemeClr val="tx1"/>
                          </a:solidFill>
                        </a:rPr>
                        <a:t>구분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jQuery</a:t>
                      </a:r>
                      <a:r>
                        <a:rPr lang="ko-KR" altLang="en-US" sz="1000" kern="1200" b="1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0285">
                <a:tc row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찾기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document.getElementsByTagName(‘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태그명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 document.getElementsByClassName(‘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클래스명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  document.getElementById(‘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아이디명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23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document.querySelector(‘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’),  document.querySelectorAll(‘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02743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.children ,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.children[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순번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]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자식요소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.parentElement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.nextElementSibling,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.previousElementSibling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.children() ,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.children().eq(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순번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자식요소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.parent()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자식요소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.parents()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.next(),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.prev()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24865">
                <a:tc row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복사 삭제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document.createElement(‘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테그명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‘),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innerHTML=‘</a:t>
                      </a:r>
                      <a:r>
                        <a:rPr lang="en-US" altLang="ko-KR" sz="800" kern="1200" b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구문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.insertBefore(‘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’, 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다음요</a:t>
                      </a:r>
                      <a:r>
                        <a:rPr lang="ko-KR" altLang="en-US" sz="800" kern="1200" b="1">
                          <a:solidFill>
                            <a:schemeClr val="tx1"/>
                          </a:solidFill>
                        </a:rPr>
                        <a:t>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.prepend(‘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‘),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.append(‘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en-US" altLang="ko-KR" sz="800" kern="1200" b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 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.insertBefore(‘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다음요소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‘),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.insertAfter(‘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이전요소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.prependTo(‘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‘),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.appendTo(‘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.html(‘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넣을요소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‘),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해당요소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.text(‘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변경할텍스트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7804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복사할요소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.cloneNode(true)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부모요소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.removeChild(‘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삭제요소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‘)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복사할요소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.clone(),  </a:t>
                      </a:r>
                      <a:r>
                        <a:rPr lang="ko-KR" altLang="en-US" sz="800" kern="1200" b="0">
                          <a:solidFill>
                            <a:schemeClr val="tx1"/>
                          </a:solidFill>
                        </a:rPr>
                        <a:t>삭제요소</a:t>
                      </a:r>
                      <a:r>
                        <a:rPr lang="en-US" altLang="ko-KR" sz="1000" kern="1200" b="1">
                          <a:solidFill>
                            <a:schemeClr val="tx1"/>
                          </a:solidFill>
                        </a:rPr>
                        <a:t>.remove()</a:t>
                      </a:r>
                      <a:endParaRPr lang="ko-KR" altLang="en-US" sz="10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2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26</Paragraphs>
  <Words>175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최 최동연</cp:lastModifiedBy>
  <dc:title>PowerPoint 프레젠테이션</dc:title>
  <cp:version>9.104.123.46490</cp:version>
  <dcterms:modified xsi:type="dcterms:W3CDTF">2020-11-02T06:42:30Z</dcterms:modified>
</cp:coreProperties>
</file>