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4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5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5AB5-0130-442F-B8F5-FE21553A0691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B9B1-95E1-432B-94B7-72466DD81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146810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Bold" pitchFamily="50" charset="-127"/>
                <a:ea typeface="나눔스퀘어 Bold" pitchFamily="50" charset="-127"/>
              </a:rPr>
              <a:t>자바스크립트 연산자 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4481"/>
              </p:ext>
            </p:extLst>
          </p:nvPr>
        </p:nvGraphicFramePr>
        <p:xfrm>
          <a:off x="467544" y="1988838"/>
          <a:ext cx="8208912" cy="3384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79"/>
                <a:gridCol w="2833164"/>
                <a:gridCol w="4286069"/>
              </a:tblGrid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사칙연산자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  -   *   /   %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a%b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a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로 나눈 나머지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문자연산자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숫자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 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문자    연결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복합연산자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+=    -=    *=     /=     %=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a=a+10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 a+=10 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함축표현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증감연산자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++    --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a=a+1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    a++ 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함축표현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비교연산자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    &gt;=    &lt;     &lt;=     ==     !=    !     ===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==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같다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 !=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같지않다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  !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  ===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값도 같고 데이터타입도 같다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논리연산자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&amp;&amp;   ||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&amp;&amp;   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둘다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참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||    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둘중에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하나가 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참일때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참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조건연산자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?      :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조건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? 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참일때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값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거짓일때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값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604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2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98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2019-10-29T00:31:22Z</dcterms:created>
  <dcterms:modified xsi:type="dcterms:W3CDTF">2019-10-29T00:57:32Z</dcterms:modified>
</cp:coreProperties>
</file>