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9334500" cy="5956300"/>
  <p:notesSz cx="9334500" cy="59563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0087" y="1846453"/>
            <a:ext cx="7934325" cy="1250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00175" y="3335528"/>
            <a:ext cx="6534150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66725" y="1369949"/>
            <a:ext cx="4060507" cy="3931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807267" y="1369949"/>
            <a:ext cx="4060507" cy="3931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6725" y="238252"/>
            <a:ext cx="8401050" cy="9530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6725" y="1369949"/>
            <a:ext cx="8401050" cy="3931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73730" y="5539359"/>
            <a:ext cx="2987040" cy="29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66725" y="5539359"/>
            <a:ext cx="2146935" cy="29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720840" y="5539359"/>
            <a:ext cx="2146935" cy="29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790213" y="862013"/>
          <a:ext cx="7670800" cy="4060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220"/>
                <a:gridCol w="1279525"/>
                <a:gridCol w="1584325"/>
                <a:gridCol w="1583689"/>
                <a:gridCol w="809625"/>
                <a:gridCol w="1278889"/>
              </a:tblGrid>
              <a:tr h="175895">
                <a:tc gridSpan="2"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900" spc="-20" b="1">
                          <a:latin typeface="맑은 고딕"/>
                          <a:cs typeface="맑은 고딕"/>
                        </a:rPr>
                        <a:t>메인메뉴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CE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900" spc="-10" b="1">
                          <a:latin typeface="맑은 고딕"/>
                          <a:cs typeface="맑은 고딕"/>
                        </a:rPr>
                        <a:t>로그인메뉴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CE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900" spc="-10" b="1">
                          <a:latin typeface="맑은 고딕"/>
                          <a:cs typeface="맑은 고딕"/>
                        </a:rPr>
                        <a:t>메인콘텐츠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CE3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900" spc="-25" b="1">
                          <a:latin typeface="맑은 고딕"/>
                          <a:cs typeface="맑은 고딕"/>
                        </a:rPr>
                        <a:t>푸터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905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CE3"/>
                    </a:solidFill>
                  </a:tcPr>
                </a:tc>
              </a:tr>
              <a:tr h="16891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커뮤니티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>
                          <a:latin typeface="맑은 고딕"/>
                          <a:cs typeface="맑은 고딕"/>
                        </a:rPr>
                        <a:t>홈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회원가입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쇼핑하기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오시는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0">
                          <a:latin typeface="맑은 고딕"/>
                          <a:cs typeface="맑은 고딕"/>
                        </a:rPr>
                        <a:t>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689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25">
                          <a:latin typeface="맑은 고딕"/>
                          <a:cs typeface="맑은 고딕"/>
                        </a:rPr>
                        <a:t>추천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로그인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블프초특가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이용약관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689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25">
                          <a:latin typeface="맑은 고딕"/>
                          <a:cs typeface="맑은 고딕"/>
                        </a:rPr>
                        <a:t>채널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고객센터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오늘의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0">
                          <a:latin typeface="맑은 고딕"/>
                          <a:cs typeface="맑은 고딕"/>
                        </a:rPr>
                        <a:t>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개인정보처리방침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689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25">
                          <a:latin typeface="맑은 고딕"/>
                          <a:cs typeface="맑은 고딕"/>
                        </a:rPr>
                        <a:t>집들이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762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글쓰기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10">
                          <a:latin typeface="맑은 고딕"/>
                          <a:cs typeface="맑은 고딕"/>
                        </a:rPr>
                        <a:t>사진/동영상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추천콘텐츠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FAQ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689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25">
                          <a:latin typeface="맑은 고딕"/>
                          <a:cs typeface="맑은 고딕"/>
                        </a:rPr>
                        <a:t>집사진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>
                          <a:latin typeface="맑은 고딕"/>
                          <a:cs typeface="맑은 고딕"/>
                        </a:rPr>
                        <a:t>집들이 </a:t>
                      </a:r>
                      <a:r>
                        <a:rPr dirty="0" sz="800" spc="-25">
                          <a:latin typeface="맑은 고딕"/>
                          <a:cs typeface="맑은 고딕"/>
                        </a:rPr>
                        <a:t>글쓰기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장보기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청소년보호정책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689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10">
                          <a:latin typeface="맑은 고딕"/>
                          <a:cs typeface="맑은 고딕"/>
                        </a:rPr>
                        <a:t>3D인테리어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>
                          <a:latin typeface="맑은 고딕"/>
                          <a:cs typeface="맑은 고딕"/>
                        </a:rPr>
                        <a:t>노하우 </a:t>
                      </a:r>
                      <a:r>
                        <a:rPr dirty="0" sz="800" spc="-25">
                          <a:latin typeface="맑은 고딕"/>
                          <a:cs typeface="맑은 고딕"/>
                        </a:rPr>
                        <a:t>글쓰기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집들이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89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20">
                          <a:latin typeface="맑은 고딕"/>
                          <a:cs typeface="맑은 고딕"/>
                        </a:rPr>
                        <a:t>살림수납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>
                          <a:latin typeface="맑은 고딕"/>
                          <a:cs typeface="맑은 고딕"/>
                        </a:rPr>
                        <a:t>상품 리뷰 </a:t>
                      </a:r>
                      <a:r>
                        <a:rPr dirty="0" sz="800" spc="-25">
                          <a:latin typeface="맑은 고딕"/>
                          <a:cs typeface="맑은 고딕"/>
                        </a:rPr>
                        <a:t>쓰기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수납꿀팁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89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25">
                          <a:latin typeface="맑은 고딕"/>
                          <a:cs typeface="맑은 고딕"/>
                        </a:rPr>
                        <a:t>육아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>
                          <a:latin typeface="맑은 고딕"/>
                          <a:cs typeface="맑은 고딕"/>
                        </a:rPr>
                        <a:t>시공 전문가 </a:t>
                      </a:r>
                      <a:r>
                        <a:rPr dirty="0" sz="800" spc="-20">
                          <a:latin typeface="맑은 고딕"/>
                          <a:cs typeface="맑은 고딕"/>
                        </a:rPr>
                        <a:t>리뷰쓰기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빠른배송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891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쇼핑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25">
                          <a:latin typeface="맑은 고딕"/>
                          <a:cs typeface="맑은 고딕"/>
                        </a:rPr>
                        <a:t>쇼핑홈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row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89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20">
                          <a:latin typeface="맑은 고딕"/>
                          <a:cs typeface="맑은 고딕"/>
                        </a:rPr>
                        <a:t>카테고리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89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25">
                          <a:latin typeface="맑은 고딕"/>
                          <a:cs typeface="맑은 고딕"/>
                        </a:rPr>
                        <a:t>베스트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89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>
                          <a:latin typeface="맑은 고딕"/>
                          <a:cs typeface="맑은 고딕"/>
                        </a:rPr>
                        <a:t>오늘의 </a:t>
                      </a:r>
                      <a:r>
                        <a:rPr dirty="0" sz="800" spc="-50">
                          <a:latin typeface="맑은 고딕"/>
                          <a:cs typeface="맑은 고딕"/>
                        </a:rPr>
                        <a:t>딜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89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20">
                          <a:latin typeface="맑은 고딕"/>
                          <a:cs typeface="맑은 고딕"/>
                        </a:rPr>
                        <a:t>리퍼마켓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89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20">
                          <a:latin typeface="맑은 고딕"/>
                          <a:cs typeface="맑은 고딕"/>
                        </a:rPr>
                        <a:t>블프세일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82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20">
                          <a:latin typeface="맑은 고딕"/>
                          <a:cs typeface="맑은 고딕"/>
                        </a:rPr>
                        <a:t>오!쇼룸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018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7653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이사/시공/생활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맑은 고딕"/>
                          <a:cs typeface="맑은 고딕"/>
                        </a:rPr>
                        <a:t>홈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209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89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10">
                          <a:latin typeface="맑은 고딕"/>
                          <a:cs typeface="맑은 고딕"/>
                        </a:rPr>
                        <a:t>주거공간시공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89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10">
                          <a:latin typeface="맑은 고딕"/>
                          <a:cs typeface="맑은 고딕"/>
                        </a:rPr>
                        <a:t>상업공간시공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89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10">
                          <a:latin typeface="맑은 고딕"/>
                          <a:cs typeface="맑은 고딕"/>
                        </a:rPr>
                        <a:t>시공자재랭킹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89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20">
                          <a:latin typeface="맑은 고딕"/>
                          <a:cs typeface="맑은 고딕"/>
                        </a:rPr>
                        <a:t>제품설치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89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25">
                          <a:latin typeface="맑은 고딕"/>
                          <a:cs typeface="맑은 고딕"/>
                        </a:rPr>
                        <a:t>이사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89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 spc="-10">
                          <a:latin typeface="맑은 고딕"/>
                          <a:cs typeface="맑은 고딕"/>
                        </a:rPr>
                        <a:t>집보기체크리스트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82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10">
                          <a:latin typeface="맑은 고딕"/>
                          <a:cs typeface="맑은 고딕"/>
                        </a:rPr>
                        <a:t>아파트시공사례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203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4171715" y="574617"/>
            <a:ext cx="91948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맑은 고딕"/>
                <a:cs typeface="맑은 고딕"/>
              </a:rPr>
              <a:t>메뉴구조도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(주)예스폼관리자 - 시은혜</dc:creator>
  <dc:title>스토리보드</dc:title>
  <dcterms:created xsi:type="dcterms:W3CDTF">2023-12-19T06:07:36Z</dcterms:created>
  <dcterms:modified xsi:type="dcterms:W3CDTF">2023-12-19T06:07:36Z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2023-12-19T00:00:00Z</vt:filetime>
  </property>
  <property fmtid="{D5CDD505-2E9C-101B-9397-08002B2CF9AE}" pid="3" name="Creator">
    <vt:lpwstr>Adobe Acrobat Pro (64-bit) 22.3.20263</vt:lpwstr>
  </property>
  <property fmtid="{D5CDD505-2E9C-101B-9397-08002B2CF9AE}" pid="4" name="LastSaved">
    <vt:filetime>2023-12-19T00:00:00Z</vt:filetime>
  </property>
  <property fmtid="{D5CDD505-2E9C-101B-9397-08002B2CF9AE}" pid="5" name="Producer">
    <vt:lpwstr>Adobe Acrobat Pro (64-bit) 22.3.20263</vt:lpwstr>
  </property>
</Properties>
</file>