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4857750"/>
  <p:notesSz cx="7556500" cy="4857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1505902"/>
            <a:ext cx="6428422" cy="1020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720340"/>
            <a:ext cx="5293995" cy="1214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1117282"/>
            <a:ext cx="3289839" cy="320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1117282"/>
            <a:ext cx="3289839" cy="320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194310"/>
            <a:ext cx="6806565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1117282"/>
            <a:ext cx="6806565" cy="320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4517707"/>
            <a:ext cx="2420112" cy="242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4517707"/>
            <a:ext cx="1739455" cy="242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4517707"/>
            <a:ext cx="1739455" cy="242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40080" y="673455"/>
          <a:ext cx="6181725" cy="339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  <a:gridCol w="3321050"/>
                <a:gridCol w="2198369"/>
              </a:tblGrid>
              <a:tr h="485140"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100" spc="-25" b="1">
                          <a:latin typeface="맑은 고딕"/>
                          <a:cs typeface="맑은 고딕"/>
                        </a:rPr>
                        <a:t>구분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 b="1">
                          <a:latin typeface="맑은 고딕"/>
                          <a:cs typeface="맑은 고딕"/>
                        </a:rPr>
                        <a:t>역할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B="0" marT="1543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0" b="1">
                          <a:latin typeface="맑은 고딕"/>
                          <a:cs typeface="맑은 고딕"/>
                        </a:rPr>
                        <a:t>담당자명</a:t>
                      </a:r>
                      <a:endParaRPr sz="1100">
                        <a:latin typeface="맑은 고딕"/>
                        <a:cs typeface="맑은 고딕"/>
                      </a:endParaRPr>
                    </a:p>
                  </a:txBody>
                  <a:tcPr marL="0" marR="0" marB="0" marT="1543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전체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11250">
                        <a:lnSpc>
                          <a:spcPct val="100000"/>
                        </a:lnSpc>
                      </a:pPr>
                      <a:r>
                        <a:rPr dirty="0" sz="900">
                          <a:latin typeface="맑은 고딕"/>
                          <a:cs typeface="맑은 고딕"/>
                        </a:rPr>
                        <a:t>프로젝트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>
                          <a:latin typeface="맑은 고딕"/>
                          <a:cs typeface="맑은 고딕"/>
                        </a:rPr>
                        <a:t>콘텐츠</a:t>
                      </a:r>
                      <a:r>
                        <a:rPr dirty="0" sz="900" spc="-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dirty="0" sz="900" spc="-25">
                          <a:latin typeface="맑은 고딕"/>
                          <a:cs typeface="맑은 고딕"/>
                        </a:rPr>
                        <a:t>선정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이미영,최정태,양근상,유하나,강민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조장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21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메인,상품검색,아이콘메뉴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이미영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24255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메인배너,상품상세페이지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최정태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10287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주문관리,장바구니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08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양근상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64869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헤더,관리자페이지,배송내역조회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571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유하나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196850">
                        <a:lnSpc>
                          <a:spcPct val="100000"/>
                        </a:lnSpc>
                      </a:pPr>
                      <a:r>
                        <a:rPr dirty="0" sz="900" spc="-25" b="1">
                          <a:latin typeface="맑은 고딕"/>
                          <a:cs typeface="맑은 고딕"/>
                        </a:rPr>
                        <a:t>조원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맑은 고딕"/>
                          <a:cs typeface="맑은 고딕"/>
                        </a:rPr>
                        <a:t>로그인,회원가입,비밀번호찾기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</a:pPr>
                      <a:r>
                        <a:rPr dirty="0" sz="900" spc="-25">
                          <a:latin typeface="맑은 고딕"/>
                          <a:cs typeface="맑은 고딕"/>
                        </a:rPr>
                        <a:t>강민</a:t>
                      </a:r>
                      <a:endParaRPr sz="900">
                        <a:latin typeface="맑은 고딕"/>
                        <a:cs typeface="맑은 고딕"/>
                      </a:endParaRPr>
                    </a:p>
                  </a:txBody>
                  <a:tcPr marL="0" marR="0" marB="0" marT="1905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654176" y="276974"/>
            <a:ext cx="736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맑은 고딕"/>
                <a:cs typeface="맑은 고딕"/>
              </a:rPr>
              <a:t>역할분담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(주)예스폼관리자 - 시은혜</dc:creator>
  <dc:title>스토리보드</dc:title>
  <dcterms:created xsi:type="dcterms:W3CDTF">2023-12-19T06:02:56Z</dcterms:created>
  <dcterms:modified xsi:type="dcterms:W3CDTF">2023-12-19T06:02:56Z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Creator">
    <vt:lpwstr>Adobe Acrobat Pro (64-bit) 22.3.20263</vt:lpwstr>
  </property>
  <property fmtid="{D5CDD505-2E9C-101B-9397-08002B2CF9AE}" pid="4" name="LastSaved">
    <vt:filetime>2023-12-19T00:00:00Z</vt:filetime>
  </property>
  <property fmtid="{D5CDD505-2E9C-101B-9397-08002B2CF9AE}" pid="5" name="Producer">
    <vt:lpwstr>Adobe Acrobat Pro (64-bit) 22.3.20263</vt:lpwstr>
  </property>
</Properties>
</file>