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20104100" cy="15182850"/>
  <p:notesSz cx="20104100" cy="1518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91803" y="776730"/>
            <a:ext cx="129793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1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2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2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2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2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30.jpg"/><Relationship Id="rId4" Type="http://schemas.openxmlformats.org/officeDocument/2006/relationships/image" Target="../media/image3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32.jpg"/><Relationship Id="rId4" Type="http://schemas.openxmlformats.org/officeDocument/2006/relationships/image" Target="../media/image3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3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3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esform.com/z_n/forms/search.php?mode&amp;searchType&amp;mrown=IT&amp;focus_count=0&amp;focus_cus=0&amp;focus_prev=0&amp;is_show_lvch=1&amp;is_show_history=1&amp;free_search&amp;skwid&amp;q=%BD%BA%C5%E4%B8%AE%BA%B8%B5%E5" TargetMode="Externa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메인_3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Snsimg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최정태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유저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SNS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업로드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YOUR</a:t>
                      </a:r>
                      <a:r>
                        <a:rPr dirty="0" sz="2500" spc="-11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SCREEN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LAYOUT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spc="-2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HERE</a:t>
                      </a:r>
                      <a:endParaRPr sz="25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슬라이드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기능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7960" indent="-127000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eriod"/>
                        <a:tabLst>
                          <a:tab pos="18859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이미지에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마우스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갖다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대면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이미지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사이즈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크기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증가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 marR="314960" indent="127000">
                        <a:lnSpc>
                          <a:spcPct val="126699"/>
                        </a:lnSpc>
                        <a:buAutoNum type="arabicPeriod" startAt="2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컨텐츠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양에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따라서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이미지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슬라이드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기능,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마지막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컨텐츠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따라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더보기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생성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560" y="2407920"/>
            <a:ext cx="6475475" cy="200141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9804" y="4721352"/>
            <a:ext cx="5543769" cy="16801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15001" y="2019044"/>
            <a:ext cx="6796405" cy="1892935"/>
            <a:chOff x="815001" y="2019044"/>
            <a:chExt cx="6796405" cy="189293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353" y="2188464"/>
              <a:ext cx="6789484" cy="172330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21351" y="2025394"/>
              <a:ext cx="323215" cy="335280"/>
            </a:xfrm>
            <a:custGeom>
              <a:avLst/>
              <a:gdLst/>
              <a:ahLst/>
              <a:cxnLst/>
              <a:rect l="l" t="t" r="r" b="b"/>
              <a:pathLst>
                <a:path w="323215" h="335280">
                  <a:moveTo>
                    <a:pt x="161544" y="0"/>
                  </a:moveTo>
                  <a:lnTo>
                    <a:pt x="118599" y="5988"/>
                  </a:lnTo>
                  <a:lnTo>
                    <a:pt x="80010" y="22888"/>
                  </a:lnTo>
                  <a:lnTo>
                    <a:pt x="47315" y="49101"/>
                  </a:lnTo>
                  <a:lnTo>
                    <a:pt x="22055" y="83029"/>
                  </a:lnTo>
                  <a:lnTo>
                    <a:pt x="5770" y="123075"/>
                  </a:lnTo>
                  <a:lnTo>
                    <a:pt x="0" y="167639"/>
                  </a:lnTo>
                  <a:lnTo>
                    <a:pt x="5770" y="212204"/>
                  </a:lnTo>
                  <a:lnTo>
                    <a:pt x="22055" y="252250"/>
                  </a:lnTo>
                  <a:lnTo>
                    <a:pt x="47315" y="286178"/>
                  </a:lnTo>
                  <a:lnTo>
                    <a:pt x="80010" y="312391"/>
                  </a:lnTo>
                  <a:lnTo>
                    <a:pt x="118599" y="329291"/>
                  </a:lnTo>
                  <a:lnTo>
                    <a:pt x="161544" y="335279"/>
                  </a:lnTo>
                  <a:lnTo>
                    <a:pt x="204488" y="329291"/>
                  </a:lnTo>
                  <a:lnTo>
                    <a:pt x="243078" y="312391"/>
                  </a:lnTo>
                  <a:lnTo>
                    <a:pt x="275772" y="286178"/>
                  </a:lnTo>
                  <a:lnTo>
                    <a:pt x="301032" y="252250"/>
                  </a:lnTo>
                  <a:lnTo>
                    <a:pt x="317317" y="212204"/>
                  </a:lnTo>
                  <a:lnTo>
                    <a:pt x="323088" y="167639"/>
                  </a:lnTo>
                  <a:lnTo>
                    <a:pt x="317317" y="123075"/>
                  </a:lnTo>
                  <a:lnTo>
                    <a:pt x="301032" y="83029"/>
                  </a:lnTo>
                  <a:lnTo>
                    <a:pt x="275772" y="49101"/>
                  </a:lnTo>
                  <a:lnTo>
                    <a:pt x="243078" y="22888"/>
                  </a:lnTo>
                  <a:lnTo>
                    <a:pt x="204488" y="5988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1351" y="2025394"/>
              <a:ext cx="323215" cy="335280"/>
            </a:xfrm>
            <a:custGeom>
              <a:avLst/>
              <a:gdLst/>
              <a:ahLst/>
              <a:cxnLst/>
              <a:rect l="l" t="t" r="r" b="b"/>
              <a:pathLst>
                <a:path w="323215" h="335280">
                  <a:moveTo>
                    <a:pt x="0" y="167639"/>
                  </a:moveTo>
                  <a:lnTo>
                    <a:pt x="5770" y="123075"/>
                  </a:lnTo>
                  <a:lnTo>
                    <a:pt x="22055" y="83029"/>
                  </a:lnTo>
                  <a:lnTo>
                    <a:pt x="47315" y="49101"/>
                  </a:lnTo>
                  <a:lnTo>
                    <a:pt x="80010" y="22888"/>
                  </a:lnTo>
                  <a:lnTo>
                    <a:pt x="118599" y="5988"/>
                  </a:lnTo>
                  <a:lnTo>
                    <a:pt x="161544" y="0"/>
                  </a:lnTo>
                  <a:lnTo>
                    <a:pt x="204488" y="5988"/>
                  </a:lnTo>
                  <a:lnTo>
                    <a:pt x="243078" y="22888"/>
                  </a:lnTo>
                  <a:lnTo>
                    <a:pt x="275772" y="49101"/>
                  </a:lnTo>
                  <a:lnTo>
                    <a:pt x="301032" y="83029"/>
                  </a:lnTo>
                  <a:lnTo>
                    <a:pt x="317317" y="123075"/>
                  </a:lnTo>
                  <a:lnTo>
                    <a:pt x="323088" y="167639"/>
                  </a:lnTo>
                  <a:lnTo>
                    <a:pt x="317317" y="212204"/>
                  </a:lnTo>
                  <a:lnTo>
                    <a:pt x="301032" y="252250"/>
                  </a:lnTo>
                  <a:lnTo>
                    <a:pt x="275772" y="286178"/>
                  </a:lnTo>
                  <a:lnTo>
                    <a:pt x="243078" y="312391"/>
                  </a:lnTo>
                  <a:lnTo>
                    <a:pt x="204488" y="329291"/>
                  </a:lnTo>
                  <a:lnTo>
                    <a:pt x="161544" y="335279"/>
                  </a:lnTo>
                  <a:lnTo>
                    <a:pt x="118599" y="329291"/>
                  </a:lnTo>
                  <a:lnTo>
                    <a:pt x="80010" y="312391"/>
                  </a:lnTo>
                  <a:lnTo>
                    <a:pt x="47315" y="286178"/>
                  </a:lnTo>
                  <a:lnTo>
                    <a:pt x="22055" y="252250"/>
                  </a:lnTo>
                  <a:lnTo>
                    <a:pt x="5770" y="212204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24727" y="3171442"/>
              <a:ext cx="325120" cy="335280"/>
            </a:xfrm>
            <a:custGeom>
              <a:avLst/>
              <a:gdLst/>
              <a:ahLst/>
              <a:cxnLst/>
              <a:rect l="l" t="t" r="r" b="b"/>
              <a:pathLst>
                <a:path w="325119" h="335279">
                  <a:moveTo>
                    <a:pt x="162306" y="0"/>
                  </a:moveTo>
                  <a:lnTo>
                    <a:pt x="119159" y="5988"/>
                  </a:lnTo>
                  <a:lnTo>
                    <a:pt x="80388" y="22888"/>
                  </a:lnTo>
                  <a:lnTo>
                    <a:pt x="47539" y="49101"/>
                  </a:lnTo>
                  <a:lnTo>
                    <a:pt x="22160" y="83029"/>
                  </a:lnTo>
                  <a:lnTo>
                    <a:pt x="5797" y="123075"/>
                  </a:lnTo>
                  <a:lnTo>
                    <a:pt x="0" y="167639"/>
                  </a:lnTo>
                  <a:lnTo>
                    <a:pt x="5797" y="212204"/>
                  </a:lnTo>
                  <a:lnTo>
                    <a:pt x="22160" y="252250"/>
                  </a:lnTo>
                  <a:lnTo>
                    <a:pt x="47539" y="286178"/>
                  </a:lnTo>
                  <a:lnTo>
                    <a:pt x="80388" y="312391"/>
                  </a:lnTo>
                  <a:lnTo>
                    <a:pt x="119159" y="329291"/>
                  </a:lnTo>
                  <a:lnTo>
                    <a:pt x="162306" y="335279"/>
                  </a:lnTo>
                  <a:lnTo>
                    <a:pt x="205452" y="329291"/>
                  </a:lnTo>
                  <a:lnTo>
                    <a:pt x="244223" y="312391"/>
                  </a:lnTo>
                  <a:lnTo>
                    <a:pt x="277072" y="286178"/>
                  </a:lnTo>
                  <a:lnTo>
                    <a:pt x="302451" y="252250"/>
                  </a:lnTo>
                  <a:lnTo>
                    <a:pt x="318814" y="212204"/>
                  </a:lnTo>
                  <a:lnTo>
                    <a:pt x="324612" y="167639"/>
                  </a:lnTo>
                  <a:lnTo>
                    <a:pt x="318814" y="123075"/>
                  </a:lnTo>
                  <a:lnTo>
                    <a:pt x="302451" y="83029"/>
                  </a:lnTo>
                  <a:lnTo>
                    <a:pt x="277072" y="49101"/>
                  </a:lnTo>
                  <a:lnTo>
                    <a:pt x="244223" y="22888"/>
                  </a:lnTo>
                  <a:lnTo>
                    <a:pt x="205452" y="5988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24727" y="3171442"/>
              <a:ext cx="325120" cy="335280"/>
            </a:xfrm>
            <a:custGeom>
              <a:avLst/>
              <a:gdLst/>
              <a:ahLst/>
              <a:cxnLst/>
              <a:rect l="l" t="t" r="r" b="b"/>
              <a:pathLst>
                <a:path w="325119" h="335279">
                  <a:moveTo>
                    <a:pt x="0" y="167639"/>
                  </a:moveTo>
                  <a:lnTo>
                    <a:pt x="5797" y="123075"/>
                  </a:lnTo>
                  <a:lnTo>
                    <a:pt x="22160" y="83029"/>
                  </a:lnTo>
                  <a:lnTo>
                    <a:pt x="47539" y="49101"/>
                  </a:lnTo>
                  <a:lnTo>
                    <a:pt x="80388" y="22888"/>
                  </a:lnTo>
                  <a:lnTo>
                    <a:pt x="119159" y="5988"/>
                  </a:lnTo>
                  <a:lnTo>
                    <a:pt x="162306" y="0"/>
                  </a:lnTo>
                  <a:lnTo>
                    <a:pt x="205452" y="5988"/>
                  </a:lnTo>
                  <a:lnTo>
                    <a:pt x="244223" y="22888"/>
                  </a:lnTo>
                  <a:lnTo>
                    <a:pt x="277072" y="49101"/>
                  </a:lnTo>
                  <a:lnTo>
                    <a:pt x="302451" y="83029"/>
                  </a:lnTo>
                  <a:lnTo>
                    <a:pt x="318814" y="123075"/>
                  </a:lnTo>
                  <a:lnTo>
                    <a:pt x="324612" y="167639"/>
                  </a:lnTo>
                  <a:lnTo>
                    <a:pt x="318814" y="212204"/>
                  </a:lnTo>
                  <a:lnTo>
                    <a:pt x="302451" y="252250"/>
                  </a:lnTo>
                  <a:lnTo>
                    <a:pt x="277072" y="286178"/>
                  </a:lnTo>
                  <a:lnTo>
                    <a:pt x="244223" y="312391"/>
                  </a:lnTo>
                  <a:lnTo>
                    <a:pt x="205452" y="329291"/>
                  </a:lnTo>
                  <a:lnTo>
                    <a:pt x="162306" y="335279"/>
                  </a:lnTo>
                  <a:lnTo>
                    <a:pt x="119159" y="329291"/>
                  </a:lnTo>
                  <a:lnTo>
                    <a:pt x="80388" y="312391"/>
                  </a:lnTo>
                  <a:lnTo>
                    <a:pt x="47539" y="286178"/>
                  </a:lnTo>
                  <a:lnTo>
                    <a:pt x="22160" y="252250"/>
                  </a:lnTo>
                  <a:lnTo>
                    <a:pt x="5797" y="212204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메인_4,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커뮤니티&gt;추천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skyimg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유하나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사진/동영상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400" b="1">
                          <a:latin typeface="맑은 고딕"/>
                          <a:cs typeface="맑은 고딕"/>
                        </a:rPr>
                        <a:t>1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9603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dirty="0" sz="1400" b="1">
                          <a:latin typeface="맑은 고딕"/>
                          <a:cs typeface="맑은 고딕"/>
                        </a:rPr>
                        <a:t>2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2540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YOUR</a:t>
                      </a:r>
                      <a:r>
                        <a:rPr dirty="0" sz="2500" spc="-11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SCREEN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LAYOUT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spc="-2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HERE</a:t>
                      </a:r>
                      <a:endParaRPr sz="2500">
                        <a:latin typeface="맑은 고딕"/>
                        <a:cs typeface="맑은 고딕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스크랩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버튼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47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47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47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47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47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47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7329" indent="-127000">
                        <a:lnSpc>
                          <a:spcPct val="100000"/>
                        </a:lnSpc>
                        <a:spcBef>
                          <a:spcPts val="115"/>
                        </a:spcBef>
                        <a:buAutoNum type="arabicPeriod"/>
                        <a:tabLst>
                          <a:tab pos="22796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이미지나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텍스트를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게시글로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80340" marR="59055" indent="-119380">
                        <a:lnSpc>
                          <a:spcPct val="126699"/>
                        </a:lnSpc>
                        <a:buAutoNum type="arabicPeriod" startAt="2"/>
                        <a:tabLst>
                          <a:tab pos="18859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스크랩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버튼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클릭하면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스크랩되고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다시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누르면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스크랩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해제됨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0" name="object 10" descr=""/>
          <p:cNvGrpSpPr/>
          <p:nvPr/>
        </p:nvGrpSpPr>
        <p:grpSpPr>
          <a:xfrm>
            <a:off x="959654" y="4251579"/>
            <a:ext cx="6610350" cy="2310130"/>
            <a:chOff x="959654" y="4251579"/>
            <a:chExt cx="6610350" cy="231013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9180" y="4261104"/>
              <a:ext cx="6591299" cy="229103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64417" y="4256341"/>
              <a:ext cx="6600825" cy="2300605"/>
            </a:xfrm>
            <a:custGeom>
              <a:avLst/>
              <a:gdLst/>
              <a:ahLst/>
              <a:cxnLst/>
              <a:rect l="l" t="t" r="r" b="b"/>
              <a:pathLst>
                <a:path w="6600825" h="2300604">
                  <a:moveTo>
                    <a:pt x="0" y="0"/>
                  </a:moveTo>
                  <a:lnTo>
                    <a:pt x="6600825" y="0"/>
                  </a:lnTo>
                  <a:lnTo>
                    <a:pt x="6600825" y="2300566"/>
                  </a:lnTo>
                  <a:lnTo>
                    <a:pt x="0" y="230056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5152" y="1411224"/>
            <a:ext cx="767080" cy="288290"/>
          </a:xfrm>
          <a:custGeom>
            <a:avLst/>
            <a:gdLst/>
            <a:ahLst/>
            <a:cxnLst/>
            <a:rect l="l" t="t" r="r" b="b"/>
            <a:pathLst>
              <a:path w="767080" h="288289">
                <a:moveTo>
                  <a:pt x="766559" y="0"/>
                </a:moveTo>
                <a:lnTo>
                  <a:pt x="0" y="0"/>
                </a:lnTo>
                <a:lnTo>
                  <a:pt x="0" y="288036"/>
                </a:lnTo>
                <a:lnTo>
                  <a:pt x="766559" y="288036"/>
                </a:lnTo>
                <a:lnTo>
                  <a:pt x="7665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61632" y="1411224"/>
            <a:ext cx="772795" cy="288290"/>
          </a:xfrm>
          <a:custGeom>
            <a:avLst/>
            <a:gdLst/>
            <a:ahLst/>
            <a:cxnLst/>
            <a:rect l="l" t="t" r="r" b="b"/>
            <a:pathLst>
              <a:path w="772795" h="288289">
                <a:moveTo>
                  <a:pt x="772668" y="0"/>
                </a:moveTo>
                <a:lnTo>
                  <a:pt x="0" y="0"/>
                </a:lnTo>
                <a:lnTo>
                  <a:pt x="0" y="288036"/>
                </a:lnTo>
                <a:lnTo>
                  <a:pt x="772668" y="288036"/>
                </a:lnTo>
                <a:lnTo>
                  <a:pt x="77266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697640" y="1411224"/>
            <a:ext cx="2245360" cy="288290"/>
          </a:xfrm>
          <a:custGeom>
            <a:avLst/>
            <a:gdLst/>
            <a:ahLst/>
            <a:cxnLst/>
            <a:rect l="l" t="t" r="r" b="b"/>
            <a:pathLst>
              <a:path w="2245359" h="288289">
                <a:moveTo>
                  <a:pt x="2244852" y="0"/>
                </a:moveTo>
                <a:lnTo>
                  <a:pt x="0" y="0"/>
                </a:lnTo>
                <a:lnTo>
                  <a:pt x="0" y="288036"/>
                </a:lnTo>
                <a:lnTo>
                  <a:pt x="2244852" y="288036"/>
                </a:lnTo>
                <a:lnTo>
                  <a:pt x="22448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45152" y="1697736"/>
            <a:ext cx="767080" cy="288290"/>
          </a:xfrm>
          <a:custGeom>
            <a:avLst/>
            <a:gdLst/>
            <a:ahLst/>
            <a:cxnLst/>
            <a:rect l="l" t="t" r="r" b="b"/>
            <a:pathLst>
              <a:path w="767080" h="288289">
                <a:moveTo>
                  <a:pt x="766559" y="0"/>
                </a:moveTo>
                <a:lnTo>
                  <a:pt x="0" y="0"/>
                </a:lnTo>
                <a:lnTo>
                  <a:pt x="0" y="288036"/>
                </a:lnTo>
                <a:lnTo>
                  <a:pt x="766559" y="288036"/>
                </a:lnTo>
                <a:lnTo>
                  <a:pt x="7665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61632" y="1697736"/>
            <a:ext cx="772795" cy="288290"/>
          </a:xfrm>
          <a:custGeom>
            <a:avLst/>
            <a:gdLst/>
            <a:ahLst/>
            <a:cxnLst/>
            <a:rect l="l" t="t" r="r" b="b"/>
            <a:pathLst>
              <a:path w="772795" h="288289">
                <a:moveTo>
                  <a:pt x="772668" y="0"/>
                </a:moveTo>
                <a:lnTo>
                  <a:pt x="0" y="0"/>
                </a:lnTo>
                <a:lnTo>
                  <a:pt x="0" y="288036"/>
                </a:lnTo>
                <a:lnTo>
                  <a:pt x="772668" y="288036"/>
                </a:lnTo>
                <a:lnTo>
                  <a:pt x="77266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384208" y="1697736"/>
            <a:ext cx="772795" cy="288290"/>
          </a:xfrm>
          <a:custGeom>
            <a:avLst/>
            <a:gdLst/>
            <a:ahLst/>
            <a:cxnLst/>
            <a:rect l="l" t="t" r="r" b="b"/>
            <a:pathLst>
              <a:path w="772795" h="288289">
                <a:moveTo>
                  <a:pt x="772667" y="0"/>
                </a:moveTo>
                <a:lnTo>
                  <a:pt x="0" y="0"/>
                </a:lnTo>
                <a:lnTo>
                  <a:pt x="0" y="288036"/>
                </a:lnTo>
                <a:lnTo>
                  <a:pt x="772667" y="288036"/>
                </a:lnTo>
                <a:lnTo>
                  <a:pt x="7726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697640" y="3416808"/>
            <a:ext cx="2245360" cy="288290"/>
          </a:xfrm>
          <a:custGeom>
            <a:avLst/>
            <a:gdLst/>
            <a:ahLst/>
            <a:cxnLst/>
            <a:rect l="l" t="t" r="r" b="b"/>
            <a:pathLst>
              <a:path w="2245359" h="288289">
                <a:moveTo>
                  <a:pt x="2244852" y="0"/>
                </a:moveTo>
                <a:lnTo>
                  <a:pt x="0" y="0"/>
                </a:lnTo>
                <a:lnTo>
                  <a:pt x="0" y="288036"/>
                </a:lnTo>
                <a:lnTo>
                  <a:pt x="2244852" y="288036"/>
                </a:lnTo>
                <a:lnTo>
                  <a:pt x="22448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31512" y="1470152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맑은 고딕"/>
                <a:cs typeface="맑은 고딕"/>
              </a:rPr>
              <a:t>프로젝트명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67604" y="1470152"/>
            <a:ext cx="403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맑은 고딕"/>
                <a:cs typeface="맑은 고딕"/>
              </a:rPr>
              <a:t>ohouse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68388" y="1470152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맑은 고딕"/>
                <a:cs typeface="맑은 고딕"/>
              </a:rPr>
              <a:t>화면명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9462" y="1756702"/>
            <a:ext cx="482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맑은 고딕"/>
                <a:cs typeface="맑은 고딕"/>
              </a:rPr>
              <a:t>디렉토리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67604" y="1756702"/>
            <a:ext cx="5054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맑은 고딕"/>
                <a:cs typeface="맑은 고딕"/>
              </a:rPr>
              <a:t>shopitem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68388" y="1756702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맑은 고딕"/>
                <a:cs typeface="맑은 고딕"/>
              </a:rPr>
              <a:t>작성자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90179" y="1756702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맑은 고딕"/>
                <a:cs typeface="맑은 고딕"/>
              </a:rPr>
              <a:t>양근상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34614" y="1756702"/>
            <a:ext cx="482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맑은 고딕"/>
                <a:cs typeface="맑은 고딕"/>
              </a:rPr>
              <a:t>디바이스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165550" y="1756702"/>
            <a:ext cx="482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맑은 고딕"/>
                <a:cs typeface="맑은 고딕"/>
              </a:rPr>
              <a:t>데스크탑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812955" y="1756702"/>
            <a:ext cx="1267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dirty="0" sz="900" spc="-50">
                <a:latin typeface="맑은 고딕"/>
                <a:cs typeface="맑은 고딕"/>
              </a:rPr>
              <a:t>1</a:t>
            </a:r>
            <a:r>
              <a:rPr dirty="0" sz="900">
                <a:latin typeface="맑은 고딕"/>
                <a:cs typeface="맑은 고딕"/>
              </a:rPr>
              <a:t>	카운트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다운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타이머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12955" y="2043252"/>
            <a:ext cx="8851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dirty="0" sz="900" spc="-50">
                <a:latin typeface="맑은 고딕"/>
                <a:cs typeface="맑은 고딕"/>
              </a:rPr>
              <a:t>2</a:t>
            </a:r>
            <a:r>
              <a:rPr dirty="0" sz="900">
                <a:latin typeface="맑은 고딕"/>
                <a:cs typeface="맑은 고딕"/>
              </a:rPr>
              <a:t>	상품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리스트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12955" y="2329802"/>
            <a:ext cx="9994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dirty="0" sz="900" spc="-50">
                <a:latin typeface="맑은 고딕"/>
                <a:cs typeface="맑은 고딕"/>
              </a:rPr>
              <a:t>3</a:t>
            </a:r>
            <a:r>
              <a:rPr dirty="0" sz="900">
                <a:latin typeface="맑은 고딕"/>
                <a:cs typeface="맑은 고딕"/>
              </a:rPr>
              <a:t>	상품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0">
                <a:latin typeface="맑은 고딕"/>
                <a:cs typeface="맑은 고딕"/>
              </a:rPr>
              <a:t>슬라이드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12955" y="2616352"/>
            <a:ext cx="88900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맑은 고딕"/>
                <a:cs typeface="맑은 고딕"/>
              </a:rPr>
              <a:t>4</a:t>
            </a:r>
            <a:endParaRPr sz="9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맑은 고딕"/>
                <a:cs typeface="맑은 고딕"/>
              </a:rPr>
              <a:t>5</a:t>
            </a:r>
            <a:endParaRPr sz="9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65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맑은 고딕"/>
                <a:cs typeface="맑은 고딕"/>
              </a:rPr>
              <a:t>6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564250" y="3469830"/>
            <a:ext cx="522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맑은 고딕"/>
                <a:cs typeface="맑은 고딕"/>
              </a:rPr>
              <a:t>개발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사항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707800" y="3669512"/>
            <a:ext cx="2214245" cy="894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655" indent="166370">
              <a:lnSpc>
                <a:spcPct val="126699"/>
              </a:lnSpc>
              <a:spcBef>
                <a:spcPts val="100"/>
              </a:spcBef>
              <a:buAutoNum type="arabicPeriod"/>
              <a:tabLst>
                <a:tab pos="179070" algn="l"/>
              </a:tabLst>
            </a:pPr>
            <a:r>
              <a:rPr dirty="0" sz="900">
                <a:latin typeface="맑은 고딕"/>
                <a:cs typeface="맑은 고딕"/>
              </a:rPr>
              <a:t>매일</a:t>
            </a:r>
            <a:r>
              <a:rPr dirty="0" sz="900" spc="-10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자정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(밤</a:t>
            </a:r>
            <a:r>
              <a:rPr dirty="0" sz="900" spc="-10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12시)을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기준으로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리셋되 </a:t>
            </a:r>
            <a:r>
              <a:rPr dirty="0" sz="900" spc="-50">
                <a:latin typeface="맑은 고딕"/>
                <a:cs typeface="맑은 고딕"/>
              </a:rPr>
              <a:t>는</a:t>
            </a:r>
            <a:endParaRPr sz="9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900">
                <a:latin typeface="맑은 고딕"/>
                <a:cs typeface="맑은 고딕"/>
              </a:rPr>
              <a:t>카운트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다운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타이머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배치</a:t>
            </a:r>
            <a:endParaRPr sz="900">
              <a:latin typeface="맑은 고딕"/>
              <a:cs typeface="맑은 고딕"/>
            </a:endParaRPr>
          </a:p>
          <a:p>
            <a:pPr marL="139065" indent="-127000">
              <a:lnSpc>
                <a:spcPct val="100000"/>
              </a:lnSpc>
              <a:spcBef>
                <a:spcPts val="290"/>
              </a:spcBef>
              <a:buAutoNum type="arabicPeriod" startAt="2"/>
              <a:tabLst>
                <a:tab pos="139700" algn="l"/>
              </a:tabLst>
            </a:pPr>
            <a:r>
              <a:rPr dirty="0" sz="900">
                <a:latin typeface="맑은 고딕"/>
                <a:cs typeface="맑은 고딕"/>
              </a:rPr>
              <a:t>DB에서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상품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내용을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가져와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데이터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출력</a:t>
            </a:r>
            <a:endParaRPr sz="900">
              <a:latin typeface="맑은 고딕"/>
              <a:cs typeface="맑은 고딕"/>
            </a:endParaRPr>
          </a:p>
          <a:p>
            <a:pPr marL="139065" indent="-12700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139700" algn="l"/>
              </a:tabLst>
            </a:pPr>
            <a:r>
              <a:rPr dirty="0" sz="900">
                <a:latin typeface="맑은 고딕"/>
                <a:cs typeface="맑은 고딕"/>
              </a:rPr>
              <a:t>스와이퍼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이용하여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슬라이드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구현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2011596" y="4152316"/>
            <a:ext cx="4426585" cy="421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YOUR</a:t>
            </a:r>
            <a:r>
              <a:rPr dirty="0" sz="2500" spc="-110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SCREEN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LAYOUT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spc="-20" b="1">
                <a:solidFill>
                  <a:srgbClr val="B1B1B1"/>
                </a:solidFill>
                <a:latin typeface="맑은 고딕"/>
                <a:cs typeface="맑은 고딕"/>
              </a:rPr>
              <a:t>HERE</a:t>
            </a:r>
            <a:endParaRPr sz="2500">
              <a:latin typeface="맑은 고딕"/>
              <a:cs typeface="맑은 고딕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36628" y="1464055"/>
            <a:ext cx="1176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맑은 고딕"/>
                <a:cs typeface="맑은 고딕"/>
              </a:rPr>
              <a:t>화면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10">
                <a:latin typeface="맑은 고딕"/>
                <a:cs typeface="맑은 고딕"/>
              </a:rPr>
              <a:t>설명(Description)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890142" y="1464055"/>
            <a:ext cx="365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맑은 고딕"/>
                <a:cs typeface="맑은 고딕"/>
              </a:rPr>
              <a:t>메인_5</a:t>
            </a:r>
            <a:endParaRPr sz="900">
              <a:latin typeface="맑은 고딕"/>
              <a:cs typeface="맑은 고딕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32960" y="1405128"/>
            <a:ext cx="9214485" cy="5384800"/>
            <a:chOff x="732960" y="1405128"/>
            <a:chExt cx="9214485" cy="5384800"/>
          </a:xfrm>
        </p:grpSpPr>
        <p:sp>
          <p:nvSpPr>
            <p:cNvPr id="29" name="object 29" descr=""/>
            <p:cNvSpPr/>
            <p:nvPr/>
          </p:nvSpPr>
          <p:spPr>
            <a:xfrm>
              <a:off x="732960" y="1405127"/>
              <a:ext cx="9214485" cy="5384800"/>
            </a:xfrm>
            <a:custGeom>
              <a:avLst/>
              <a:gdLst/>
              <a:ahLst/>
              <a:cxnLst/>
              <a:rect l="l" t="t" r="r" b="b"/>
              <a:pathLst>
                <a:path w="9214485" h="5384800">
                  <a:moveTo>
                    <a:pt x="9214079" y="0"/>
                  </a:moveTo>
                  <a:lnTo>
                    <a:pt x="9201912" y="0"/>
                  </a:lnTo>
                  <a:lnTo>
                    <a:pt x="9201912" y="12192"/>
                  </a:lnTo>
                  <a:lnTo>
                    <a:pt x="9201912" y="292608"/>
                  </a:lnTo>
                  <a:lnTo>
                    <a:pt x="9201912" y="5372100"/>
                  </a:lnTo>
                  <a:lnTo>
                    <a:pt x="6966217" y="5372100"/>
                  </a:lnTo>
                  <a:lnTo>
                    <a:pt x="6966217" y="2299716"/>
                  </a:lnTo>
                  <a:lnTo>
                    <a:pt x="9201912" y="2299716"/>
                  </a:lnTo>
                  <a:lnTo>
                    <a:pt x="9201912" y="2298192"/>
                  </a:lnTo>
                  <a:lnTo>
                    <a:pt x="6966217" y="2298192"/>
                  </a:lnTo>
                  <a:lnTo>
                    <a:pt x="6966217" y="2013204"/>
                  </a:lnTo>
                  <a:lnTo>
                    <a:pt x="7271004" y="2013204"/>
                  </a:lnTo>
                  <a:lnTo>
                    <a:pt x="7272541" y="2013204"/>
                  </a:lnTo>
                  <a:lnTo>
                    <a:pt x="9201912" y="2013204"/>
                  </a:lnTo>
                  <a:lnTo>
                    <a:pt x="9201912" y="2011680"/>
                  </a:lnTo>
                  <a:lnTo>
                    <a:pt x="7272541" y="2011680"/>
                  </a:lnTo>
                  <a:lnTo>
                    <a:pt x="7272541" y="1726692"/>
                  </a:lnTo>
                  <a:lnTo>
                    <a:pt x="9201912" y="1726692"/>
                  </a:lnTo>
                  <a:lnTo>
                    <a:pt x="9201912" y="1725155"/>
                  </a:lnTo>
                  <a:lnTo>
                    <a:pt x="7272541" y="1725155"/>
                  </a:lnTo>
                  <a:lnTo>
                    <a:pt x="7272541" y="1440180"/>
                  </a:lnTo>
                  <a:lnTo>
                    <a:pt x="9201912" y="1440180"/>
                  </a:lnTo>
                  <a:lnTo>
                    <a:pt x="9201912" y="1438656"/>
                  </a:lnTo>
                  <a:lnTo>
                    <a:pt x="7272541" y="1438656"/>
                  </a:lnTo>
                  <a:lnTo>
                    <a:pt x="7272541" y="1153668"/>
                  </a:lnTo>
                  <a:lnTo>
                    <a:pt x="9201912" y="1153668"/>
                  </a:lnTo>
                  <a:lnTo>
                    <a:pt x="9201912" y="1152144"/>
                  </a:lnTo>
                  <a:lnTo>
                    <a:pt x="7272541" y="1152144"/>
                  </a:lnTo>
                  <a:lnTo>
                    <a:pt x="7272541" y="867156"/>
                  </a:lnTo>
                  <a:lnTo>
                    <a:pt x="9201912" y="867156"/>
                  </a:lnTo>
                  <a:lnTo>
                    <a:pt x="9201912" y="865632"/>
                  </a:lnTo>
                  <a:lnTo>
                    <a:pt x="7272541" y="865632"/>
                  </a:lnTo>
                  <a:lnTo>
                    <a:pt x="7272541" y="580644"/>
                  </a:lnTo>
                  <a:lnTo>
                    <a:pt x="9201912" y="580644"/>
                  </a:lnTo>
                  <a:lnTo>
                    <a:pt x="9201912" y="579120"/>
                  </a:lnTo>
                  <a:lnTo>
                    <a:pt x="7272541" y="579120"/>
                  </a:lnTo>
                  <a:lnTo>
                    <a:pt x="7272541" y="294132"/>
                  </a:lnTo>
                  <a:lnTo>
                    <a:pt x="9201912" y="294132"/>
                  </a:lnTo>
                  <a:lnTo>
                    <a:pt x="9201912" y="292608"/>
                  </a:lnTo>
                  <a:lnTo>
                    <a:pt x="7271004" y="292608"/>
                  </a:lnTo>
                  <a:lnTo>
                    <a:pt x="7271004" y="294132"/>
                  </a:lnTo>
                  <a:lnTo>
                    <a:pt x="7271004" y="579120"/>
                  </a:lnTo>
                  <a:lnTo>
                    <a:pt x="7271004" y="2011680"/>
                  </a:lnTo>
                  <a:lnTo>
                    <a:pt x="6966217" y="2011680"/>
                  </a:lnTo>
                  <a:lnTo>
                    <a:pt x="6966217" y="1726692"/>
                  </a:lnTo>
                  <a:lnTo>
                    <a:pt x="7271004" y="1726692"/>
                  </a:lnTo>
                  <a:lnTo>
                    <a:pt x="7271004" y="1725155"/>
                  </a:lnTo>
                  <a:lnTo>
                    <a:pt x="6966217" y="1725155"/>
                  </a:lnTo>
                  <a:lnTo>
                    <a:pt x="6966217" y="1440180"/>
                  </a:lnTo>
                  <a:lnTo>
                    <a:pt x="7271004" y="1440180"/>
                  </a:lnTo>
                  <a:lnTo>
                    <a:pt x="7271004" y="1438656"/>
                  </a:lnTo>
                  <a:lnTo>
                    <a:pt x="6966217" y="1438656"/>
                  </a:lnTo>
                  <a:lnTo>
                    <a:pt x="6966217" y="1153668"/>
                  </a:lnTo>
                  <a:lnTo>
                    <a:pt x="7271004" y="1153668"/>
                  </a:lnTo>
                  <a:lnTo>
                    <a:pt x="7271004" y="1152144"/>
                  </a:lnTo>
                  <a:lnTo>
                    <a:pt x="6966217" y="1152144"/>
                  </a:lnTo>
                  <a:lnTo>
                    <a:pt x="6966217" y="867156"/>
                  </a:lnTo>
                  <a:lnTo>
                    <a:pt x="7271004" y="867156"/>
                  </a:lnTo>
                  <a:lnTo>
                    <a:pt x="7271004" y="865632"/>
                  </a:lnTo>
                  <a:lnTo>
                    <a:pt x="6966217" y="865632"/>
                  </a:lnTo>
                  <a:lnTo>
                    <a:pt x="6966217" y="580644"/>
                  </a:lnTo>
                  <a:lnTo>
                    <a:pt x="7271004" y="580644"/>
                  </a:lnTo>
                  <a:lnTo>
                    <a:pt x="7271004" y="579120"/>
                  </a:lnTo>
                  <a:lnTo>
                    <a:pt x="6966217" y="579120"/>
                  </a:lnTo>
                  <a:lnTo>
                    <a:pt x="6966217" y="294132"/>
                  </a:lnTo>
                  <a:lnTo>
                    <a:pt x="7271004" y="294132"/>
                  </a:lnTo>
                  <a:lnTo>
                    <a:pt x="7271004" y="292608"/>
                  </a:lnTo>
                  <a:lnTo>
                    <a:pt x="6966217" y="292608"/>
                  </a:lnTo>
                  <a:lnTo>
                    <a:pt x="6966217" y="12204"/>
                  </a:lnTo>
                  <a:lnTo>
                    <a:pt x="6964680" y="12204"/>
                  </a:lnTo>
                  <a:lnTo>
                    <a:pt x="6964680" y="5372100"/>
                  </a:lnTo>
                  <a:lnTo>
                    <a:pt x="12192" y="5372100"/>
                  </a:lnTo>
                  <a:lnTo>
                    <a:pt x="12192" y="580644"/>
                  </a:lnTo>
                  <a:lnTo>
                    <a:pt x="777240" y="580644"/>
                  </a:lnTo>
                  <a:lnTo>
                    <a:pt x="778764" y="580644"/>
                  </a:lnTo>
                  <a:lnTo>
                    <a:pt x="6964680" y="580644"/>
                  </a:lnTo>
                  <a:lnTo>
                    <a:pt x="6964680" y="579120"/>
                  </a:lnTo>
                  <a:lnTo>
                    <a:pt x="5423916" y="579120"/>
                  </a:lnTo>
                  <a:lnTo>
                    <a:pt x="5423916" y="294132"/>
                  </a:lnTo>
                  <a:lnTo>
                    <a:pt x="6964680" y="294132"/>
                  </a:lnTo>
                  <a:lnTo>
                    <a:pt x="6964680" y="292608"/>
                  </a:lnTo>
                  <a:lnTo>
                    <a:pt x="5422392" y="292608"/>
                  </a:lnTo>
                  <a:lnTo>
                    <a:pt x="5422392" y="294132"/>
                  </a:lnTo>
                  <a:lnTo>
                    <a:pt x="5422392" y="579120"/>
                  </a:lnTo>
                  <a:lnTo>
                    <a:pt x="4652772" y="579120"/>
                  </a:lnTo>
                  <a:lnTo>
                    <a:pt x="4652772" y="294132"/>
                  </a:lnTo>
                  <a:lnTo>
                    <a:pt x="5422392" y="294132"/>
                  </a:lnTo>
                  <a:lnTo>
                    <a:pt x="5422392" y="292608"/>
                  </a:lnTo>
                  <a:lnTo>
                    <a:pt x="4651248" y="292608"/>
                  </a:lnTo>
                  <a:lnTo>
                    <a:pt x="4651248" y="294132"/>
                  </a:lnTo>
                  <a:lnTo>
                    <a:pt x="4651248" y="579120"/>
                  </a:lnTo>
                  <a:lnTo>
                    <a:pt x="3101340" y="579120"/>
                  </a:lnTo>
                  <a:lnTo>
                    <a:pt x="3101340" y="294132"/>
                  </a:lnTo>
                  <a:lnTo>
                    <a:pt x="4651248" y="294132"/>
                  </a:lnTo>
                  <a:lnTo>
                    <a:pt x="4651248" y="292608"/>
                  </a:lnTo>
                  <a:lnTo>
                    <a:pt x="3101340" y="292608"/>
                  </a:lnTo>
                  <a:lnTo>
                    <a:pt x="3101340" y="12204"/>
                  </a:lnTo>
                  <a:lnTo>
                    <a:pt x="3099816" y="12204"/>
                  </a:lnTo>
                  <a:lnTo>
                    <a:pt x="3099816" y="292608"/>
                  </a:lnTo>
                  <a:lnTo>
                    <a:pt x="3099816" y="294132"/>
                  </a:lnTo>
                  <a:lnTo>
                    <a:pt x="3099816" y="579120"/>
                  </a:lnTo>
                  <a:lnTo>
                    <a:pt x="2330208" y="579120"/>
                  </a:lnTo>
                  <a:lnTo>
                    <a:pt x="2330208" y="294132"/>
                  </a:lnTo>
                  <a:lnTo>
                    <a:pt x="3099816" y="294132"/>
                  </a:lnTo>
                  <a:lnTo>
                    <a:pt x="3099816" y="292608"/>
                  </a:lnTo>
                  <a:lnTo>
                    <a:pt x="2330208" y="292608"/>
                  </a:lnTo>
                  <a:lnTo>
                    <a:pt x="2330208" y="12204"/>
                  </a:lnTo>
                  <a:lnTo>
                    <a:pt x="2328672" y="12204"/>
                  </a:lnTo>
                  <a:lnTo>
                    <a:pt x="2328672" y="292608"/>
                  </a:lnTo>
                  <a:lnTo>
                    <a:pt x="2328672" y="294132"/>
                  </a:lnTo>
                  <a:lnTo>
                    <a:pt x="2328672" y="579120"/>
                  </a:lnTo>
                  <a:lnTo>
                    <a:pt x="778764" y="579120"/>
                  </a:lnTo>
                  <a:lnTo>
                    <a:pt x="778764" y="294132"/>
                  </a:lnTo>
                  <a:lnTo>
                    <a:pt x="2328672" y="294132"/>
                  </a:lnTo>
                  <a:lnTo>
                    <a:pt x="2328672" y="292608"/>
                  </a:lnTo>
                  <a:lnTo>
                    <a:pt x="778764" y="292608"/>
                  </a:lnTo>
                  <a:lnTo>
                    <a:pt x="778764" y="12204"/>
                  </a:lnTo>
                  <a:lnTo>
                    <a:pt x="777240" y="12204"/>
                  </a:lnTo>
                  <a:lnTo>
                    <a:pt x="777240" y="292608"/>
                  </a:lnTo>
                  <a:lnTo>
                    <a:pt x="777240" y="294132"/>
                  </a:lnTo>
                  <a:lnTo>
                    <a:pt x="777240" y="579120"/>
                  </a:lnTo>
                  <a:lnTo>
                    <a:pt x="12192" y="579120"/>
                  </a:lnTo>
                  <a:lnTo>
                    <a:pt x="12192" y="294132"/>
                  </a:lnTo>
                  <a:lnTo>
                    <a:pt x="777240" y="294132"/>
                  </a:lnTo>
                  <a:lnTo>
                    <a:pt x="777240" y="292608"/>
                  </a:lnTo>
                  <a:lnTo>
                    <a:pt x="12192" y="292608"/>
                  </a:lnTo>
                  <a:lnTo>
                    <a:pt x="12192" y="12192"/>
                  </a:lnTo>
                  <a:lnTo>
                    <a:pt x="9201912" y="12192"/>
                  </a:lnTo>
                  <a:lnTo>
                    <a:pt x="9201912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5384292"/>
                  </a:lnTo>
                  <a:lnTo>
                    <a:pt x="12192" y="5384292"/>
                  </a:lnTo>
                  <a:lnTo>
                    <a:pt x="9201912" y="5384292"/>
                  </a:lnTo>
                  <a:lnTo>
                    <a:pt x="9214079" y="5384292"/>
                  </a:lnTo>
                  <a:lnTo>
                    <a:pt x="9214079" y="5372100"/>
                  </a:lnTo>
                  <a:lnTo>
                    <a:pt x="9214079" y="12192"/>
                  </a:lnTo>
                  <a:lnTo>
                    <a:pt x="9214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460" y="2351532"/>
              <a:ext cx="6524953" cy="2868303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891456" y="2255520"/>
              <a:ext cx="6643370" cy="2944495"/>
            </a:xfrm>
            <a:custGeom>
              <a:avLst/>
              <a:gdLst/>
              <a:ahLst/>
              <a:cxnLst/>
              <a:rect l="l" t="t" r="r" b="b"/>
              <a:pathLst>
                <a:path w="6643370" h="2944495">
                  <a:moveTo>
                    <a:pt x="112775" y="152400"/>
                  </a:moveTo>
                  <a:lnTo>
                    <a:pt x="717804" y="152400"/>
                  </a:lnTo>
                  <a:lnTo>
                    <a:pt x="717804" y="438912"/>
                  </a:lnTo>
                  <a:lnTo>
                    <a:pt x="112775" y="438912"/>
                  </a:lnTo>
                  <a:lnTo>
                    <a:pt x="112775" y="152400"/>
                  </a:lnTo>
                  <a:close/>
                </a:path>
                <a:path w="6643370" h="2944495">
                  <a:moveTo>
                    <a:pt x="0" y="0"/>
                  </a:moveTo>
                  <a:lnTo>
                    <a:pt x="6643116" y="0"/>
                  </a:lnTo>
                  <a:lnTo>
                    <a:pt x="6643116" y="2944368"/>
                  </a:lnTo>
                  <a:lnTo>
                    <a:pt x="0" y="2944368"/>
                  </a:lnTo>
                  <a:lnTo>
                    <a:pt x="0" y="0"/>
                  </a:lnTo>
                  <a:close/>
                </a:path>
                <a:path w="6643370" h="2944495">
                  <a:moveTo>
                    <a:pt x="6283452" y="1356360"/>
                  </a:moveTo>
                  <a:lnTo>
                    <a:pt x="6624828" y="1356360"/>
                  </a:lnTo>
                  <a:lnTo>
                    <a:pt x="6624828" y="1738884"/>
                  </a:lnTo>
                  <a:lnTo>
                    <a:pt x="6283452" y="1738884"/>
                  </a:lnTo>
                  <a:lnTo>
                    <a:pt x="6283452" y="135636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487340" y="2273808"/>
              <a:ext cx="227329" cy="259079"/>
            </a:xfrm>
            <a:custGeom>
              <a:avLst/>
              <a:gdLst/>
              <a:ahLst/>
              <a:cxnLst/>
              <a:rect l="l" t="t" r="r" b="b"/>
              <a:pathLst>
                <a:path w="227330" h="259080">
                  <a:moveTo>
                    <a:pt x="227075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227075" y="259079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487340" y="2273808"/>
              <a:ext cx="227329" cy="259079"/>
            </a:xfrm>
            <a:custGeom>
              <a:avLst/>
              <a:gdLst/>
              <a:ahLst/>
              <a:cxnLst/>
              <a:rect l="l" t="t" r="r" b="b"/>
              <a:pathLst>
                <a:path w="227330" h="259080">
                  <a:moveTo>
                    <a:pt x="0" y="0"/>
                  </a:moveTo>
                  <a:lnTo>
                    <a:pt x="227075" y="0"/>
                  </a:lnTo>
                  <a:lnTo>
                    <a:pt x="227075" y="259079"/>
                  </a:lnTo>
                  <a:lnTo>
                    <a:pt x="0" y="25907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1566079" y="2297684"/>
            <a:ext cx="1225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397221" y="3453193"/>
            <a:ext cx="238125" cy="268605"/>
            <a:chOff x="7397221" y="3453193"/>
            <a:chExt cx="238125" cy="268605"/>
          </a:xfrm>
        </p:grpSpPr>
        <p:sp>
          <p:nvSpPr>
            <p:cNvPr id="36" name="object 36" descr=""/>
            <p:cNvSpPr/>
            <p:nvPr/>
          </p:nvSpPr>
          <p:spPr>
            <a:xfrm>
              <a:off x="7401983" y="3457955"/>
              <a:ext cx="228600" cy="259079"/>
            </a:xfrm>
            <a:custGeom>
              <a:avLst/>
              <a:gdLst/>
              <a:ahLst/>
              <a:cxnLst/>
              <a:rect l="l" t="t" r="r" b="b"/>
              <a:pathLst>
                <a:path w="228600" h="259079">
                  <a:moveTo>
                    <a:pt x="22860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228600" y="25907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401983" y="3457955"/>
              <a:ext cx="228600" cy="259079"/>
            </a:xfrm>
            <a:custGeom>
              <a:avLst/>
              <a:gdLst/>
              <a:ahLst/>
              <a:cxnLst/>
              <a:rect l="l" t="t" r="r" b="b"/>
              <a:pathLst>
                <a:path w="228600" h="259079">
                  <a:moveTo>
                    <a:pt x="0" y="0"/>
                  </a:moveTo>
                  <a:lnTo>
                    <a:pt x="228600" y="0"/>
                  </a:lnTo>
                  <a:lnTo>
                    <a:pt x="228600" y="259079"/>
                  </a:lnTo>
                  <a:lnTo>
                    <a:pt x="0" y="25907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480724" y="3481832"/>
            <a:ext cx="1225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406365" y="2087689"/>
            <a:ext cx="238125" cy="268605"/>
            <a:chOff x="7406365" y="2087689"/>
            <a:chExt cx="238125" cy="268605"/>
          </a:xfrm>
        </p:grpSpPr>
        <p:sp>
          <p:nvSpPr>
            <p:cNvPr id="40" name="object 40" descr=""/>
            <p:cNvSpPr/>
            <p:nvPr/>
          </p:nvSpPr>
          <p:spPr>
            <a:xfrm>
              <a:off x="7411128" y="2092452"/>
              <a:ext cx="228600" cy="259079"/>
            </a:xfrm>
            <a:custGeom>
              <a:avLst/>
              <a:gdLst/>
              <a:ahLst/>
              <a:cxnLst/>
              <a:rect l="l" t="t" r="r" b="b"/>
              <a:pathLst>
                <a:path w="228600" h="259080">
                  <a:moveTo>
                    <a:pt x="22860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228600" y="25907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411128" y="2092452"/>
              <a:ext cx="228600" cy="259079"/>
            </a:xfrm>
            <a:custGeom>
              <a:avLst/>
              <a:gdLst/>
              <a:ahLst/>
              <a:cxnLst/>
              <a:rect l="l" t="t" r="r" b="b"/>
              <a:pathLst>
                <a:path w="228600" h="259080">
                  <a:moveTo>
                    <a:pt x="0" y="0"/>
                  </a:moveTo>
                  <a:lnTo>
                    <a:pt x="228600" y="0"/>
                  </a:lnTo>
                  <a:lnTo>
                    <a:pt x="228600" y="259079"/>
                  </a:lnTo>
                  <a:lnTo>
                    <a:pt x="0" y="25907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7489868" y="2116328"/>
            <a:ext cx="1225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5152" y="1411224"/>
            <a:ext cx="767080" cy="288290"/>
          </a:xfrm>
          <a:custGeom>
            <a:avLst/>
            <a:gdLst/>
            <a:ahLst/>
            <a:cxnLst/>
            <a:rect l="l" t="t" r="r" b="b"/>
            <a:pathLst>
              <a:path w="767080" h="288289">
                <a:moveTo>
                  <a:pt x="766559" y="0"/>
                </a:moveTo>
                <a:lnTo>
                  <a:pt x="0" y="0"/>
                </a:lnTo>
                <a:lnTo>
                  <a:pt x="0" y="288036"/>
                </a:lnTo>
                <a:lnTo>
                  <a:pt x="766559" y="288036"/>
                </a:lnTo>
                <a:lnTo>
                  <a:pt x="7665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61632" y="1411224"/>
            <a:ext cx="772795" cy="288290"/>
          </a:xfrm>
          <a:custGeom>
            <a:avLst/>
            <a:gdLst/>
            <a:ahLst/>
            <a:cxnLst/>
            <a:rect l="l" t="t" r="r" b="b"/>
            <a:pathLst>
              <a:path w="772795" h="288289">
                <a:moveTo>
                  <a:pt x="772668" y="0"/>
                </a:moveTo>
                <a:lnTo>
                  <a:pt x="0" y="0"/>
                </a:lnTo>
                <a:lnTo>
                  <a:pt x="0" y="288036"/>
                </a:lnTo>
                <a:lnTo>
                  <a:pt x="772668" y="288036"/>
                </a:lnTo>
                <a:lnTo>
                  <a:pt x="77266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384208" y="1411224"/>
            <a:ext cx="772795" cy="288290"/>
          </a:xfrm>
          <a:custGeom>
            <a:avLst/>
            <a:gdLst/>
            <a:ahLst/>
            <a:cxnLst/>
            <a:rect l="l" t="t" r="r" b="b"/>
            <a:pathLst>
              <a:path w="772795" h="288289">
                <a:moveTo>
                  <a:pt x="772667" y="0"/>
                </a:moveTo>
                <a:lnTo>
                  <a:pt x="0" y="0"/>
                </a:lnTo>
                <a:lnTo>
                  <a:pt x="0" y="288036"/>
                </a:lnTo>
                <a:lnTo>
                  <a:pt x="772667" y="288036"/>
                </a:lnTo>
                <a:lnTo>
                  <a:pt x="7726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697640" y="1411224"/>
            <a:ext cx="2245360" cy="288290"/>
          </a:xfrm>
          <a:custGeom>
            <a:avLst/>
            <a:gdLst/>
            <a:ahLst/>
            <a:cxnLst/>
            <a:rect l="l" t="t" r="r" b="b"/>
            <a:pathLst>
              <a:path w="2245359" h="288289">
                <a:moveTo>
                  <a:pt x="2244852" y="0"/>
                </a:moveTo>
                <a:lnTo>
                  <a:pt x="0" y="0"/>
                </a:lnTo>
                <a:lnTo>
                  <a:pt x="0" y="288036"/>
                </a:lnTo>
                <a:lnTo>
                  <a:pt x="2244852" y="288036"/>
                </a:lnTo>
                <a:lnTo>
                  <a:pt x="22448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45152" y="1697736"/>
            <a:ext cx="767080" cy="288290"/>
          </a:xfrm>
          <a:custGeom>
            <a:avLst/>
            <a:gdLst/>
            <a:ahLst/>
            <a:cxnLst/>
            <a:rect l="l" t="t" r="r" b="b"/>
            <a:pathLst>
              <a:path w="767080" h="288289">
                <a:moveTo>
                  <a:pt x="766559" y="0"/>
                </a:moveTo>
                <a:lnTo>
                  <a:pt x="0" y="0"/>
                </a:lnTo>
                <a:lnTo>
                  <a:pt x="0" y="288036"/>
                </a:lnTo>
                <a:lnTo>
                  <a:pt x="766559" y="288036"/>
                </a:lnTo>
                <a:lnTo>
                  <a:pt x="7665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061632" y="1697736"/>
            <a:ext cx="772795" cy="288290"/>
          </a:xfrm>
          <a:custGeom>
            <a:avLst/>
            <a:gdLst/>
            <a:ahLst/>
            <a:cxnLst/>
            <a:rect l="l" t="t" r="r" b="b"/>
            <a:pathLst>
              <a:path w="772795" h="288289">
                <a:moveTo>
                  <a:pt x="772668" y="0"/>
                </a:moveTo>
                <a:lnTo>
                  <a:pt x="0" y="0"/>
                </a:lnTo>
                <a:lnTo>
                  <a:pt x="0" y="288036"/>
                </a:lnTo>
                <a:lnTo>
                  <a:pt x="772668" y="288036"/>
                </a:lnTo>
                <a:lnTo>
                  <a:pt x="77266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384208" y="1697736"/>
            <a:ext cx="772795" cy="288290"/>
          </a:xfrm>
          <a:custGeom>
            <a:avLst/>
            <a:gdLst/>
            <a:ahLst/>
            <a:cxnLst/>
            <a:rect l="l" t="t" r="r" b="b"/>
            <a:pathLst>
              <a:path w="772795" h="288289">
                <a:moveTo>
                  <a:pt x="772667" y="0"/>
                </a:moveTo>
                <a:lnTo>
                  <a:pt x="0" y="0"/>
                </a:lnTo>
                <a:lnTo>
                  <a:pt x="0" y="288036"/>
                </a:lnTo>
                <a:lnTo>
                  <a:pt x="772667" y="288036"/>
                </a:lnTo>
                <a:lnTo>
                  <a:pt x="7726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697640" y="3416808"/>
            <a:ext cx="2245360" cy="288290"/>
          </a:xfrm>
          <a:custGeom>
            <a:avLst/>
            <a:gdLst/>
            <a:ahLst/>
            <a:cxnLst/>
            <a:rect l="l" t="t" r="r" b="b"/>
            <a:pathLst>
              <a:path w="2245359" h="288289">
                <a:moveTo>
                  <a:pt x="2244852" y="0"/>
                </a:moveTo>
                <a:lnTo>
                  <a:pt x="0" y="0"/>
                </a:lnTo>
                <a:lnTo>
                  <a:pt x="0" y="288036"/>
                </a:lnTo>
                <a:lnTo>
                  <a:pt x="2244852" y="288036"/>
                </a:lnTo>
                <a:lnTo>
                  <a:pt x="22448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31512" y="1470152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맑은 고딕"/>
                <a:cs typeface="맑은 고딕"/>
              </a:rPr>
              <a:t>프로젝트명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67604" y="1470152"/>
            <a:ext cx="403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맑은 고딕"/>
                <a:cs typeface="맑은 고딕"/>
              </a:rPr>
              <a:t>ohouse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268388" y="1470152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맑은 고딕"/>
                <a:cs typeface="맑은 고딕"/>
              </a:rPr>
              <a:t>화면명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90179" y="1470152"/>
            <a:ext cx="365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맑은 고딕"/>
                <a:cs typeface="맑은 고딕"/>
              </a:rPr>
              <a:t>메인_6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534614" y="1470152"/>
            <a:ext cx="482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맑은 고딕"/>
                <a:cs typeface="맑은 고딕"/>
              </a:rPr>
              <a:t>디바이스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165550" y="1470152"/>
            <a:ext cx="482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맑은 고딕"/>
                <a:cs typeface="맑은 고딕"/>
              </a:rPr>
              <a:t>데스크탑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89462" y="1756702"/>
            <a:ext cx="482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맑은 고딕"/>
                <a:cs typeface="맑은 고딕"/>
              </a:rPr>
              <a:t>디렉토리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67604" y="1756702"/>
            <a:ext cx="279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맑은 고딕"/>
                <a:cs typeface="맑은 고딕"/>
              </a:rPr>
              <a:t>main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268388" y="1756702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맑은 고딕"/>
                <a:cs typeface="맑은 고딕"/>
              </a:rPr>
              <a:t>작성자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890179" y="1756702"/>
            <a:ext cx="254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맑은 고딕"/>
                <a:cs typeface="맑은 고딕"/>
              </a:rPr>
              <a:t>강민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12955" y="1756702"/>
            <a:ext cx="6172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dirty="0" sz="900" spc="-50">
                <a:latin typeface="맑은 고딕"/>
                <a:cs typeface="맑은 고딕"/>
              </a:rPr>
              <a:t>1</a:t>
            </a:r>
            <a:r>
              <a:rPr dirty="0" sz="900">
                <a:latin typeface="맑은 고딕"/>
                <a:cs typeface="맑은 고딕"/>
              </a:rPr>
              <a:t>	</a:t>
            </a:r>
            <a:r>
              <a:rPr dirty="0" sz="900" spc="-25">
                <a:latin typeface="맑은 고딕"/>
                <a:cs typeface="맑은 고딕"/>
              </a:rPr>
              <a:t>이미지</a:t>
            </a:r>
            <a:endParaRPr sz="900">
              <a:latin typeface="맑은 고딕"/>
              <a:cs typeface="맑은 고딕"/>
            </a:endParaRPr>
          </a:p>
        </p:txBody>
      </p:sp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7793905" y="2045850"/>
          <a:ext cx="1311910" cy="165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20"/>
                <a:gridCol w="549275"/>
                <a:gridCol w="551180"/>
              </a:tblGrid>
              <a:tr h="2254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타이틀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텍스트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스와이퍼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 descr=""/>
          <p:cNvSpPr txBox="1"/>
          <p:nvPr/>
        </p:nvSpPr>
        <p:spPr>
          <a:xfrm>
            <a:off x="7707800" y="3669512"/>
            <a:ext cx="2159000" cy="193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6370">
              <a:lnSpc>
                <a:spcPct val="126699"/>
              </a:lnSpc>
              <a:spcBef>
                <a:spcPts val="100"/>
              </a:spcBef>
              <a:buAutoNum type="arabicPeriod"/>
              <a:tabLst>
                <a:tab pos="179070" algn="l"/>
              </a:tabLst>
            </a:pPr>
            <a:r>
              <a:rPr dirty="0" sz="900">
                <a:latin typeface="맑은 고딕"/>
                <a:cs typeface="맑은 고딕"/>
              </a:rPr>
              <a:t>이미지를</a:t>
            </a:r>
            <a:r>
              <a:rPr dirty="0" sz="900" spc="-1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분리해서</a:t>
            </a:r>
            <a:r>
              <a:rPr dirty="0" sz="900" spc="-1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component로</a:t>
            </a:r>
            <a:r>
              <a:rPr dirty="0" sz="900" spc="-1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만들 </a:t>
            </a:r>
            <a:r>
              <a:rPr dirty="0" sz="900" spc="-50">
                <a:latin typeface="맑은 고딕"/>
                <a:cs typeface="맑은 고딕"/>
              </a:rPr>
              <a:t>어</a:t>
            </a:r>
            <a:endParaRPr sz="900">
              <a:latin typeface="맑은 고딕"/>
              <a:cs typeface="맑은 고딕"/>
            </a:endParaRPr>
          </a:p>
          <a:p>
            <a:pPr marL="131445">
              <a:lnSpc>
                <a:spcPct val="100000"/>
              </a:lnSpc>
              <a:spcBef>
                <a:spcPts val="285"/>
              </a:spcBef>
            </a:pPr>
            <a:r>
              <a:rPr dirty="0" sz="900">
                <a:latin typeface="맑은 고딕"/>
                <a:cs typeface="맑은 고딕"/>
              </a:rPr>
              <a:t>이미지들을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출력</a:t>
            </a:r>
            <a:endParaRPr sz="900">
              <a:latin typeface="맑은 고딕"/>
              <a:cs typeface="맑은 고딕"/>
            </a:endParaRPr>
          </a:p>
          <a:p>
            <a:pPr marL="12700" marR="44450" indent="127000">
              <a:lnSpc>
                <a:spcPct val="126699"/>
              </a:lnSpc>
              <a:buAutoNum type="arabicPeriod" startAt="2"/>
              <a:tabLst>
                <a:tab pos="139700" algn="l"/>
              </a:tabLst>
            </a:pPr>
            <a:r>
              <a:rPr dirty="0" sz="900">
                <a:latin typeface="맑은 고딕"/>
                <a:cs typeface="맑은 고딕"/>
              </a:rPr>
              <a:t>타이틀를</a:t>
            </a:r>
            <a:r>
              <a:rPr dirty="0" sz="900" spc="-1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분리해서</a:t>
            </a:r>
            <a:r>
              <a:rPr dirty="0" sz="900" spc="-1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component로</a:t>
            </a:r>
            <a:r>
              <a:rPr dirty="0" sz="900" spc="-1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만들 </a:t>
            </a:r>
            <a:r>
              <a:rPr dirty="0" sz="900" spc="-50">
                <a:latin typeface="맑은 고딕"/>
                <a:cs typeface="맑은 고딕"/>
              </a:rPr>
              <a:t>어</a:t>
            </a:r>
            <a:endParaRPr sz="900">
              <a:latin typeface="맑은 고딕"/>
              <a:cs typeface="맑은 고딕"/>
            </a:endParaRPr>
          </a:p>
          <a:p>
            <a:pPr marL="170815">
              <a:lnSpc>
                <a:spcPct val="100000"/>
              </a:lnSpc>
              <a:spcBef>
                <a:spcPts val="290"/>
              </a:spcBef>
            </a:pPr>
            <a:r>
              <a:rPr dirty="0" sz="900">
                <a:latin typeface="맑은 고딕"/>
                <a:cs typeface="맑은 고딕"/>
              </a:rPr>
              <a:t>타이틀들을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출력</a:t>
            </a:r>
            <a:endParaRPr sz="900">
              <a:latin typeface="맑은 고딕"/>
              <a:cs typeface="맑은 고딕"/>
            </a:endParaRPr>
          </a:p>
          <a:p>
            <a:pPr marL="12700" marR="44450" indent="127000">
              <a:lnSpc>
                <a:spcPct val="126699"/>
              </a:lnSpc>
              <a:buAutoNum type="arabicPeriod" startAt="3"/>
              <a:tabLst>
                <a:tab pos="139700" algn="l"/>
              </a:tabLst>
            </a:pPr>
            <a:r>
              <a:rPr dirty="0" sz="900">
                <a:latin typeface="맑은 고딕"/>
                <a:cs typeface="맑은 고딕"/>
              </a:rPr>
              <a:t>텍스트를</a:t>
            </a:r>
            <a:r>
              <a:rPr dirty="0" sz="900" spc="-1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분리해서</a:t>
            </a:r>
            <a:r>
              <a:rPr dirty="0" sz="900" spc="-1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component로</a:t>
            </a:r>
            <a:r>
              <a:rPr dirty="0" sz="900" spc="-1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만들 </a:t>
            </a:r>
            <a:r>
              <a:rPr dirty="0" sz="900" spc="-50">
                <a:latin typeface="맑은 고딕"/>
                <a:cs typeface="맑은 고딕"/>
              </a:rPr>
              <a:t>어</a:t>
            </a:r>
            <a:endParaRPr sz="900">
              <a:latin typeface="맑은 고딕"/>
              <a:cs typeface="맑은 고딕"/>
            </a:endParaRPr>
          </a:p>
          <a:p>
            <a:pPr marL="131445">
              <a:lnSpc>
                <a:spcPct val="100000"/>
              </a:lnSpc>
              <a:spcBef>
                <a:spcPts val="285"/>
              </a:spcBef>
            </a:pPr>
            <a:r>
              <a:rPr dirty="0" sz="900">
                <a:latin typeface="맑은 고딕"/>
                <a:cs typeface="맑은 고딕"/>
              </a:rPr>
              <a:t>텍스트들을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출력</a:t>
            </a:r>
            <a:endParaRPr sz="900">
              <a:latin typeface="맑은 고딕"/>
              <a:cs typeface="맑은 고딕"/>
            </a:endParaRPr>
          </a:p>
          <a:p>
            <a:pPr marL="12700" marR="24765" indent="127000">
              <a:lnSpc>
                <a:spcPct val="126699"/>
              </a:lnSpc>
              <a:buAutoNum type="arabicPeriod" startAt="4"/>
              <a:tabLst>
                <a:tab pos="139700" algn="l"/>
              </a:tabLst>
            </a:pPr>
            <a:r>
              <a:rPr dirty="0" sz="900">
                <a:latin typeface="맑은 고딕"/>
                <a:cs typeface="맑은 고딕"/>
              </a:rPr>
              <a:t>버튼을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클릭하면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이미지를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>
                <a:latin typeface="맑은 고딕"/>
                <a:cs typeface="맑은 고딕"/>
              </a:rPr>
              <a:t>옆으로</a:t>
            </a:r>
            <a:r>
              <a:rPr dirty="0" sz="900" spc="-5">
                <a:latin typeface="맑은 고딕"/>
                <a:cs typeface="맑은 고딕"/>
              </a:rPr>
              <a:t> </a:t>
            </a:r>
            <a:r>
              <a:rPr dirty="0" sz="900" spc="-25">
                <a:latin typeface="맑은 고딕"/>
                <a:cs typeface="맑은 고딕"/>
              </a:rPr>
              <a:t>움직 이게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826786" y="5617185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맑은 고딕"/>
                <a:cs typeface="맑은 고딕"/>
              </a:rPr>
              <a:t>만든다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2011596" y="4152316"/>
            <a:ext cx="4426585" cy="421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YOUR</a:t>
            </a:r>
            <a:r>
              <a:rPr dirty="0" sz="2500" spc="-110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SCREEN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LAYOUT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spc="-20" b="1">
                <a:solidFill>
                  <a:srgbClr val="B1B1B1"/>
                </a:solidFill>
                <a:latin typeface="맑은 고딕"/>
                <a:cs typeface="맑은 고딕"/>
              </a:rPr>
              <a:t>HERE</a:t>
            </a:r>
            <a:endParaRPr sz="2500">
              <a:latin typeface="맑은 고딕"/>
              <a:cs typeface="맑은 고딕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56440" y="1464055"/>
            <a:ext cx="1136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맑은 고딕"/>
                <a:cs typeface="맑은 고딕"/>
              </a:rPr>
              <a:t>화면설명(Description)</a:t>
            </a:r>
            <a:endParaRPr sz="900">
              <a:latin typeface="맑은 고딕"/>
              <a:cs typeface="맑은 고딕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32960" y="1405128"/>
            <a:ext cx="9214485" cy="5384800"/>
            <a:chOff x="732960" y="1405128"/>
            <a:chExt cx="9214485" cy="5384800"/>
          </a:xfrm>
        </p:grpSpPr>
        <p:sp>
          <p:nvSpPr>
            <p:cNvPr id="28" name="object 28" descr=""/>
            <p:cNvSpPr/>
            <p:nvPr/>
          </p:nvSpPr>
          <p:spPr>
            <a:xfrm>
              <a:off x="732960" y="1405127"/>
              <a:ext cx="9214485" cy="5384800"/>
            </a:xfrm>
            <a:custGeom>
              <a:avLst/>
              <a:gdLst/>
              <a:ahLst/>
              <a:cxnLst/>
              <a:rect l="l" t="t" r="r" b="b"/>
              <a:pathLst>
                <a:path w="9214485" h="5384800">
                  <a:moveTo>
                    <a:pt x="9214079" y="0"/>
                  </a:moveTo>
                  <a:lnTo>
                    <a:pt x="9201912" y="0"/>
                  </a:lnTo>
                  <a:lnTo>
                    <a:pt x="9201912" y="12192"/>
                  </a:lnTo>
                  <a:lnTo>
                    <a:pt x="9201912" y="292608"/>
                  </a:lnTo>
                  <a:lnTo>
                    <a:pt x="9201912" y="5372100"/>
                  </a:lnTo>
                  <a:lnTo>
                    <a:pt x="6966217" y="5372100"/>
                  </a:lnTo>
                  <a:lnTo>
                    <a:pt x="6966217" y="2299716"/>
                  </a:lnTo>
                  <a:lnTo>
                    <a:pt x="9201912" y="2299716"/>
                  </a:lnTo>
                  <a:lnTo>
                    <a:pt x="9201912" y="2298192"/>
                  </a:lnTo>
                  <a:lnTo>
                    <a:pt x="6966217" y="2298192"/>
                  </a:lnTo>
                  <a:lnTo>
                    <a:pt x="6966217" y="2013204"/>
                  </a:lnTo>
                  <a:lnTo>
                    <a:pt x="7271004" y="2013204"/>
                  </a:lnTo>
                  <a:lnTo>
                    <a:pt x="7272541" y="2013204"/>
                  </a:lnTo>
                  <a:lnTo>
                    <a:pt x="9201912" y="2013204"/>
                  </a:lnTo>
                  <a:lnTo>
                    <a:pt x="9201912" y="2011680"/>
                  </a:lnTo>
                  <a:lnTo>
                    <a:pt x="7272541" y="2011680"/>
                  </a:lnTo>
                  <a:lnTo>
                    <a:pt x="7272541" y="1726692"/>
                  </a:lnTo>
                  <a:lnTo>
                    <a:pt x="9201912" y="1726692"/>
                  </a:lnTo>
                  <a:lnTo>
                    <a:pt x="9201912" y="1725155"/>
                  </a:lnTo>
                  <a:lnTo>
                    <a:pt x="7272541" y="1725155"/>
                  </a:lnTo>
                  <a:lnTo>
                    <a:pt x="7272541" y="1440180"/>
                  </a:lnTo>
                  <a:lnTo>
                    <a:pt x="9201912" y="1440180"/>
                  </a:lnTo>
                  <a:lnTo>
                    <a:pt x="9201912" y="1438656"/>
                  </a:lnTo>
                  <a:lnTo>
                    <a:pt x="7272541" y="1438656"/>
                  </a:lnTo>
                  <a:lnTo>
                    <a:pt x="7272541" y="1153668"/>
                  </a:lnTo>
                  <a:lnTo>
                    <a:pt x="9201912" y="1153668"/>
                  </a:lnTo>
                  <a:lnTo>
                    <a:pt x="9201912" y="1152144"/>
                  </a:lnTo>
                  <a:lnTo>
                    <a:pt x="7272541" y="1152144"/>
                  </a:lnTo>
                  <a:lnTo>
                    <a:pt x="7272541" y="867156"/>
                  </a:lnTo>
                  <a:lnTo>
                    <a:pt x="9201912" y="867156"/>
                  </a:lnTo>
                  <a:lnTo>
                    <a:pt x="9201912" y="865632"/>
                  </a:lnTo>
                  <a:lnTo>
                    <a:pt x="7272541" y="865632"/>
                  </a:lnTo>
                  <a:lnTo>
                    <a:pt x="7272541" y="580644"/>
                  </a:lnTo>
                  <a:lnTo>
                    <a:pt x="9201912" y="580644"/>
                  </a:lnTo>
                  <a:lnTo>
                    <a:pt x="9201912" y="579120"/>
                  </a:lnTo>
                  <a:lnTo>
                    <a:pt x="7272541" y="579120"/>
                  </a:lnTo>
                  <a:lnTo>
                    <a:pt x="7272541" y="294132"/>
                  </a:lnTo>
                  <a:lnTo>
                    <a:pt x="9201912" y="294132"/>
                  </a:lnTo>
                  <a:lnTo>
                    <a:pt x="9201912" y="292608"/>
                  </a:lnTo>
                  <a:lnTo>
                    <a:pt x="7271004" y="292608"/>
                  </a:lnTo>
                  <a:lnTo>
                    <a:pt x="7271004" y="294132"/>
                  </a:lnTo>
                  <a:lnTo>
                    <a:pt x="7271004" y="579120"/>
                  </a:lnTo>
                  <a:lnTo>
                    <a:pt x="7271004" y="2011680"/>
                  </a:lnTo>
                  <a:lnTo>
                    <a:pt x="6966217" y="2011680"/>
                  </a:lnTo>
                  <a:lnTo>
                    <a:pt x="6966217" y="1726692"/>
                  </a:lnTo>
                  <a:lnTo>
                    <a:pt x="7271004" y="1726692"/>
                  </a:lnTo>
                  <a:lnTo>
                    <a:pt x="7271004" y="1725155"/>
                  </a:lnTo>
                  <a:lnTo>
                    <a:pt x="6966217" y="1725155"/>
                  </a:lnTo>
                  <a:lnTo>
                    <a:pt x="6966217" y="1440180"/>
                  </a:lnTo>
                  <a:lnTo>
                    <a:pt x="7271004" y="1440180"/>
                  </a:lnTo>
                  <a:lnTo>
                    <a:pt x="7271004" y="1438656"/>
                  </a:lnTo>
                  <a:lnTo>
                    <a:pt x="6966217" y="1438656"/>
                  </a:lnTo>
                  <a:lnTo>
                    <a:pt x="6966217" y="1153668"/>
                  </a:lnTo>
                  <a:lnTo>
                    <a:pt x="7271004" y="1153668"/>
                  </a:lnTo>
                  <a:lnTo>
                    <a:pt x="7271004" y="1152144"/>
                  </a:lnTo>
                  <a:lnTo>
                    <a:pt x="6966217" y="1152144"/>
                  </a:lnTo>
                  <a:lnTo>
                    <a:pt x="6966217" y="867156"/>
                  </a:lnTo>
                  <a:lnTo>
                    <a:pt x="7271004" y="867156"/>
                  </a:lnTo>
                  <a:lnTo>
                    <a:pt x="7271004" y="865632"/>
                  </a:lnTo>
                  <a:lnTo>
                    <a:pt x="6966217" y="865632"/>
                  </a:lnTo>
                  <a:lnTo>
                    <a:pt x="6966217" y="580644"/>
                  </a:lnTo>
                  <a:lnTo>
                    <a:pt x="7271004" y="580644"/>
                  </a:lnTo>
                  <a:lnTo>
                    <a:pt x="7271004" y="579120"/>
                  </a:lnTo>
                  <a:lnTo>
                    <a:pt x="6966217" y="579120"/>
                  </a:lnTo>
                  <a:lnTo>
                    <a:pt x="6966217" y="294132"/>
                  </a:lnTo>
                  <a:lnTo>
                    <a:pt x="7271004" y="294132"/>
                  </a:lnTo>
                  <a:lnTo>
                    <a:pt x="7271004" y="292608"/>
                  </a:lnTo>
                  <a:lnTo>
                    <a:pt x="6966217" y="292608"/>
                  </a:lnTo>
                  <a:lnTo>
                    <a:pt x="6966217" y="12192"/>
                  </a:lnTo>
                  <a:lnTo>
                    <a:pt x="9201912" y="12192"/>
                  </a:lnTo>
                  <a:lnTo>
                    <a:pt x="9201912" y="0"/>
                  </a:lnTo>
                  <a:lnTo>
                    <a:pt x="6964680" y="0"/>
                  </a:lnTo>
                  <a:lnTo>
                    <a:pt x="6964680" y="12192"/>
                  </a:lnTo>
                  <a:lnTo>
                    <a:pt x="6964680" y="292608"/>
                  </a:lnTo>
                  <a:lnTo>
                    <a:pt x="6964680" y="294132"/>
                  </a:lnTo>
                  <a:lnTo>
                    <a:pt x="6964680" y="579120"/>
                  </a:lnTo>
                  <a:lnTo>
                    <a:pt x="5423916" y="579120"/>
                  </a:lnTo>
                  <a:lnTo>
                    <a:pt x="5423916" y="294132"/>
                  </a:lnTo>
                  <a:lnTo>
                    <a:pt x="6964680" y="294132"/>
                  </a:lnTo>
                  <a:lnTo>
                    <a:pt x="6964680" y="292608"/>
                  </a:lnTo>
                  <a:lnTo>
                    <a:pt x="5423916" y="292608"/>
                  </a:lnTo>
                  <a:lnTo>
                    <a:pt x="5423916" y="12204"/>
                  </a:lnTo>
                  <a:lnTo>
                    <a:pt x="5422392" y="12204"/>
                  </a:lnTo>
                  <a:lnTo>
                    <a:pt x="5422392" y="292608"/>
                  </a:lnTo>
                  <a:lnTo>
                    <a:pt x="5422392" y="294132"/>
                  </a:lnTo>
                  <a:lnTo>
                    <a:pt x="5422392" y="579120"/>
                  </a:lnTo>
                  <a:lnTo>
                    <a:pt x="4652772" y="579120"/>
                  </a:lnTo>
                  <a:lnTo>
                    <a:pt x="4652772" y="294132"/>
                  </a:lnTo>
                  <a:lnTo>
                    <a:pt x="5422392" y="294132"/>
                  </a:lnTo>
                  <a:lnTo>
                    <a:pt x="5422392" y="292608"/>
                  </a:lnTo>
                  <a:lnTo>
                    <a:pt x="4652772" y="292608"/>
                  </a:lnTo>
                  <a:lnTo>
                    <a:pt x="4652772" y="12204"/>
                  </a:lnTo>
                  <a:lnTo>
                    <a:pt x="4651248" y="12204"/>
                  </a:lnTo>
                  <a:lnTo>
                    <a:pt x="4651248" y="292608"/>
                  </a:lnTo>
                  <a:lnTo>
                    <a:pt x="4651248" y="294132"/>
                  </a:lnTo>
                  <a:lnTo>
                    <a:pt x="4651248" y="579120"/>
                  </a:lnTo>
                  <a:lnTo>
                    <a:pt x="3101340" y="579120"/>
                  </a:lnTo>
                  <a:lnTo>
                    <a:pt x="3101340" y="294132"/>
                  </a:lnTo>
                  <a:lnTo>
                    <a:pt x="4651248" y="294132"/>
                  </a:lnTo>
                  <a:lnTo>
                    <a:pt x="4651248" y="292608"/>
                  </a:lnTo>
                  <a:lnTo>
                    <a:pt x="3101340" y="292608"/>
                  </a:lnTo>
                  <a:lnTo>
                    <a:pt x="3101340" y="12204"/>
                  </a:lnTo>
                  <a:lnTo>
                    <a:pt x="3099816" y="12204"/>
                  </a:lnTo>
                  <a:lnTo>
                    <a:pt x="3099816" y="292608"/>
                  </a:lnTo>
                  <a:lnTo>
                    <a:pt x="3099816" y="294132"/>
                  </a:lnTo>
                  <a:lnTo>
                    <a:pt x="3099816" y="579120"/>
                  </a:lnTo>
                  <a:lnTo>
                    <a:pt x="2330208" y="579120"/>
                  </a:lnTo>
                  <a:lnTo>
                    <a:pt x="2330208" y="294132"/>
                  </a:lnTo>
                  <a:lnTo>
                    <a:pt x="3099816" y="294132"/>
                  </a:lnTo>
                  <a:lnTo>
                    <a:pt x="3099816" y="292608"/>
                  </a:lnTo>
                  <a:lnTo>
                    <a:pt x="2330208" y="292608"/>
                  </a:lnTo>
                  <a:lnTo>
                    <a:pt x="2330208" y="12204"/>
                  </a:lnTo>
                  <a:lnTo>
                    <a:pt x="2328672" y="12204"/>
                  </a:lnTo>
                  <a:lnTo>
                    <a:pt x="2328672" y="292608"/>
                  </a:lnTo>
                  <a:lnTo>
                    <a:pt x="2328672" y="294132"/>
                  </a:lnTo>
                  <a:lnTo>
                    <a:pt x="2328672" y="579120"/>
                  </a:lnTo>
                  <a:lnTo>
                    <a:pt x="778764" y="579120"/>
                  </a:lnTo>
                  <a:lnTo>
                    <a:pt x="778764" y="294132"/>
                  </a:lnTo>
                  <a:lnTo>
                    <a:pt x="2328672" y="294132"/>
                  </a:lnTo>
                  <a:lnTo>
                    <a:pt x="2328672" y="292608"/>
                  </a:lnTo>
                  <a:lnTo>
                    <a:pt x="778764" y="292608"/>
                  </a:lnTo>
                  <a:lnTo>
                    <a:pt x="778764" y="12204"/>
                  </a:lnTo>
                  <a:lnTo>
                    <a:pt x="777240" y="12204"/>
                  </a:lnTo>
                  <a:lnTo>
                    <a:pt x="777240" y="292608"/>
                  </a:lnTo>
                  <a:lnTo>
                    <a:pt x="777240" y="294132"/>
                  </a:lnTo>
                  <a:lnTo>
                    <a:pt x="777240" y="579120"/>
                  </a:lnTo>
                  <a:lnTo>
                    <a:pt x="12192" y="579120"/>
                  </a:lnTo>
                  <a:lnTo>
                    <a:pt x="12192" y="294132"/>
                  </a:lnTo>
                  <a:lnTo>
                    <a:pt x="777240" y="294132"/>
                  </a:lnTo>
                  <a:lnTo>
                    <a:pt x="777240" y="292608"/>
                  </a:lnTo>
                  <a:lnTo>
                    <a:pt x="12192" y="292608"/>
                  </a:lnTo>
                  <a:lnTo>
                    <a:pt x="12192" y="12192"/>
                  </a:lnTo>
                  <a:lnTo>
                    <a:pt x="6964680" y="12192"/>
                  </a:lnTo>
                  <a:lnTo>
                    <a:pt x="6964680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923857"/>
                  </a:lnTo>
                  <a:lnTo>
                    <a:pt x="12192" y="2923857"/>
                  </a:lnTo>
                  <a:lnTo>
                    <a:pt x="12192" y="580644"/>
                  </a:lnTo>
                  <a:lnTo>
                    <a:pt x="777240" y="580644"/>
                  </a:lnTo>
                  <a:lnTo>
                    <a:pt x="6964680" y="580644"/>
                  </a:lnTo>
                  <a:lnTo>
                    <a:pt x="6964680" y="5372100"/>
                  </a:lnTo>
                  <a:lnTo>
                    <a:pt x="12192" y="5372100"/>
                  </a:lnTo>
                  <a:lnTo>
                    <a:pt x="12192" y="3331616"/>
                  </a:lnTo>
                  <a:lnTo>
                    <a:pt x="0" y="3331616"/>
                  </a:lnTo>
                  <a:lnTo>
                    <a:pt x="0" y="5384292"/>
                  </a:lnTo>
                  <a:lnTo>
                    <a:pt x="12192" y="5384292"/>
                  </a:lnTo>
                  <a:lnTo>
                    <a:pt x="9201912" y="5384292"/>
                  </a:lnTo>
                  <a:lnTo>
                    <a:pt x="9214079" y="5384292"/>
                  </a:lnTo>
                  <a:lnTo>
                    <a:pt x="9214079" y="5372100"/>
                  </a:lnTo>
                  <a:lnTo>
                    <a:pt x="9214079" y="12192"/>
                  </a:lnTo>
                  <a:lnTo>
                    <a:pt x="9214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320" y="2236816"/>
              <a:ext cx="6694567" cy="230680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7345609" y="2052701"/>
              <a:ext cx="282575" cy="394970"/>
            </a:xfrm>
            <a:custGeom>
              <a:avLst/>
              <a:gdLst/>
              <a:ahLst/>
              <a:cxnLst/>
              <a:rect l="l" t="t" r="r" b="b"/>
              <a:pathLst>
                <a:path w="282575" h="394969">
                  <a:moveTo>
                    <a:pt x="282067" y="0"/>
                  </a:moveTo>
                  <a:lnTo>
                    <a:pt x="0" y="0"/>
                  </a:lnTo>
                  <a:lnTo>
                    <a:pt x="0" y="394563"/>
                  </a:lnTo>
                  <a:lnTo>
                    <a:pt x="282067" y="394563"/>
                  </a:lnTo>
                  <a:lnTo>
                    <a:pt x="2820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345608" y="2052701"/>
            <a:ext cx="282575" cy="394970"/>
          </a:xfrm>
          <a:prstGeom prst="rect">
            <a:avLst/>
          </a:prstGeom>
          <a:ln w="9525">
            <a:solidFill>
              <a:srgbClr val="BBBBBB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060114" y="3547135"/>
            <a:ext cx="353695" cy="388620"/>
            <a:chOff x="6060114" y="3547135"/>
            <a:chExt cx="353695" cy="388620"/>
          </a:xfrm>
        </p:grpSpPr>
        <p:sp>
          <p:nvSpPr>
            <p:cNvPr id="33" name="object 33" descr=""/>
            <p:cNvSpPr/>
            <p:nvPr/>
          </p:nvSpPr>
          <p:spPr>
            <a:xfrm>
              <a:off x="6064877" y="3551897"/>
              <a:ext cx="344170" cy="379095"/>
            </a:xfrm>
            <a:custGeom>
              <a:avLst/>
              <a:gdLst/>
              <a:ahLst/>
              <a:cxnLst/>
              <a:rect l="l" t="t" r="r" b="b"/>
              <a:pathLst>
                <a:path w="344170" h="379095">
                  <a:moveTo>
                    <a:pt x="343890" y="0"/>
                  </a:moveTo>
                  <a:lnTo>
                    <a:pt x="0" y="0"/>
                  </a:lnTo>
                  <a:lnTo>
                    <a:pt x="0" y="378764"/>
                  </a:lnTo>
                  <a:lnTo>
                    <a:pt x="343890" y="378764"/>
                  </a:lnTo>
                  <a:lnTo>
                    <a:pt x="343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064877" y="3551897"/>
              <a:ext cx="344170" cy="379095"/>
            </a:xfrm>
            <a:custGeom>
              <a:avLst/>
              <a:gdLst/>
              <a:ahLst/>
              <a:cxnLst/>
              <a:rect l="l" t="t" r="r" b="b"/>
              <a:pathLst>
                <a:path w="344170" h="379095">
                  <a:moveTo>
                    <a:pt x="0" y="0"/>
                  </a:moveTo>
                  <a:lnTo>
                    <a:pt x="343890" y="0"/>
                  </a:lnTo>
                  <a:lnTo>
                    <a:pt x="343890" y="378764"/>
                  </a:lnTo>
                  <a:lnTo>
                    <a:pt x="0" y="3787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064877" y="3551897"/>
            <a:ext cx="344170" cy="37909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886045" y="4541482"/>
            <a:ext cx="6841490" cy="1784350"/>
            <a:chOff x="886045" y="4541482"/>
            <a:chExt cx="6841490" cy="1784350"/>
          </a:xfrm>
        </p:grpSpPr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45" y="4662198"/>
              <a:ext cx="6841457" cy="1663377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7239182" y="4546244"/>
              <a:ext cx="281940" cy="398780"/>
            </a:xfrm>
            <a:custGeom>
              <a:avLst/>
              <a:gdLst/>
              <a:ahLst/>
              <a:cxnLst/>
              <a:rect l="l" t="t" r="r" b="b"/>
              <a:pathLst>
                <a:path w="281940" h="398779">
                  <a:moveTo>
                    <a:pt x="0" y="0"/>
                  </a:moveTo>
                  <a:lnTo>
                    <a:pt x="281685" y="0"/>
                  </a:lnTo>
                  <a:lnTo>
                    <a:pt x="281685" y="398703"/>
                  </a:lnTo>
                  <a:lnTo>
                    <a:pt x="0" y="3987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7317923" y="4567070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3914449" y="6204864"/>
            <a:ext cx="351790" cy="392430"/>
            <a:chOff x="3914449" y="6204864"/>
            <a:chExt cx="351790" cy="392430"/>
          </a:xfrm>
        </p:grpSpPr>
        <p:sp>
          <p:nvSpPr>
            <p:cNvPr id="41" name="object 41" descr=""/>
            <p:cNvSpPr/>
            <p:nvPr/>
          </p:nvSpPr>
          <p:spPr>
            <a:xfrm>
              <a:off x="3919212" y="6209627"/>
              <a:ext cx="342265" cy="382905"/>
            </a:xfrm>
            <a:custGeom>
              <a:avLst/>
              <a:gdLst/>
              <a:ahLst/>
              <a:cxnLst/>
              <a:rect l="l" t="t" r="r" b="b"/>
              <a:pathLst>
                <a:path w="342264" h="382904">
                  <a:moveTo>
                    <a:pt x="342239" y="0"/>
                  </a:moveTo>
                  <a:lnTo>
                    <a:pt x="0" y="0"/>
                  </a:lnTo>
                  <a:lnTo>
                    <a:pt x="0" y="382523"/>
                  </a:lnTo>
                  <a:lnTo>
                    <a:pt x="342239" y="382523"/>
                  </a:lnTo>
                  <a:lnTo>
                    <a:pt x="342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919212" y="6209627"/>
              <a:ext cx="342265" cy="382905"/>
            </a:xfrm>
            <a:custGeom>
              <a:avLst/>
              <a:gdLst/>
              <a:ahLst/>
              <a:cxnLst/>
              <a:rect l="l" t="t" r="r" b="b"/>
              <a:pathLst>
                <a:path w="342264" h="382904">
                  <a:moveTo>
                    <a:pt x="0" y="0"/>
                  </a:moveTo>
                  <a:lnTo>
                    <a:pt x="342239" y="0"/>
                  </a:lnTo>
                  <a:lnTo>
                    <a:pt x="342239" y="382523"/>
                  </a:lnTo>
                  <a:lnTo>
                    <a:pt x="0" y="38252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3997953" y="6230448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28197" y="4324223"/>
            <a:ext cx="346075" cy="417830"/>
            <a:chOff x="728197" y="4324223"/>
            <a:chExt cx="346075" cy="417830"/>
          </a:xfrm>
        </p:grpSpPr>
        <p:sp>
          <p:nvSpPr>
            <p:cNvPr id="45" name="object 45" descr=""/>
            <p:cNvSpPr/>
            <p:nvPr/>
          </p:nvSpPr>
          <p:spPr>
            <a:xfrm>
              <a:off x="732960" y="4328985"/>
              <a:ext cx="336550" cy="408305"/>
            </a:xfrm>
            <a:custGeom>
              <a:avLst/>
              <a:gdLst/>
              <a:ahLst/>
              <a:cxnLst/>
              <a:rect l="l" t="t" r="r" b="b"/>
              <a:pathLst>
                <a:path w="336550" h="408304">
                  <a:moveTo>
                    <a:pt x="336232" y="0"/>
                  </a:moveTo>
                  <a:lnTo>
                    <a:pt x="0" y="0"/>
                  </a:lnTo>
                  <a:lnTo>
                    <a:pt x="0" y="407758"/>
                  </a:lnTo>
                  <a:lnTo>
                    <a:pt x="336232" y="407758"/>
                  </a:lnTo>
                  <a:lnTo>
                    <a:pt x="336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32960" y="4328985"/>
              <a:ext cx="336550" cy="408305"/>
            </a:xfrm>
            <a:custGeom>
              <a:avLst/>
              <a:gdLst/>
              <a:ahLst/>
              <a:cxnLst/>
              <a:rect l="l" t="t" r="r" b="b"/>
              <a:pathLst>
                <a:path w="336550" h="408304">
                  <a:moveTo>
                    <a:pt x="0" y="0"/>
                  </a:moveTo>
                  <a:lnTo>
                    <a:pt x="336232" y="0"/>
                  </a:lnTo>
                  <a:lnTo>
                    <a:pt x="336232" y="407758"/>
                  </a:lnTo>
                  <a:lnTo>
                    <a:pt x="0" y="407758"/>
                  </a:lnTo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92998" y="4349816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2222568" y="5763590"/>
            <a:ext cx="360045" cy="417830"/>
            <a:chOff x="2222568" y="5763590"/>
            <a:chExt cx="360045" cy="417830"/>
          </a:xfrm>
        </p:grpSpPr>
        <p:sp>
          <p:nvSpPr>
            <p:cNvPr id="49" name="object 49" descr=""/>
            <p:cNvSpPr/>
            <p:nvPr/>
          </p:nvSpPr>
          <p:spPr>
            <a:xfrm>
              <a:off x="2227330" y="5768352"/>
              <a:ext cx="350520" cy="408305"/>
            </a:xfrm>
            <a:custGeom>
              <a:avLst/>
              <a:gdLst/>
              <a:ahLst/>
              <a:cxnLst/>
              <a:rect l="l" t="t" r="r" b="b"/>
              <a:pathLst>
                <a:path w="350519" h="408304">
                  <a:moveTo>
                    <a:pt x="350519" y="0"/>
                  </a:moveTo>
                  <a:lnTo>
                    <a:pt x="0" y="0"/>
                  </a:lnTo>
                  <a:lnTo>
                    <a:pt x="0" y="408139"/>
                  </a:lnTo>
                  <a:lnTo>
                    <a:pt x="350519" y="408139"/>
                  </a:lnTo>
                  <a:lnTo>
                    <a:pt x="350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227330" y="5768352"/>
              <a:ext cx="350520" cy="408305"/>
            </a:xfrm>
            <a:custGeom>
              <a:avLst/>
              <a:gdLst/>
              <a:ahLst/>
              <a:cxnLst/>
              <a:rect l="l" t="t" r="r" b="b"/>
              <a:pathLst>
                <a:path w="350519" h="408304">
                  <a:moveTo>
                    <a:pt x="0" y="0"/>
                  </a:moveTo>
                  <a:lnTo>
                    <a:pt x="350519" y="0"/>
                  </a:lnTo>
                  <a:lnTo>
                    <a:pt x="350519" y="408139"/>
                  </a:lnTo>
                  <a:lnTo>
                    <a:pt x="0" y="4081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2306064" y="5789183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7431854" y="5539968"/>
            <a:ext cx="311150" cy="417830"/>
            <a:chOff x="7431854" y="5539968"/>
            <a:chExt cx="311150" cy="417830"/>
          </a:xfrm>
        </p:grpSpPr>
        <p:sp>
          <p:nvSpPr>
            <p:cNvPr id="53" name="object 53" descr=""/>
            <p:cNvSpPr/>
            <p:nvPr/>
          </p:nvSpPr>
          <p:spPr>
            <a:xfrm>
              <a:off x="7436616" y="5544731"/>
              <a:ext cx="301625" cy="408305"/>
            </a:xfrm>
            <a:custGeom>
              <a:avLst/>
              <a:gdLst/>
              <a:ahLst/>
              <a:cxnLst/>
              <a:rect l="l" t="t" r="r" b="b"/>
              <a:pathLst>
                <a:path w="301625" h="408304">
                  <a:moveTo>
                    <a:pt x="301193" y="0"/>
                  </a:moveTo>
                  <a:lnTo>
                    <a:pt x="0" y="0"/>
                  </a:lnTo>
                  <a:lnTo>
                    <a:pt x="0" y="407758"/>
                  </a:lnTo>
                  <a:lnTo>
                    <a:pt x="301193" y="407758"/>
                  </a:lnTo>
                  <a:lnTo>
                    <a:pt x="301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436616" y="5544731"/>
              <a:ext cx="301625" cy="408305"/>
            </a:xfrm>
            <a:custGeom>
              <a:avLst/>
              <a:gdLst/>
              <a:ahLst/>
              <a:cxnLst/>
              <a:rect l="l" t="t" r="r" b="b"/>
              <a:pathLst>
                <a:path w="301625" h="408304">
                  <a:moveTo>
                    <a:pt x="0" y="0"/>
                  </a:moveTo>
                  <a:lnTo>
                    <a:pt x="301193" y="0"/>
                  </a:lnTo>
                  <a:lnTo>
                    <a:pt x="301193" y="407758"/>
                  </a:lnTo>
                  <a:lnTo>
                    <a:pt x="0" y="40775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7515362" y="5565554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main_footer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footer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이미영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고객센터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YOUR</a:t>
                      </a:r>
                      <a:r>
                        <a:rPr dirty="0" sz="2500" spc="-11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SCREEN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LAYOUT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spc="-2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HERE</a:t>
                      </a:r>
                      <a:endParaRPr sz="25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이메일,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카톡상담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sns메뉴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사업자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정보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확인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서비스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가입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사실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확인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8590" indent="-127000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eriod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고객센터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이동,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혹은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고객센터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번호로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결.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 startAt="2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카톡,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이메일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문의로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연결.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"/>
                        <a:buAutoNum type="arabicPeriod" startAt="2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buAutoNum type="arabicPeriod" startAt="2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회사소개,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약관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등의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"/>
                        <a:buAutoNum type="arabicPeriod" startAt="2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buAutoNum type="arabicPeriod" startAt="2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오늘의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집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sns로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링크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"/>
                        <a:buAutoNum type="arabicPeriod" startAt="2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590" marR="34925" indent="127000">
                        <a:lnSpc>
                          <a:spcPct val="126699"/>
                        </a:lnSpc>
                        <a:buAutoNum type="arabicPeriod" startAt="2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사업자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정보,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개인정보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보호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위원회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페이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지로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"/>
                        <a:buAutoNum type="arabicPeriod" startAt="2"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buAutoNum type="arabicPeriod" startAt="2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지급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보증서로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373" y="2761186"/>
            <a:ext cx="6867029" cy="17332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11596" y="4152316"/>
            <a:ext cx="4426585" cy="421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YOUR</a:t>
            </a:r>
            <a:r>
              <a:rPr dirty="0" sz="2500" spc="-110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SCREEN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LAYOUT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spc="-20" b="1">
                <a:solidFill>
                  <a:srgbClr val="B1B1B1"/>
                </a:solidFill>
                <a:latin typeface="맑은 고딕"/>
                <a:cs typeface="맑은 고딕"/>
              </a:rPr>
              <a:t>HERE</a:t>
            </a:r>
            <a:endParaRPr sz="2500">
              <a:latin typeface="맑은 고딕"/>
              <a:cs typeface="맑은 고딕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65191" y="2224607"/>
            <a:ext cx="6130290" cy="4201160"/>
            <a:chOff x="1165191" y="2224607"/>
            <a:chExt cx="6130290" cy="420116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872" y="2224607"/>
              <a:ext cx="6035889" cy="416879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84241" y="3616629"/>
              <a:ext cx="5989955" cy="2789555"/>
            </a:xfrm>
            <a:custGeom>
              <a:avLst/>
              <a:gdLst/>
              <a:ahLst/>
              <a:cxnLst/>
              <a:rect l="l" t="t" r="r" b="b"/>
              <a:pathLst>
                <a:path w="5989955" h="2789554">
                  <a:moveTo>
                    <a:pt x="0" y="0"/>
                  </a:moveTo>
                  <a:lnTo>
                    <a:pt x="5989929" y="0"/>
                  </a:lnTo>
                  <a:lnTo>
                    <a:pt x="5989929" y="2789478"/>
                  </a:lnTo>
                  <a:lnTo>
                    <a:pt x="0" y="278947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65002" y="3486175"/>
              <a:ext cx="226060" cy="257810"/>
            </a:xfrm>
            <a:custGeom>
              <a:avLst/>
              <a:gdLst/>
              <a:ahLst/>
              <a:cxnLst/>
              <a:rect l="l" t="t" r="r" b="b"/>
              <a:pathLst>
                <a:path w="226059" h="257810">
                  <a:moveTo>
                    <a:pt x="225666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225666" y="257555"/>
                  </a:lnTo>
                  <a:lnTo>
                    <a:pt x="2256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65002" y="3486175"/>
              <a:ext cx="226060" cy="257810"/>
            </a:xfrm>
            <a:custGeom>
              <a:avLst/>
              <a:gdLst/>
              <a:ahLst/>
              <a:cxnLst/>
              <a:rect l="l" t="t" r="r" b="b"/>
              <a:pathLst>
                <a:path w="226059" h="257810">
                  <a:moveTo>
                    <a:pt x="0" y="0"/>
                  </a:moveTo>
                  <a:lnTo>
                    <a:pt x="225666" y="0"/>
                  </a:lnTo>
                  <a:lnTo>
                    <a:pt x="225666" y="257555"/>
                  </a:lnTo>
                  <a:lnTo>
                    <a:pt x="0" y="25755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쇼핑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-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오늘의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화면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shopitem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양근상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리스트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4375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5에서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사용한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컴포넌트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활용하여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UI구현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11596" y="4152316"/>
            <a:ext cx="4426585" cy="421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YOUR</a:t>
            </a:r>
            <a:r>
              <a:rPr dirty="0" sz="2500" spc="-110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SCREEN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LAYOUT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spc="-20" b="1">
                <a:solidFill>
                  <a:srgbClr val="B1B1B1"/>
                </a:solidFill>
                <a:latin typeface="맑은 고딕"/>
                <a:cs typeface="맑은 고딕"/>
              </a:rPr>
              <a:t>HERE</a:t>
            </a:r>
            <a:endParaRPr sz="2500">
              <a:latin typeface="맑은 고딕"/>
              <a:cs typeface="맑은 고딕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65686" y="2140488"/>
            <a:ext cx="5772150" cy="4575175"/>
            <a:chOff x="1265686" y="2140488"/>
            <a:chExt cx="5772150" cy="457517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686" y="2140488"/>
              <a:ext cx="5651500" cy="432124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232993" y="2951251"/>
              <a:ext cx="1746250" cy="287020"/>
            </a:xfrm>
            <a:custGeom>
              <a:avLst/>
              <a:gdLst/>
              <a:ahLst/>
              <a:cxnLst/>
              <a:rect l="l" t="t" r="r" b="b"/>
              <a:pathLst>
                <a:path w="1746250" h="287019">
                  <a:moveTo>
                    <a:pt x="0" y="0"/>
                  </a:moveTo>
                  <a:lnTo>
                    <a:pt x="1746008" y="0"/>
                  </a:lnTo>
                  <a:lnTo>
                    <a:pt x="1746008" y="286512"/>
                  </a:lnTo>
                  <a:lnTo>
                    <a:pt x="0" y="286512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76779" y="2803258"/>
              <a:ext cx="226060" cy="257810"/>
            </a:xfrm>
            <a:custGeom>
              <a:avLst/>
              <a:gdLst/>
              <a:ahLst/>
              <a:cxnLst/>
              <a:rect l="l" t="t" r="r" b="b"/>
              <a:pathLst>
                <a:path w="226060" h="257810">
                  <a:moveTo>
                    <a:pt x="225666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225666" y="257555"/>
                  </a:lnTo>
                  <a:lnTo>
                    <a:pt x="2256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76779" y="2803258"/>
              <a:ext cx="226060" cy="257810"/>
            </a:xfrm>
            <a:custGeom>
              <a:avLst/>
              <a:gdLst/>
              <a:ahLst/>
              <a:cxnLst/>
              <a:rect l="l" t="t" r="r" b="b"/>
              <a:pathLst>
                <a:path w="226060" h="257810">
                  <a:moveTo>
                    <a:pt x="0" y="0"/>
                  </a:moveTo>
                  <a:lnTo>
                    <a:pt x="225666" y="0"/>
                  </a:lnTo>
                  <a:lnTo>
                    <a:pt x="225666" y="257555"/>
                  </a:lnTo>
                  <a:lnTo>
                    <a:pt x="0" y="25755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384" y="3822928"/>
              <a:ext cx="5665670" cy="289243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803902" y="3107372"/>
              <a:ext cx="228600" cy="257810"/>
            </a:xfrm>
            <a:custGeom>
              <a:avLst/>
              <a:gdLst/>
              <a:ahLst/>
              <a:cxnLst/>
              <a:rect l="l" t="t" r="r" b="b"/>
              <a:pathLst>
                <a:path w="228600" h="257810">
                  <a:moveTo>
                    <a:pt x="228600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228600" y="25755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803902" y="3107372"/>
              <a:ext cx="228600" cy="257810"/>
            </a:xfrm>
            <a:custGeom>
              <a:avLst/>
              <a:gdLst/>
              <a:ahLst/>
              <a:cxnLst/>
              <a:rect l="l" t="t" r="r" b="b"/>
              <a:pathLst>
                <a:path w="228600" h="257810">
                  <a:moveTo>
                    <a:pt x="0" y="0"/>
                  </a:moveTo>
                  <a:lnTo>
                    <a:pt x="228600" y="0"/>
                  </a:lnTo>
                  <a:lnTo>
                    <a:pt x="228600" y="257555"/>
                  </a:lnTo>
                  <a:lnTo>
                    <a:pt x="0" y="25755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732960" y="1392174"/>
          <a:ext cx="9214485" cy="533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/>
                <a:gridCol w="260350"/>
                <a:gridCol w="443865"/>
                <a:gridCol w="1106170"/>
                <a:gridCol w="770255"/>
                <a:gridCol w="1550670"/>
                <a:gridCol w="770254"/>
                <a:gridCol w="842010"/>
                <a:gridCol w="33020"/>
                <a:gridCol w="665479"/>
                <a:gridCol w="306070"/>
                <a:gridCol w="1936114"/>
              </a:tblGrid>
              <a:tr h="287020"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쇼핑 -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베스트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1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화면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 gridSpan="2"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shopitem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양근상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실시간,역대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토글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버튼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10"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595120">
                        <a:lnSpc>
                          <a:spcPct val="100000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ctr" marL="5449570">
                        <a:lnSpc>
                          <a:spcPts val="1190"/>
                        </a:lnSpc>
                        <a:spcBef>
                          <a:spcPts val="595"/>
                        </a:spcBef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카테고리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리스트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30">
                <a:tc gridSpan="10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922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83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rowSpan="4">
                  <a:txBody>
                    <a:bodyPr/>
                    <a:lstStyle/>
                    <a:p>
                      <a:pPr marL="187960" indent="-127000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eriod"/>
                        <a:tabLst>
                          <a:tab pos="18859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DB와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연동하여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실시간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베스트,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역대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베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스트버튼에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따라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다른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데이터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 marR="59055" indent="127000">
                        <a:lnSpc>
                          <a:spcPct val="126699"/>
                        </a:lnSpc>
                        <a:buAutoNum type="arabicPeriod" startAt="2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실시간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베스트일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때는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카테고리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대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신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날짜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spcBef>
                          <a:spcPts val="290"/>
                        </a:spcBef>
                        <a:buAutoNum type="arabicPeriod" startAt="2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메인_5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컴포넌트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활용하여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UI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4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FF000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55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150">
                      <a:solidFill>
                        <a:srgbClr val="FF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580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3" name="object 13" descr=""/>
          <p:cNvGrpSpPr/>
          <p:nvPr/>
        </p:nvGrpSpPr>
        <p:grpSpPr>
          <a:xfrm>
            <a:off x="6866755" y="4357103"/>
            <a:ext cx="236854" cy="268605"/>
            <a:chOff x="6866755" y="4357103"/>
            <a:chExt cx="236854" cy="268605"/>
          </a:xfrm>
        </p:grpSpPr>
        <p:sp>
          <p:nvSpPr>
            <p:cNvPr id="14" name="object 14" descr=""/>
            <p:cNvSpPr/>
            <p:nvPr/>
          </p:nvSpPr>
          <p:spPr>
            <a:xfrm>
              <a:off x="6871517" y="4361865"/>
              <a:ext cx="227329" cy="259079"/>
            </a:xfrm>
            <a:custGeom>
              <a:avLst/>
              <a:gdLst/>
              <a:ahLst/>
              <a:cxnLst/>
              <a:rect l="l" t="t" r="r" b="b"/>
              <a:pathLst>
                <a:path w="227329" h="259079">
                  <a:moveTo>
                    <a:pt x="227075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227075" y="259079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871517" y="4361865"/>
              <a:ext cx="227329" cy="259079"/>
            </a:xfrm>
            <a:custGeom>
              <a:avLst/>
              <a:gdLst/>
              <a:ahLst/>
              <a:cxnLst/>
              <a:rect l="l" t="t" r="r" b="b"/>
              <a:pathLst>
                <a:path w="227329" h="259079">
                  <a:moveTo>
                    <a:pt x="0" y="0"/>
                  </a:moveTo>
                  <a:lnTo>
                    <a:pt x="227075" y="0"/>
                  </a:lnTo>
                  <a:lnTo>
                    <a:pt x="227075" y="259079"/>
                  </a:lnTo>
                  <a:lnTo>
                    <a:pt x="0" y="25907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950254" y="4385740"/>
            <a:ext cx="1225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쇼핑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카테고리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Iconmenu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이미영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텍스트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슬라이더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아이콘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슬라이드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버튼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텍스트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hover시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텍스트가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오늘의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집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컬러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변경된다.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 marR="31115">
                        <a:lnSpc>
                          <a:spcPct val="126699"/>
                        </a:lnSpc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카테고리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hover시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2~4의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아이콘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메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뉴가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나타난다.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클릭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해당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4.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아이콘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2,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6.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 marR="111125">
                        <a:lnSpc>
                          <a:spcPct val="126699"/>
                        </a:lnSpc>
                        <a:spcBef>
                          <a:spcPts val="4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아이콘과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메뉴명이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함께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클릭되며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해당하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는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hover시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오늘의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집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컬러로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변경.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590" marR="99695">
                        <a:lnSpc>
                          <a:spcPct val="126699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하단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슬라이더로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오른쪽의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숨겨진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이동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가능.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1590" marR="19685">
                        <a:lnSpc>
                          <a:spcPts val="1370"/>
                        </a:lnSpc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5.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슬라이드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되며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숨겨진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나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타남.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스와이퍼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슬라이드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이용.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958" y="3974592"/>
            <a:ext cx="443947" cy="88789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404" y="5036820"/>
            <a:ext cx="6675572" cy="108860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404" y="2647200"/>
            <a:ext cx="6816184" cy="12580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검색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search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이미영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검색창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YOUR</a:t>
                      </a:r>
                      <a:r>
                        <a:rPr dirty="0" sz="2500" spc="-11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SCREEN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LAYOUT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spc="-2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HERE</a:t>
                      </a:r>
                      <a:endParaRPr sz="25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카테고리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탭&amp;연관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세부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카테고리와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총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개수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키워드&amp;상품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연관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옵션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탭메뉴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더보기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상품리스트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just" marL="9525" marR="62230" indent="-635">
                        <a:lnSpc>
                          <a:spcPct val="100000"/>
                        </a:lnSpc>
                        <a:spcBef>
                          <a:spcPts val="495"/>
                        </a:spcBef>
                        <a:buAutoNum type="arabicPeriod"/>
                        <a:tabLst>
                          <a:tab pos="17653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검색 키워드 입력 후 엔터 키로 검색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가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능하며, 우측 x버튼으로 입력 된 검색어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삭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제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가능.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9525" marR="68580" indent="-635">
                        <a:lnSpc>
                          <a:spcPct val="100000"/>
                        </a:lnSpc>
                        <a:buAutoNum type="arabicPeriod"/>
                        <a:tabLst>
                          <a:tab pos="17653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통합메뉴에서 쇼핑 이후의 메뉴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내용이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하단에 생략하여 보여지며 다른 메뉴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시 해당 상품리스트/컨텐츠가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보여짐.</a:t>
                      </a:r>
                      <a:r>
                        <a:rPr dirty="0" sz="900" spc="5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검색 결과에 따른 연관 검색어가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보여지며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검색어 클릭 시 상품리스트로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9525" marR="79375" indent="-635">
                        <a:lnSpc>
                          <a:spcPct val="100000"/>
                        </a:lnSpc>
                        <a:buAutoNum type="arabicPeriod"/>
                        <a:tabLst>
                          <a:tab pos="17653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2번 메뉴와 연동되며 해당 메뉴에서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검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색 된 총 상품 개수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보여짐.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9525" marR="80645" indent="-635">
                        <a:lnSpc>
                          <a:spcPct val="100000"/>
                        </a:lnSpc>
                        <a:buAutoNum type="arabicPeriod"/>
                        <a:tabLst>
                          <a:tab pos="17653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탭메뉴 형태로 해당 검색어와 관련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된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키워드가 보여지며 클릭 시 하단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상품리스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트와 3번 총 갯수가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변경.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9525" marR="182880" indent="-635">
                        <a:lnSpc>
                          <a:spcPct val="100000"/>
                        </a:lnSpc>
                        <a:buAutoNum type="arabicPeriod"/>
                        <a:tabLst>
                          <a:tab pos="17653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검색어와 관련 된 해당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상품리스트로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9525" marR="142875" indent="-635">
                        <a:lnSpc>
                          <a:spcPct val="100000"/>
                        </a:lnSpc>
                        <a:buAutoNum type="arabicPeriod"/>
                        <a:tabLst>
                          <a:tab pos="17653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검색 된 상품 리스트로 스와이퍼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슬라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이드를 이용해 상품 리스트 넘김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가능.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286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064" y="2293620"/>
            <a:ext cx="6818375" cy="41712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17813" y="4152316"/>
            <a:ext cx="231775" cy="421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500" spc="-5" b="1">
                <a:solidFill>
                  <a:srgbClr val="B1B1B1"/>
                </a:solidFill>
                <a:latin typeface="맑은 고딕"/>
                <a:cs typeface="맑은 고딕"/>
              </a:rPr>
              <a:t>U</a:t>
            </a:r>
            <a:endParaRPr sz="2500">
              <a:latin typeface="맑은 고딕"/>
              <a:cs typeface="맑은 고딕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32960" y="1950301"/>
            <a:ext cx="6904990" cy="2609215"/>
            <a:chOff x="732960" y="1950301"/>
            <a:chExt cx="6904990" cy="260921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960" y="1978152"/>
              <a:ext cx="6904491" cy="230941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206573" y="1950300"/>
              <a:ext cx="2262505" cy="1913889"/>
            </a:xfrm>
            <a:custGeom>
              <a:avLst/>
              <a:gdLst/>
              <a:ahLst/>
              <a:cxnLst/>
              <a:rect l="l" t="t" r="r" b="b"/>
              <a:pathLst>
                <a:path w="2262504" h="1913889">
                  <a:moveTo>
                    <a:pt x="286245" y="1519148"/>
                  </a:moveTo>
                  <a:lnTo>
                    <a:pt x="0" y="1519148"/>
                  </a:lnTo>
                  <a:lnTo>
                    <a:pt x="0" y="1913712"/>
                  </a:lnTo>
                  <a:lnTo>
                    <a:pt x="286245" y="1913712"/>
                  </a:lnTo>
                  <a:lnTo>
                    <a:pt x="286245" y="1519148"/>
                  </a:lnTo>
                  <a:close/>
                </a:path>
                <a:path w="2262504" h="1913889">
                  <a:moveTo>
                    <a:pt x="2262035" y="0"/>
                  </a:moveTo>
                  <a:lnTo>
                    <a:pt x="1972056" y="0"/>
                  </a:lnTo>
                  <a:lnTo>
                    <a:pt x="1972056" y="388912"/>
                  </a:lnTo>
                  <a:lnTo>
                    <a:pt x="2262035" y="388912"/>
                  </a:lnTo>
                  <a:lnTo>
                    <a:pt x="2262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06572" y="3469449"/>
              <a:ext cx="286385" cy="394970"/>
            </a:xfrm>
            <a:custGeom>
              <a:avLst/>
              <a:gdLst/>
              <a:ahLst/>
              <a:cxnLst/>
              <a:rect l="l" t="t" r="r" b="b"/>
              <a:pathLst>
                <a:path w="286385" h="394970">
                  <a:moveTo>
                    <a:pt x="0" y="0"/>
                  </a:moveTo>
                  <a:lnTo>
                    <a:pt x="286245" y="0"/>
                  </a:lnTo>
                  <a:lnTo>
                    <a:pt x="286245" y="394563"/>
                  </a:lnTo>
                  <a:lnTo>
                    <a:pt x="0" y="3945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152407" y="4154297"/>
              <a:ext cx="286385" cy="400050"/>
            </a:xfrm>
            <a:custGeom>
              <a:avLst/>
              <a:gdLst/>
              <a:ahLst/>
              <a:cxnLst/>
              <a:rect l="l" t="t" r="r" b="b"/>
              <a:pathLst>
                <a:path w="286385" h="400050">
                  <a:moveTo>
                    <a:pt x="286245" y="0"/>
                  </a:moveTo>
                  <a:lnTo>
                    <a:pt x="0" y="0"/>
                  </a:lnTo>
                  <a:lnTo>
                    <a:pt x="0" y="399846"/>
                  </a:lnTo>
                  <a:lnTo>
                    <a:pt x="286245" y="399846"/>
                  </a:lnTo>
                  <a:lnTo>
                    <a:pt x="286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52407" y="4154297"/>
              <a:ext cx="286385" cy="400050"/>
            </a:xfrm>
            <a:custGeom>
              <a:avLst/>
              <a:gdLst/>
              <a:ahLst/>
              <a:cxnLst/>
              <a:rect l="l" t="t" r="r" b="b"/>
              <a:pathLst>
                <a:path w="286385" h="400050">
                  <a:moveTo>
                    <a:pt x="0" y="0"/>
                  </a:moveTo>
                  <a:lnTo>
                    <a:pt x="286245" y="0"/>
                  </a:lnTo>
                  <a:lnTo>
                    <a:pt x="286245" y="399846"/>
                  </a:lnTo>
                  <a:lnTo>
                    <a:pt x="0" y="39984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52982" y="3938562"/>
              <a:ext cx="290195" cy="400050"/>
            </a:xfrm>
            <a:custGeom>
              <a:avLst/>
              <a:gdLst/>
              <a:ahLst/>
              <a:cxnLst/>
              <a:rect l="l" t="t" r="r" b="b"/>
              <a:pathLst>
                <a:path w="290195" h="400050">
                  <a:moveTo>
                    <a:pt x="289979" y="0"/>
                  </a:moveTo>
                  <a:lnTo>
                    <a:pt x="0" y="0"/>
                  </a:lnTo>
                  <a:lnTo>
                    <a:pt x="0" y="399846"/>
                  </a:lnTo>
                  <a:lnTo>
                    <a:pt x="289979" y="399846"/>
                  </a:lnTo>
                  <a:lnTo>
                    <a:pt x="289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252982" y="3938562"/>
              <a:ext cx="290195" cy="400050"/>
            </a:xfrm>
            <a:custGeom>
              <a:avLst/>
              <a:gdLst/>
              <a:ahLst/>
              <a:cxnLst/>
              <a:rect l="l" t="t" r="r" b="b"/>
              <a:pathLst>
                <a:path w="290195" h="400050">
                  <a:moveTo>
                    <a:pt x="0" y="0"/>
                  </a:moveTo>
                  <a:lnTo>
                    <a:pt x="289979" y="0"/>
                  </a:lnTo>
                  <a:lnTo>
                    <a:pt x="289979" y="399846"/>
                  </a:lnTo>
                  <a:lnTo>
                    <a:pt x="0" y="39984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732960" y="1405128"/>
          <a:ext cx="9214485" cy="5370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022985"/>
                <a:gridCol w="290195"/>
                <a:gridCol w="229870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서브페이지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3D인테리어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3D인테리어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강민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이미지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BBBBB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ts val="2395"/>
                        </a:lnSpc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BBBBBB"/>
                      </a:solidFill>
                      <a:prstDash val="solid"/>
                    </a:lnL>
                    <a:lnR w="9525">
                      <a:solidFill>
                        <a:srgbClr val="BBBBBB"/>
                      </a:solidFill>
                      <a:prstDash val="solid"/>
                    </a:lnR>
                    <a:lnT w="9525">
                      <a:solidFill>
                        <a:srgbClr val="BBBBBB"/>
                      </a:solidFill>
                      <a:prstDash val="solid"/>
                    </a:lnT>
                    <a:lnB w="9525">
                      <a:solidFill>
                        <a:srgbClr val="BBBBB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BBBBB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타이틀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310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BBBBBB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BBBBB"/>
                      </a:solidFill>
                      <a:prstDash val="solid"/>
                    </a:lnL>
                    <a:lnR w="9525">
                      <a:solidFill>
                        <a:srgbClr val="BBBBBB"/>
                      </a:solidFill>
                      <a:prstDash val="solid"/>
                    </a:lnR>
                    <a:lnT w="9525">
                      <a:solidFill>
                        <a:srgbClr val="BBBBBB"/>
                      </a:solidFill>
                      <a:prstDash val="solid"/>
                    </a:lnT>
                    <a:lnB w="9525">
                      <a:solidFill>
                        <a:srgbClr val="BBBBB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BBBBB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리뷰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8440">
                <a:tc gridSpan="8"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558665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R="1611630">
                        <a:lnSpc>
                          <a:spcPts val="2014"/>
                        </a:lnSpc>
                        <a:spcBef>
                          <a:spcPts val="1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12065">
                        <a:lnSpc>
                          <a:spcPts val="2615"/>
                        </a:lnSpc>
                      </a:pP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YOUR</a:t>
                      </a:r>
                      <a:r>
                        <a:rPr dirty="0" sz="2500" spc="-12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SCREEN</a:t>
                      </a:r>
                      <a:r>
                        <a:rPr dirty="0" sz="2500" spc="-114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LAYO</a:t>
                      </a:r>
                      <a:r>
                        <a:rPr dirty="0" sz="2500" spc="-2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baseline="12500" sz="30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dirty="0" sz="2500" spc="-114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spc="-2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HERE</a:t>
                      </a:r>
                      <a:endParaRPr sz="25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주소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7960" indent="-127000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eriod"/>
                        <a:tabLst>
                          <a:tab pos="18859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이미지를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분리해서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component로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만들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이미지들을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 marR="118745" indent="127000">
                        <a:lnSpc>
                          <a:spcPct val="126699"/>
                        </a:lnSpc>
                        <a:buAutoNum type="arabicPeriod" startAt="2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타이틀를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분리해서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component로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만들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타이틀들을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0335" marR="118745" indent="-119380">
                        <a:lnSpc>
                          <a:spcPct val="126699"/>
                        </a:lnSpc>
                        <a:buAutoNum type="arabicPeriod" startAt="3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리뷰를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분리해서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component로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만들어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리뷰들을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0335" marR="118745" indent="-119380">
                        <a:lnSpc>
                          <a:spcPct val="126699"/>
                        </a:lnSpc>
                        <a:buAutoNum type="arabicPeriod" startAt="3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주소를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분리해서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component로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만들고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필요한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곳에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51057" y="1694368"/>
          <a:ext cx="8475345" cy="46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6400"/>
                <a:gridCol w="5511165"/>
              </a:tblGrid>
              <a:tr h="709930">
                <a:tc gridSpan="2">
                  <a:txBody>
                    <a:bodyPr/>
                    <a:lstStyle/>
                    <a:p>
                      <a:pPr algn="ctr" marR="1771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3100" b="1">
                          <a:latin typeface="맑은 고딕"/>
                          <a:cs typeface="맑은 고딕"/>
                        </a:rPr>
                        <a:t>선정 </a:t>
                      </a:r>
                      <a:r>
                        <a:rPr dirty="0" sz="3100" spc="-25" b="1">
                          <a:latin typeface="맑은 고딕"/>
                          <a:cs typeface="맑은 고딕"/>
                        </a:rPr>
                        <a:t>이유</a:t>
                      </a:r>
                      <a:endParaRPr sz="3100">
                        <a:latin typeface="맑은 고딕"/>
                        <a:cs typeface="맑은 고딕"/>
                      </a:endParaRPr>
                    </a:p>
                  </a:txBody>
                  <a:tcPr marL="0" marR="0" marB="0" marT="60960">
                    <a:lnL w="19050">
                      <a:solidFill>
                        <a:srgbClr val="D9D9D9"/>
                      </a:solidFill>
                      <a:prstDash val="solid"/>
                    </a:lnL>
                    <a:lnR w="19050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1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1676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150" b="1">
                          <a:latin typeface="맑은 고딕"/>
                          <a:cs typeface="맑은 고딕"/>
                        </a:rPr>
                        <a:t>인테리어</a:t>
                      </a:r>
                      <a:r>
                        <a:rPr dirty="0" sz="1150" spc="30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b="1">
                          <a:latin typeface="맑은 고딕"/>
                          <a:cs typeface="맑은 고딕"/>
                        </a:rPr>
                        <a:t>산업</a:t>
                      </a:r>
                      <a:r>
                        <a:rPr dirty="0" sz="1150" spc="30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b="1">
                          <a:latin typeface="맑은 고딕"/>
                          <a:cs typeface="맑은 고딕"/>
                        </a:rPr>
                        <a:t>수요</a:t>
                      </a:r>
                      <a:r>
                        <a:rPr dirty="0" sz="1150" spc="30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spc="-25" b="1">
                          <a:latin typeface="맑은 고딕"/>
                          <a:cs typeface="맑은 고딕"/>
                        </a:rPr>
                        <a:t>증가</a:t>
                      </a:r>
                      <a:endParaRPr sz="115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9050">
                      <a:solidFill>
                        <a:srgbClr val="D9D9D9"/>
                      </a:solidFill>
                      <a:prstDash val="solid"/>
                    </a:lnL>
                    <a:lnR w="19050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886585" marR="1447165" indent="-427355">
                        <a:lnSpc>
                          <a:spcPct val="130000"/>
                        </a:lnSpc>
                      </a:pPr>
                      <a:r>
                        <a:rPr dirty="0" sz="1150">
                          <a:latin typeface="맑은 고딕"/>
                          <a:cs typeface="맑은 고딕"/>
                        </a:rPr>
                        <a:t>1인</a:t>
                      </a:r>
                      <a:r>
                        <a:rPr dirty="0" sz="1150" spc="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가구의</a:t>
                      </a:r>
                      <a:r>
                        <a:rPr dirty="0" sz="1150" spc="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증가와</a:t>
                      </a:r>
                      <a:r>
                        <a:rPr dirty="0" sz="1150" spc="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MZ세대를</a:t>
                      </a:r>
                      <a:r>
                        <a:rPr dirty="0" sz="1150" spc="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spc="-20">
                          <a:latin typeface="맑은 고딕"/>
                          <a:cs typeface="맑은 고딕"/>
                        </a:rPr>
                        <a:t>중심으로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집</a:t>
                      </a:r>
                      <a:r>
                        <a:rPr dirty="0" sz="1150" spc="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꾸미기가</a:t>
                      </a:r>
                      <a:r>
                        <a:rPr dirty="0" sz="1150" spc="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spc="-10">
                          <a:latin typeface="맑은 고딕"/>
                          <a:cs typeface="맑은 고딕"/>
                        </a:rPr>
                        <a:t>유행하고있음</a:t>
                      </a:r>
                      <a:endParaRPr sz="115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9050">
                      <a:solidFill>
                        <a:srgbClr val="D9D9D9"/>
                      </a:solidFill>
                      <a:prstDash val="solid"/>
                    </a:lnL>
                    <a:lnR w="19050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19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28040" marR="815975" indent="116839">
                        <a:lnSpc>
                          <a:spcPct val="129099"/>
                        </a:lnSpc>
                      </a:pPr>
                      <a:r>
                        <a:rPr dirty="0" sz="1150" b="1">
                          <a:latin typeface="맑은 고딕"/>
                          <a:cs typeface="맑은 고딕"/>
                        </a:rPr>
                        <a:t>데이터</a:t>
                      </a:r>
                      <a:r>
                        <a:rPr dirty="0" sz="1150" spc="30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spc="-10" b="1">
                          <a:latin typeface="맑은 고딕"/>
                          <a:cs typeface="맑은 고딕"/>
                        </a:rPr>
                        <a:t>CRUD와 </a:t>
                      </a:r>
                      <a:r>
                        <a:rPr dirty="0" sz="1150" b="1">
                          <a:latin typeface="맑은 고딕"/>
                          <a:cs typeface="맑은 고딕"/>
                        </a:rPr>
                        <a:t>다양한</a:t>
                      </a:r>
                      <a:r>
                        <a:rPr dirty="0" sz="1150" spc="30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b="1">
                          <a:latin typeface="맑은 고딕"/>
                          <a:cs typeface="맑은 고딕"/>
                        </a:rPr>
                        <a:t>이벤트</a:t>
                      </a:r>
                      <a:r>
                        <a:rPr dirty="0" sz="1150" spc="3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spc="-25" b="1">
                          <a:latin typeface="맑은 고딕"/>
                          <a:cs typeface="맑은 고딕"/>
                        </a:rPr>
                        <a:t>처리</a:t>
                      </a:r>
                      <a:endParaRPr sz="115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9050">
                      <a:solidFill>
                        <a:srgbClr val="D9D9D9"/>
                      </a:solidFill>
                      <a:prstDash val="solid"/>
                    </a:lnL>
                    <a:lnR w="19050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 marR="32004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1150">
                          <a:latin typeface="맑은 고딕"/>
                          <a:cs typeface="맑은 고딕"/>
                        </a:rPr>
                        <a:t>데이터</a:t>
                      </a:r>
                      <a:r>
                        <a:rPr dirty="0" sz="1150" spc="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활용과</a:t>
                      </a:r>
                      <a:r>
                        <a:rPr dirty="0" sz="1150" spc="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이벤트</a:t>
                      </a:r>
                      <a:r>
                        <a:rPr dirty="0" sz="1150" spc="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기능에</a:t>
                      </a:r>
                      <a:r>
                        <a:rPr dirty="0" sz="1150" spc="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적합한</a:t>
                      </a:r>
                      <a:r>
                        <a:rPr dirty="0" sz="1150" spc="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spc="-25">
                          <a:latin typeface="맑은 고딕"/>
                          <a:cs typeface="맑은 고딕"/>
                        </a:rPr>
                        <a:t>사이트</a:t>
                      </a:r>
                      <a:endParaRPr sz="115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9050">
                      <a:solidFill>
                        <a:srgbClr val="D9D9D9"/>
                      </a:solidFill>
                      <a:prstDash val="solid"/>
                    </a:lnL>
                    <a:lnR w="19050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057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144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b="1">
                          <a:latin typeface="맑은 고딕"/>
                          <a:cs typeface="맑은 고딕"/>
                        </a:rPr>
                        <a:t>리액트</a:t>
                      </a:r>
                      <a:r>
                        <a:rPr dirty="0" sz="1150" spc="4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b="1">
                          <a:latin typeface="맑은 고딕"/>
                          <a:cs typeface="맑은 고딕"/>
                        </a:rPr>
                        <a:t>컴포넌트</a:t>
                      </a:r>
                      <a:r>
                        <a:rPr dirty="0" sz="1150" spc="4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spc="-25" b="1">
                          <a:latin typeface="맑은 고딕"/>
                          <a:cs typeface="맑은 고딕"/>
                        </a:rPr>
                        <a:t>활용</a:t>
                      </a:r>
                      <a:endParaRPr sz="115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9050">
                      <a:solidFill>
                        <a:srgbClr val="D9D9D9"/>
                      </a:solidFill>
                      <a:prstDash val="solid"/>
                    </a:lnL>
                    <a:lnR w="19050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811655" marR="1724660" indent="-74930">
                        <a:lnSpc>
                          <a:spcPct val="129099"/>
                        </a:lnSpc>
                        <a:spcBef>
                          <a:spcPts val="5"/>
                        </a:spcBef>
                      </a:pPr>
                      <a:r>
                        <a:rPr dirty="0" sz="1150">
                          <a:latin typeface="맑은 고딕"/>
                          <a:cs typeface="맑은 고딕"/>
                        </a:rPr>
                        <a:t>리액트로</a:t>
                      </a:r>
                      <a:r>
                        <a:rPr dirty="0" sz="1150" spc="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컴포넌트를</a:t>
                      </a:r>
                      <a:r>
                        <a:rPr dirty="0" sz="1150" spc="5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spc="-20">
                          <a:latin typeface="맑은 고딕"/>
                          <a:cs typeface="맑은 고딕"/>
                        </a:rPr>
                        <a:t>분리하여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협업과</a:t>
                      </a:r>
                      <a:r>
                        <a:rPr dirty="0" sz="1150" spc="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>
                          <a:latin typeface="맑은 고딕"/>
                          <a:cs typeface="맑은 고딕"/>
                        </a:rPr>
                        <a:t>유지보수에</a:t>
                      </a:r>
                      <a:r>
                        <a:rPr dirty="0" sz="1150" spc="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150" spc="-20">
                          <a:latin typeface="맑은 고딕"/>
                          <a:cs typeface="맑은 고딕"/>
                        </a:rPr>
                        <a:t>용이하다</a:t>
                      </a:r>
                      <a:endParaRPr sz="1150">
                        <a:latin typeface="맑은 고딕"/>
                        <a:cs typeface="맑은 고딕"/>
                      </a:endParaRPr>
                    </a:p>
                  </a:txBody>
                  <a:tcPr marL="0" marR="0" marB="0" marT="5715">
                    <a:lnL w="19050">
                      <a:solidFill>
                        <a:srgbClr val="D9D9D9"/>
                      </a:solidFill>
                      <a:prstDash val="solid"/>
                    </a:lnL>
                    <a:lnR w="19050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11596" y="4152316"/>
            <a:ext cx="4426585" cy="421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YOUR</a:t>
            </a:r>
            <a:r>
              <a:rPr dirty="0" sz="2500" spc="-110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SCREEN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LAYOUT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spc="-20" b="1">
                <a:solidFill>
                  <a:srgbClr val="B1B1B1"/>
                </a:solidFill>
                <a:latin typeface="맑은 고딕"/>
                <a:cs typeface="맑은 고딕"/>
              </a:rPr>
              <a:t>HERE</a:t>
            </a:r>
            <a:endParaRPr sz="2500">
              <a:latin typeface="맑은 고딕"/>
              <a:cs typeface="맑은 고딕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352554" y="2156408"/>
            <a:ext cx="5970270" cy="4543425"/>
            <a:chOff x="1352554" y="2156408"/>
            <a:chExt cx="5970270" cy="454342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2554" y="2156408"/>
              <a:ext cx="5970239" cy="454315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18448" y="2939173"/>
              <a:ext cx="243840" cy="234950"/>
            </a:xfrm>
            <a:custGeom>
              <a:avLst/>
              <a:gdLst/>
              <a:ahLst/>
              <a:cxnLst/>
              <a:rect l="l" t="t" r="r" b="b"/>
              <a:pathLst>
                <a:path w="243839" h="234950">
                  <a:moveTo>
                    <a:pt x="243255" y="0"/>
                  </a:moveTo>
                  <a:lnTo>
                    <a:pt x="0" y="0"/>
                  </a:lnTo>
                  <a:lnTo>
                    <a:pt x="0" y="234810"/>
                  </a:lnTo>
                  <a:lnTo>
                    <a:pt x="243255" y="234810"/>
                  </a:lnTo>
                  <a:lnTo>
                    <a:pt x="243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18448" y="2939173"/>
              <a:ext cx="243840" cy="234950"/>
            </a:xfrm>
            <a:custGeom>
              <a:avLst/>
              <a:gdLst/>
              <a:ahLst/>
              <a:cxnLst/>
              <a:rect l="l" t="t" r="r" b="b"/>
              <a:pathLst>
                <a:path w="243839" h="234950">
                  <a:moveTo>
                    <a:pt x="0" y="0"/>
                  </a:moveTo>
                  <a:lnTo>
                    <a:pt x="243255" y="0"/>
                  </a:lnTo>
                  <a:lnTo>
                    <a:pt x="243255" y="234810"/>
                  </a:lnTo>
                  <a:lnTo>
                    <a:pt x="0" y="23481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18609" y="2654135"/>
              <a:ext cx="243840" cy="234950"/>
            </a:xfrm>
            <a:custGeom>
              <a:avLst/>
              <a:gdLst/>
              <a:ahLst/>
              <a:cxnLst/>
              <a:rect l="l" t="t" r="r" b="b"/>
              <a:pathLst>
                <a:path w="243840" h="234950">
                  <a:moveTo>
                    <a:pt x="243255" y="0"/>
                  </a:moveTo>
                  <a:lnTo>
                    <a:pt x="0" y="0"/>
                  </a:lnTo>
                  <a:lnTo>
                    <a:pt x="0" y="234810"/>
                  </a:lnTo>
                  <a:lnTo>
                    <a:pt x="243255" y="234810"/>
                  </a:lnTo>
                  <a:lnTo>
                    <a:pt x="243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18609" y="2654135"/>
              <a:ext cx="243840" cy="234950"/>
            </a:xfrm>
            <a:custGeom>
              <a:avLst/>
              <a:gdLst/>
              <a:ahLst/>
              <a:cxnLst/>
              <a:rect l="l" t="t" r="r" b="b"/>
              <a:pathLst>
                <a:path w="243840" h="234950">
                  <a:moveTo>
                    <a:pt x="0" y="0"/>
                  </a:moveTo>
                  <a:lnTo>
                    <a:pt x="243255" y="0"/>
                  </a:lnTo>
                  <a:lnTo>
                    <a:pt x="243255" y="234810"/>
                  </a:lnTo>
                  <a:lnTo>
                    <a:pt x="0" y="23481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90504" y="3755136"/>
              <a:ext cx="243840" cy="234950"/>
            </a:xfrm>
            <a:custGeom>
              <a:avLst/>
              <a:gdLst/>
              <a:ahLst/>
              <a:cxnLst/>
              <a:rect l="l" t="t" r="r" b="b"/>
              <a:pathLst>
                <a:path w="243840" h="234950">
                  <a:moveTo>
                    <a:pt x="243255" y="0"/>
                  </a:moveTo>
                  <a:lnTo>
                    <a:pt x="0" y="0"/>
                  </a:lnTo>
                  <a:lnTo>
                    <a:pt x="0" y="234810"/>
                  </a:lnTo>
                  <a:lnTo>
                    <a:pt x="243255" y="234810"/>
                  </a:lnTo>
                  <a:lnTo>
                    <a:pt x="243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90504" y="3755136"/>
              <a:ext cx="243840" cy="234950"/>
            </a:xfrm>
            <a:custGeom>
              <a:avLst/>
              <a:gdLst/>
              <a:ahLst/>
              <a:cxnLst/>
              <a:rect l="l" t="t" r="r" b="b"/>
              <a:pathLst>
                <a:path w="243840" h="234950">
                  <a:moveTo>
                    <a:pt x="0" y="0"/>
                  </a:moveTo>
                  <a:lnTo>
                    <a:pt x="243255" y="0"/>
                  </a:lnTo>
                  <a:lnTo>
                    <a:pt x="243255" y="234810"/>
                  </a:lnTo>
                  <a:lnTo>
                    <a:pt x="0" y="23481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732960" y="1405128"/>
          <a:ext cx="9269729" cy="536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/>
                <a:gridCol w="117475"/>
                <a:gridCol w="1551305"/>
                <a:gridCol w="770889"/>
                <a:gridCol w="1373504"/>
                <a:gridCol w="177164"/>
                <a:gridCol w="770889"/>
                <a:gridCol w="1039494"/>
                <a:gridCol w="557529"/>
                <a:gridCol w="306070"/>
                <a:gridCol w="1936114"/>
              </a:tblGrid>
              <a:tr h="287020"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장바구니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화면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 gridSpan="2"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shopitem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양근상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리스트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9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장바구니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가격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장바구니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구매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버튼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470">
                <a:tc gridSpan="9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280">
                <a:tc gridSpan="5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2">
                  <a:txBody>
                    <a:bodyPr/>
                    <a:lstStyle/>
                    <a:p>
                      <a:pPr algn="r">
                        <a:lnSpc>
                          <a:spcPts val="869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725"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15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02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4" rowSpan="5">
                  <a:txBody>
                    <a:bodyPr/>
                    <a:lstStyle/>
                    <a:p>
                      <a:pPr algn="r" marR="12700">
                        <a:lnSpc>
                          <a:spcPts val="795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4"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15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15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15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96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15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rowSpan="4">
                  <a:txBody>
                    <a:bodyPr/>
                    <a:lstStyle/>
                    <a:p>
                      <a:pPr marL="187960" indent="-127000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eriod"/>
                        <a:tabLst>
                          <a:tab pos="18859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정보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 marR="19685" indent="127000">
                        <a:lnSpc>
                          <a:spcPct val="126699"/>
                        </a:lnSpc>
                        <a:buAutoNum type="arabicPeriod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체크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상품의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가격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합하여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결제금액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출 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 marR="63500" indent="127000">
                        <a:lnSpc>
                          <a:spcPct val="126699"/>
                        </a:lnSpc>
                        <a:buAutoNum type="arabicPeriod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DB연동하여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구매버튼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누르면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정보 저장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32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20955">
                        <a:lnSpc>
                          <a:spcPts val="1345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150">
                      <a:solidFill>
                        <a:srgbClr val="FF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58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9764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11596" y="4152316"/>
            <a:ext cx="4426585" cy="421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YOUR</a:t>
            </a:r>
            <a:r>
              <a:rPr dirty="0" sz="2500" spc="-110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SCREEN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LAYOUT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spc="-20" b="1">
                <a:solidFill>
                  <a:srgbClr val="B1B1B1"/>
                </a:solidFill>
                <a:latin typeface="맑은 고딕"/>
                <a:cs typeface="맑은 고딕"/>
              </a:rPr>
              <a:t>HERE</a:t>
            </a:r>
            <a:endParaRPr sz="2500">
              <a:latin typeface="맑은 고딕"/>
              <a:cs typeface="맑은 고딕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333238" y="2124854"/>
            <a:ext cx="5925185" cy="4506595"/>
            <a:chOff x="1333238" y="2124854"/>
            <a:chExt cx="5925185" cy="450659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238" y="2124854"/>
              <a:ext cx="5888794" cy="449172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55221" y="5831560"/>
              <a:ext cx="5685790" cy="781050"/>
            </a:xfrm>
            <a:custGeom>
              <a:avLst/>
              <a:gdLst/>
              <a:ahLst/>
              <a:cxnLst/>
              <a:rect l="l" t="t" r="r" b="b"/>
              <a:pathLst>
                <a:path w="5685790" h="781050">
                  <a:moveTo>
                    <a:pt x="0" y="0"/>
                  </a:moveTo>
                  <a:lnTo>
                    <a:pt x="5685370" y="0"/>
                  </a:lnTo>
                  <a:lnTo>
                    <a:pt x="5685370" y="780465"/>
                  </a:lnTo>
                  <a:lnTo>
                    <a:pt x="0" y="780465"/>
                  </a:lnTo>
                  <a:lnTo>
                    <a:pt x="0" y="0"/>
                  </a:lnTo>
                  <a:close/>
                </a:path>
                <a:path w="5685790" h="781050">
                  <a:moveTo>
                    <a:pt x="141236" y="204825"/>
                  </a:moveTo>
                  <a:lnTo>
                    <a:pt x="932129" y="204825"/>
                  </a:lnTo>
                  <a:lnTo>
                    <a:pt x="932129" y="455790"/>
                  </a:lnTo>
                  <a:lnTo>
                    <a:pt x="141236" y="455790"/>
                  </a:lnTo>
                  <a:lnTo>
                    <a:pt x="141236" y="20482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943" y="4761777"/>
              <a:ext cx="755405" cy="124458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010252" y="5695975"/>
              <a:ext cx="243840" cy="234950"/>
            </a:xfrm>
            <a:custGeom>
              <a:avLst/>
              <a:gdLst/>
              <a:ahLst/>
              <a:cxnLst/>
              <a:rect l="l" t="t" r="r" b="b"/>
              <a:pathLst>
                <a:path w="243840" h="234950">
                  <a:moveTo>
                    <a:pt x="243255" y="0"/>
                  </a:moveTo>
                  <a:lnTo>
                    <a:pt x="0" y="0"/>
                  </a:lnTo>
                  <a:lnTo>
                    <a:pt x="0" y="234810"/>
                  </a:lnTo>
                  <a:lnTo>
                    <a:pt x="243255" y="234810"/>
                  </a:lnTo>
                  <a:lnTo>
                    <a:pt x="243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10252" y="5695975"/>
              <a:ext cx="243840" cy="234950"/>
            </a:xfrm>
            <a:custGeom>
              <a:avLst/>
              <a:gdLst/>
              <a:ahLst/>
              <a:cxnLst/>
              <a:rect l="l" t="t" r="r" b="b"/>
              <a:pathLst>
                <a:path w="243840" h="234950">
                  <a:moveTo>
                    <a:pt x="0" y="0"/>
                  </a:moveTo>
                  <a:lnTo>
                    <a:pt x="243255" y="0"/>
                  </a:lnTo>
                  <a:lnTo>
                    <a:pt x="243255" y="234810"/>
                  </a:lnTo>
                  <a:lnTo>
                    <a:pt x="0" y="2348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96469" y="5907760"/>
              <a:ext cx="243840" cy="234950"/>
            </a:xfrm>
            <a:custGeom>
              <a:avLst/>
              <a:gdLst/>
              <a:ahLst/>
              <a:cxnLst/>
              <a:rect l="l" t="t" r="r" b="b"/>
              <a:pathLst>
                <a:path w="243839" h="234950">
                  <a:moveTo>
                    <a:pt x="243255" y="0"/>
                  </a:moveTo>
                  <a:lnTo>
                    <a:pt x="0" y="0"/>
                  </a:lnTo>
                  <a:lnTo>
                    <a:pt x="0" y="234810"/>
                  </a:lnTo>
                  <a:lnTo>
                    <a:pt x="243255" y="234810"/>
                  </a:lnTo>
                  <a:lnTo>
                    <a:pt x="243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96469" y="5907760"/>
              <a:ext cx="243840" cy="234950"/>
            </a:xfrm>
            <a:custGeom>
              <a:avLst/>
              <a:gdLst/>
              <a:ahLst/>
              <a:cxnLst/>
              <a:rect l="l" t="t" r="r" b="b"/>
              <a:pathLst>
                <a:path w="243839" h="234950">
                  <a:moveTo>
                    <a:pt x="0" y="0"/>
                  </a:moveTo>
                  <a:lnTo>
                    <a:pt x="243255" y="0"/>
                  </a:lnTo>
                  <a:lnTo>
                    <a:pt x="243255" y="234810"/>
                  </a:lnTo>
                  <a:lnTo>
                    <a:pt x="0" y="2348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주문배송내역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조회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화면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shopitem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양근상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리스트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43015">
                        <a:lnSpc>
                          <a:spcPts val="1735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629410">
                        <a:lnSpc>
                          <a:spcPts val="1735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기간,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주문상태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선택버튼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7960" indent="-127000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eriod"/>
                        <a:tabLst>
                          <a:tab pos="18859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했던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정보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 marR="63500" indent="127000">
                        <a:lnSpc>
                          <a:spcPct val="126699"/>
                        </a:lnSpc>
                        <a:buAutoNum type="arabicPeriod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DB연동하여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기간에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따라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다른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주문내역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출력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11596" y="4152316"/>
            <a:ext cx="2172335" cy="421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YOUR</a:t>
            </a:r>
            <a:r>
              <a:rPr dirty="0" sz="2500" spc="-90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spc="-10" b="1">
                <a:solidFill>
                  <a:srgbClr val="B1B1B1"/>
                </a:solidFill>
                <a:latin typeface="맑은 고딕"/>
                <a:cs typeface="맑은 고딕"/>
              </a:rPr>
              <a:t>SCREEN</a:t>
            </a:r>
            <a:endParaRPr sz="2500">
              <a:latin typeface="맑은 고딕"/>
              <a:cs typeface="맑은 고딕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94718" y="4152316"/>
            <a:ext cx="2143760" cy="421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LAYOUT</a:t>
            </a:r>
            <a:r>
              <a:rPr dirty="0" sz="2500" spc="-120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spc="-20" b="1">
                <a:solidFill>
                  <a:srgbClr val="B1B1B1"/>
                </a:solidFill>
                <a:latin typeface="맑은 고딕"/>
                <a:cs typeface="맑은 고딕"/>
              </a:rPr>
              <a:t>HERE</a:t>
            </a:r>
            <a:endParaRPr sz="2500">
              <a:latin typeface="맑은 고딕"/>
              <a:cs typeface="맑은 고딕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34128" y="2264664"/>
            <a:ext cx="3343910" cy="4224020"/>
            <a:chOff x="934128" y="2264664"/>
            <a:chExt cx="3343910" cy="422402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128" y="2264664"/>
              <a:ext cx="3303331" cy="422394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669707" y="2273808"/>
              <a:ext cx="323215" cy="440690"/>
            </a:xfrm>
            <a:custGeom>
              <a:avLst/>
              <a:gdLst/>
              <a:ahLst/>
              <a:cxnLst/>
              <a:rect l="l" t="t" r="r" b="b"/>
              <a:pathLst>
                <a:path w="323214" h="440689">
                  <a:moveTo>
                    <a:pt x="323088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323088" y="440436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669707" y="2273808"/>
              <a:ext cx="323215" cy="440690"/>
            </a:xfrm>
            <a:custGeom>
              <a:avLst/>
              <a:gdLst/>
              <a:ahLst/>
              <a:cxnLst/>
              <a:rect l="l" t="t" r="r" b="b"/>
              <a:pathLst>
                <a:path w="323214" h="440689">
                  <a:moveTo>
                    <a:pt x="0" y="0"/>
                  </a:moveTo>
                  <a:lnTo>
                    <a:pt x="323088" y="0"/>
                  </a:lnTo>
                  <a:lnTo>
                    <a:pt x="323088" y="440436"/>
                  </a:lnTo>
                  <a:lnTo>
                    <a:pt x="0" y="44043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915072" y="3755136"/>
              <a:ext cx="323215" cy="439420"/>
            </a:xfrm>
            <a:custGeom>
              <a:avLst/>
              <a:gdLst/>
              <a:ahLst/>
              <a:cxnLst/>
              <a:rect l="l" t="t" r="r" b="b"/>
              <a:pathLst>
                <a:path w="323214" h="439420">
                  <a:moveTo>
                    <a:pt x="323088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23088" y="4389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15072" y="3755136"/>
              <a:ext cx="323215" cy="439420"/>
            </a:xfrm>
            <a:custGeom>
              <a:avLst/>
              <a:gdLst/>
              <a:ahLst/>
              <a:cxnLst/>
              <a:rect l="l" t="t" r="r" b="b"/>
              <a:pathLst>
                <a:path w="323214" h="439420">
                  <a:moveTo>
                    <a:pt x="0" y="0"/>
                  </a:moveTo>
                  <a:lnTo>
                    <a:pt x="323088" y="0"/>
                  </a:lnTo>
                  <a:lnTo>
                    <a:pt x="323088" y="438912"/>
                  </a:lnTo>
                  <a:lnTo>
                    <a:pt x="0" y="4389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50124" y="5524500"/>
              <a:ext cx="323215" cy="440690"/>
            </a:xfrm>
            <a:custGeom>
              <a:avLst/>
              <a:gdLst/>
              <a:ahLst/>
              <a:cxnLst/>
              <a:rect l="l" t="t" r="r" b="b"/>
              <a:pathLst>
                <a:path w="323214" h="440689">
                  <a:moveTo>
                    <a:pt x="323088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323088" y="440436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50124" y="5524500"/>
              <a:ext cx="323215" cy="440690"/>
            </a:xfrm>
            <a:custGeom>
              <a:avLst/>
              <a:gdLst/>
              <a:ahLst/>
              <a:cxnLst/>
              <a:rect l="l" t="t" r="r" b="b"/>
              <a:pathLst>
                <a:path w="323214" h="440689">
                  <a:moveTo>
                    <a:pt x="0" y="0"/>
                  </a:moveTo>
                  <a:lnTo>
                    <a:pt x="323088" y="0"/>
                  </a:lnTo>
                  <a:lnTo>
                    <a:pt x="323088" y="440436"/>
                  </a:lnTo>
                  <a:lnTo>
                    <a:pt x="0" y="44043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4589336" y="2227939"/>
            <a:ext cx="2845435" cy="4373245"/>
            <a:chOff x="4589336" y="2227939"/>
            <a:chExt cx="2845435" cy="4373245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9336" y="2227939"/>
              <a:ext cx="2703267" cy="409964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990503" y="2311908"/>
              <a:ext cx="325120" cy="440690"/>
            </a:xfrm>
            <a:custGeom>
              <a:avLst/>
              <a:gdLst/>
              <a:ahLst/>
              <a:cxnLst/>
              <a:rect l="l" t="t" r="r" b="b"/>
              <a:pathLst>
                <a:path w="325120" h="440689">
                  <a:moveTo>
                    <a:pt x="324611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324611" y="440436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990503" y="2311908"/>
              <a:ext cx="325120" cy="440690"/>
            </a:xfrm>
            <a:custGeom>
              <a:avLst/>
              <a:gdLst/>
              <a:ahLst/>
              <a:cxnLst/>
              <a:rect l="l" t="t" r="r" b="b"/>
              <a:pathLst>
                <a:path w="325120" h="440689">
                  <a:moveTo>
                    <a:pt x="0" y="0"/>
                  </a:moveTo>
                  <a:lnTo>
                    <a:pt x="324611" y="0"/>
                  </a:lnTo>
                  <a:lnTo>
                    <a:pt x="324611" y="440436"/>
                  </a:lnTo>
                  <a:lnTo>
                    <a:pt x="0" y="44043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104803" y="5305044"/>
              <a:ext cx="325120" cy="439420"/>
            </a:xfrm>
            <a:custGeom>
              <a:avLst/>
              <a:gdLst/>
              <a:ahLst/>
              <a:cxnLst/>
              <a:rect l="l" t="t" r="r" b="b"/>
              <a:pathLst>
                <a:path w="325120" h="439420">
                  <a:moveTo>
                    <a:pt x="324611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324611" y="438912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763939" y="5305044"/>
              <a:ext cx="2665730" cy="1290955"/>
            </a:xfrm>
            <a:custGeom>
              <a:avLst/>
              <a:gdLst/>
              <a:ahLst/>
              <a:cxnLst/>
              <a:rect l="l" t="t" r="r" b="b"/>
              <a:pathLst>
                <a:path w="2665729" h="1290954">
                  <a:moveTo>
                    <a:pt x="2340864" y="0"/>
                  </a:moveTo>
                  <a:lnTo>
                    <a:pt x="2665476" y="0"/>
                  </a:lnTo>
                  <a:lnTo>
                    <a:pt x="2665476" y="438912"/>
                  </a:lnTo>
                  <a:lnTo>
                    <a:pt x="2340864" y="438912"/>
                  </a:lnTo>
                  <a:lnTo>
                    <a:pt x="2340864" y="0"/>
                  </a:lnTo>
                  <a:close/>
                </a:path>
                <a:path w="2665729" h="1290954">
                  <a:moveTo>
                    <a:pt x="0" y="850392"/>
                  </a:moveTo>
                  <a:lnTo>
                    <a:pt x="324612" y="850392"/>
                  </a:lnTo>
                  <a:lnTo>
                    <a:pt x="324612" y="1290828"/>
                  </a:lnTo>
                  <a:lnTo>
                    <a:pt x="0" y="1290828"/>
                  </a:lnTo>
                  <a:lnTo>
                    <a:pt x="0" y="850392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회원가입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signup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강민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아이디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입력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021965">
                        <a:lnSpc>
                          <a:spcPct val="100000"/>
                        </a:lnSpc>
                        <a:tabLst>
                          <a:tab pos="6342380" algn="l"/>
                        </a:tabLst>
                      </a:pPr>
                      <a:r>
                        <a:rPr dirty="0" sz="2400" spc="-5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baseline="-6944" sz="3600" spc="-7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baseline="-6944" sz="3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R="26225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 marL="6109335">
                        <a:lnSpc>
                          <a:spcPts val="2305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R="191770">
                        <a:lnSpc>
                          <a:spcPts val="2305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L="1427480">
                        <a:lnSpc>
                          <a:spcPct val="100000"/>
                        </a:lnSpc>
                        <a:spcBef>
                          <a:spcPts val="2090"/>
                        </a:spcBef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입력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닉네임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입력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약관동의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체크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데이터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전송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1,2,3.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입력한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데이터를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가져온다.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spcBef>
                          <a:spcPts val="285"/>
                        </a:spcBef>
                        <a:buAutoNum type="arabicPeriod" startAt="4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체크한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데이터를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가져온다.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spcBef>
                          <a:spcPts val="290"/>
                        </a:spcBef>
                        <a:buAutoNum type="arabicPeriod" startAt="4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서버로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보낸다.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spcBef>
                          <a:spcPts val="290"/>
                        </a:spcBef>
                        <a:buAutoNum type="arabicPeriod" startAt="4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이동시킨다.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11596" y="4152316"/>
            <a:ext cx="4426585" cy="42164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YOUR</a:t>
            </a:r>
            <a:r>
              <a:rPr dirty="0" sz="2500" spc="-110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SCREEN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b="1">
                <a:solidFill>
                  <a:srgbClr val="B1B1B1"/>
                </a:solidFill>
                <a:latin typeface="맑은 고딕"/>
                <a:cs typeface="맑은 고딕"/>
              </a:rPr>
              <a:t>LAYOUT</a:t>
            </a:r>
            <a:r>
              <a:rPr dirty="0" sz="2500" spc="-105" b="1">
                <a:solidFill>
                  <a:srgbClr val="B1B1B1"/>
                </a:solidFill>
                <a:latin typeface="맑은 고딕"/>
                <a:cs typeface="맑은 고딕"/>
              </a:rPr>
              <a:t> </a:t>
            </a:r>
            <a:r>
              <a:rPr dirty="0" sz="2500" spc="-20" b="1">
                <a:solidFill>
                  <a:srgbClr val="B1B1B1"/>
                </a:solidFill>
                <a:latin typeface="맑은 고딕"/>
                <a:cs typeface="맑은 고딕"/>
              </a:rPr>
              <a:t>HERE</a:t>
            </a:r>
            <a:endParaRPr sz="2500">
              <a:latin typeface="맑은 고딕"/>
              <a:cs typeface="맑은 고딕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688507" y="2212657"/>
            <a:ext cx="5290185" cy="4397375"/>
            <a:chOff x="1688507" y="2212657"/>
            <a:chExt cx="5290185" cy="439737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507" y="2351532"/>
              <a:ext cx="5222341" cy="395887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298607" y="2217420"/>
              <a:ext cx="411480" cy="525780"/>
            </a:xfrm>
            <a:custGeom>
              <a:avLst/>
              <a:gdLst/>
              <a:ahLst/>
              <a:cxnLst/>
              <a:rect l="l" t="t" r="r" b="b"/>
              <a:pathLst>
                <a:path w="411479" h="525780">
                  <a:moveTo>
                    <a:pt x="411480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411480" y="525779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98607" y="2217420"/>
              <a:ext cx="411480" cy="525780"/>
            </a:xfrm>
            <a:custGeom>
              <a:avLst/>
              <a:gdLst/>
              <a:ahLst/>
              <a:cxnLst/>
              <a:rect l="l" t="t" r="r" b="b"/>
              <a:pathLst>
                <a:path w="411479" h="525780">
                  <a:moveTo>
                    <a:pt x="0" y="0"/>
                  </a:moveTo>
                  <a:lnTo>
                    <a:pt x="411480" y="0"/>
                  </a:lnTo>
                  <a:lnTo>
                    <a:pt x="411480" y="525779"/>
                  </a:lnTo>
                  <a:lnTo>
                    <a:pt x="0" y="52577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560736" y="4730496"/>
              <a:ext cx="413384" cy="525780"/>
            </a:xfrm>
            <a:custGeom>
              <a:avLst/>
              <a:gdLst/>
              <a:ahLst/>
              <a:cxnLst/>
              <a:rect l="l" t="t" r="r" b="b"/>
              <a:pathLst>
                <a:path w="413384" h="525779">
                  <a:moveTo>
                    <a:pt x="413003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413003" y="525780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560736" y="4730496"/>
              <a:ext cx="413384" cy="525780"/>
            </a:xfrm>
            <a:custGeom>
              <a:avLst/>
              <a:gdLst/>
              <a:ahLst/>
              <a:cxnLst/>
              <a:rect l="l" t="t" r="r" b="b"/>
              <a:pathLst>
                <a:path w="413384" h="525779">
                  <a:moveTo>
                    <a:pt x="0" y="0"/>
                  </a:moveTo>
                  <a:lnTo>
                    <a:pt x="413003" y="0"/>
                  </a:lnTo>
                  <a:lnTo>
                    <a:pt x="413003" y="525780"/>
                  </a:lnTo>
                  <a:lnTo>
                    <a:pt x="0" y="52578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90715" y="5983223"/>
              <a:ext cx="411480" cy="527685"/>
            </a:xfrm>
            <a:custGeom>
              <a:avLst/>
              <a:gdLst/>
              <a:ahLst/>
              <a:cxnLst/>
              <a:rect l="l" t="t" r="r" b="b"/>
              <a:pathLst>
                <a:path w="411480" h="527684">
                  <a:moveTo>
                    <a:pt x="411480" y="0"/>
                  </a:moveTo>
                  <a:lnTo>
                    <a:pt x="0" y="0"/>
                  </a:lnTo>
                  <a:lnTo>
                    <a:pt x="0" y="527303"/>
                  </a:lnTo>
                  <a:lnTo>
                    <a:pt x="411480" y="527303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590715" y="5983223"/>
              <a:ext cx="411480" cy="527685"/>
            </a:xfrm>
            <a:custGeom>
              <a:avLst/>
              <a:gdLst/>
              <a:ahLst/>
              <a:cxnLst/>
              <a:rect l="l" t="t" r="r" b="b"/>
              <a:pathLst>
                <a:path w="411480" h="527684">
                  <a:moveTo>
                    <a:pt x="0" y="0"/>
                  </a:moveTo>
                  <a:lnTo>
                    <a:pt x="411480" y="0"/>
                  </a:lnTo>
                  <a:lnTo>
                    <a:pt x="411480" y="527303"/>
                  </a:lnTo>
                  <a:lnTo>
                    <a:pt x="0" y="5273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772828" y="6079235"/>
              <a:ext cx="411480" cy="525780"/>
            </a:xfrm>
            <a:custGeom>
              <a:avLst/>
              <a:gdLst/>
              <a:ahLst/>
              <a:cxnLst/>
              <a:rect l="l" t="t" r="r" b="b"/>
              <a:pathLst>
                <a:path w="411479" h="525779">
                  <a:moveTo>
                    <a:pt x="411479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411479" y="52577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72828" y="6079235"/>
              <a:ext cx="411480" cy="525780"/>
            </a:xfrm>
            <a:custGeom>
              <a:avLst/>
              <a:gdLst/>
              <a:ahLst/>
              <a:cxnLst/>
              <a:rect l="l" t="t" r="r" b="b"/>
              <a:pathLst>
                <a:path w="411479" h="525779">
                  <a:moveTo>
                    <a:pt x="0" y="0"/>
                  </a:moveTo>
                  <a:lnTo>
                    <a:pt x="411479" y="0"/>
                  </a:lnTo>
                  <a:lnTo>
                    <a:pt x="411479" y="525779"/>
                  </a:lnTo>
                  <a:lnTo>
                    <a:pt x="0" y="52577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로그인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login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강민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정보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입력칸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r" marR="1171575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r" marR="90931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94310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125085" algn="l"/>
                        </a:tabLst>
                      </a:pPr>
                      <a:r>
                        <a:rPr dirty="0" sz="2000" spc="-5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200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baseline="-20833" sz="3000" spc="-7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baseline="-20833" sz="3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전보전송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재설정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회원가입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7960" indent="-127000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eriod"/>
                        <a:tabLst>
                          <a:tab pos="18859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입력칸에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테이터를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가져온다.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spcBef>
                          <a:spcPts val="285"/>
                        </a:spcBef>
                        <a:buAutoNum type="arabicPeriod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가져온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데이터를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서버로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보낸다.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spcBef>
                          <a:spcPts val="290"/>
                        </a:spcBef>
                        <a:buAutoNum type="arabicPeriod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클릭시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비밀먼호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재설정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8590" indent="-127000">
                        <a:lnSpc>
                          <a:spcPct val="100000"/>
                        </a:lnSpc>
                        <a:spcBef>
                          <a:spcPts val="290"/>
                        </a:spcBef>
                        <a:buAutoNum type="arabicPeriod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클릭시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회원가입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비밀번호찾기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찾기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강민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아이디입력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YOUR</a:t>
                      </a:r>
                      <a:r>
                        <a:rPr dirty="0" sz="2500" spc="-11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SCREEN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LAYOUT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spc="-2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HERE</a:t>
                      </a:r>
                      <a:endParaRPr sz="25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입력한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아이디로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데이터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확인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변경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3456" y="2580132"/>
            <a:ext cx="5552173" cy="28971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227988" y="692919"/>
          <a:ext cx="11673205" cy="13269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/>
                <a:gridCol w="643255"/>
                <a:gridCol w="1007744"/>
                <a:gridCol w="1143000"/>
                <a:gridCol w="749300"/>
                <a:gridCol w="1718945"/>
                <a:gridCol w="336550"/>
                <a:gridCol w="272414"/>
                <a:gridCol w="270510"/>
                <a:gridCol w="274320"/>
                <a:gridCol w="268604"/>
                <a:gridCol w="274320"/>
                <a:gridCol w="274320"/>
                <a:gridCol w="265429"/>
                <a:gridCol w="271145"/>
                <a:gridCol w="271145"/>
                <a:gridCol w="271145"/>
                <a:gridCol w="271145"/>
                <a:gridCol w="271145"/>
                <a:gridCol w="271145"/>
                <a:gridCol w="276859"/>
                <a:gridCol w="265429"/>
                <a:gridCol w="271145"/>
                <a:gridCol w="271145"/>
                <a:gridCol w="271145"/>
                <a:gridCol w="271145"/>
                <a:gridCol w="271145"/>
              </a:tblGrid>
              <a:tr h="486409">
                <a:tc gridSpan="6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400" spc="-25" b="1">
                          <a:latin typeface="맑은 고딕"/>
                          <a:cs typeface="맑은 고딕"/>
                        </a:rPr>
                        <a:t>WBS</a:t>
                      </a:r>
                      <a:endParaRPr sz="2400">
                        <a:latin typeface="맑은 고딕"/>
                        <a:cs typeface="맑은 고딕"/>
                      </a:endParaRPr>
                    </a:p>
                  </a:txBody>
                  <a:tcPr marL="0" marR="0" marB="0" marT="317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중단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B="0" marT="137795"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완료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B="0" marT="137795"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진행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중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B="0" marT="137795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5605">
                <a:tc gridSpan="2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4010">
                <a:tc gridSpan="6"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세부사항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1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800" spc="-25" b="1">
                          <a:latin typeface="맑은 고딕"/>
                          <a:cs typeface="맑은 고딕"/>
                        </a:rPr>
                        <a:t>11월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340">
                <a:tc gridSpan="2">
                  <a:txBody>
                    <a:bodyPr/>
                    <a:lstStyle/>
                    <a:p>
                      <a:pPr marL="2540" marR="304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20" b="1">
                          <a:latin typeface="맑은 고딕"/>
                          <a:cs typeface="맑은 고딕"/>
                        </a:rPr>
                        <a:t>단위항목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317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10" b="1">
                          <a:latin typeface="맑은 고딕"/>
                          <a:cs typeface="맑은 고딕"/>
                        </a:rPr>
                        <a:t>메뉴/기능이름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20" b="1">
                          <a:latin typeface="맑은 고딕"/>
                          <a:cs typeface="맑은 고딕"/>
                        </a:rPr>
                        <a:t>기능설명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20" b="1">
                          <a:latin typeface="맑은 고딕"/>
                          <a:cs typeface="맑은 고딕"/>
                        </a:rPr>
                        <a:t>매핑이름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6일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7일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8일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9일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10일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11일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12일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13일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14일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15일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16일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17일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18일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19일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20일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21일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22일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23일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24일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25일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800" spc="-25" b="1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26일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914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1F1F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착수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715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304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일정협의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715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분석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255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분석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"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요구사항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협의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확정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715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설계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255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304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기초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설계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255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메뉴구조도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설계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255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메뉴구조도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35">
                          <a:latin typeface="맑은 고딕"/>
                          <a:cs typeface="맑은 고딕"/>
                        </a:rPr>
                        <a:t>확정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255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304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상세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설계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사용자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3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메인화면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/Main.jsx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3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FOOTER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3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HEADER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3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아이디/비밀번호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찾기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3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회원가입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marR="31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검색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3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결제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3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상세페이지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3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커뮤니티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31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쇼핑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3175">
                        <a:lnSpc>
                          <a:spcPts val="1170"/>
                        </a:lnSpc>
                      </a:pPr>
                      <a:r>
                        <a:rPr dirty="0" sz="1000" spc="-10">
                          <a:latin typeface="맑은 고딕"/>
                          <a:cs typeface="맑은 고딕"/>
                        </a:rPr>
                        <a:t>이사/시공/생활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3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관리자페이지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4. UI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구현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11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21945" marR="3175">
                        <a:lnSpc>
                          <a:spcPct val="100000"/>
                        </a:lnSpc>
                      </a:pPr>
                      <a:r>
                        <a:rPr dirty="0" sz="900" b="1">
                          <a:latin typeface="맑은 고딕"/>
                          <a:cs typeface="맑은 고딕"/>
                        </a:rPr>
                        <a:t>메인</a:t>
                      </a:r>
                      <a:r>
                        <a:rPr dirty="0" sz="9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화면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MAIN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/Main.jsx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rowSpan="11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1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1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1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1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HEADER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/Header.do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FOOTER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/Footer.do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VISUAL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/Visual.jsx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ICONMENU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/IconMenu.jsx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SNSIMG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/SnsImg.jsx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SKYIMG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/SkyImg.jsx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SHOPITEM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/ShopItem.jsx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USERIMG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/UserImg.jsx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DEALIMG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/DealImg.jsx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SHOPCATE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/ShopCate.jsx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999999"/>
                      </a:solidFill>
                      <a:prstDash val="solid"/>
                    </a:lnR>
                    <a:lnT w="12700">
                      <a:solidFill>
                        <a:srgbClr val="999999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999999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CCCCCC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54330" marR="3175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맑은 고딕"/>
                          <a:cs typeface="맑은 고딕"/>
                        </a:rPr>
                        <a:t>FOOTER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990"/>
                        </a:lnSpc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SITEMAP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rowSpan="3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개인정보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처리방침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이용약관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SNS회사홍보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48615" marR="3175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맑은 고딕"/>
                          <a:cs typeface="맑은 고딕"/>
                        </a:rPr>
                        <a:t>HEADER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&gt;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커뮤니티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&gt;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쇼핑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&gt;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이사/쇼핑/생활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" marR="31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b="1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dirty="0" sz="9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메인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로그인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b="1">
                          <a:latin typeface="맑은 고딕"/>
                          <a:cs typeface="맑은 고딕"/>
                        </a:rPr>
                        <a:t>아이디/비밀번호 </a:t>
                      </a: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찾기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아이디/비밀번호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찾기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42265" marR="31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900" spc="-20" b="1">
                          <a:latin typeface="맑은 고딕"/>
                          <a:cs typeface="맑은 고딕"/>
                        </a:rPr>
                        <a:t>회원가입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약관동의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65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회원가입(및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가입완료)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 marR="31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검색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검색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5745" marR="3175">
                        <a:lnSpc>
                          <a:spcPct val="100000"/>
                        </a:lnSpc>
                      </a:pPr>
                      <a:r>
                        <a:rPr dirty="0" sz="900" b="1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9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b="1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dirty="0" sz="9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결제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내역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조회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장바구니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주문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1765" marR="3175">
                        <a:lnSpc>
                          <a:spcPct val="100000"/>
                        </a:lnSpc>
                      </a:pPr>
                      <a:r>
                        <a:rPr dirty="0" sz="900" b="1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5" b="1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10" b="1">
                          <a:latin typeface="맑은 고딕"/>
                          <a:cs typeface="맑은 고딕"/>
                        </a:rPr>
                        <a:t>상세페이지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정보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문의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리뷰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42900" marR="3175">
                        <a:lnSpc>
                          <a:spcPct val="100000"/>
                        </a:lnSpc>
                      </a:pPr>
                      <a:r>
                        <a:rPr dirty="0" sz="900" spc="-20" b="1">
                          <a:latin typeface="맑은 고딕"/>
                          <a:cs typeface="맑은 고딕"/>
                        </a:rPr>
                        <a:t>커뮤니티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추천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채널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집들이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집사진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살림수납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콜렉터블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홈스토랑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3D인테리어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8255" marR="3175">
                        <a:lnSpc>
                          <a:spcPct val="100000"/>
                        </a:lnSpc>
                      </a:pP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쇼핑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베스트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오늘의딜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900" spc="-10" b="1">
                          <a:latin typeface="맑은 고딕"/>
                          <a:cs typeface="맑은 고딕"/>
                        </a:rPr>
                        <a:t>이사/시공/생활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주거공간시공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상업공간시공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시공자재랭킹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제품설치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이사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270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CCCCC"/>
                      </a:solidFill>
                      <a:prstDash val="solid"/>
                    </a:lnL>
                    <a:lnR w="19050">
                      <a:solidFill>
                        <a:srgbClr val="CCCCCC"/>
                      </a:solidFill>
                      <a:prstDash val="solid"/>
                    </a:lnR>
                    <a:lnT w="12700">
                      <a:solidFill>
                        <a:srgbClr val="CCCCCC"/>
                      </a:solidFill>
                      <a:prstDash val="solid"/>
                    </a:lnT>
                    <a:lnB w="12700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1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CCCCCC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905532" y="952749"/>
          <a:ext cx="8745220" cy="4796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/>
                <a:gridCol w="4697730"/>
                <a:gridCol w="3109595"/>
              </a:tblGrid>
              <a:tr h="686435">
                <a:tc>
                  <a:txBody>
                    <a:bodyPr/>
                    <a:lstStyle/>
                    <a:p>
                      <a:pPr algn="r" marR="27940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dirty="0" sz="1550" spc="-25" b="1">
                          <a:latin typeface="맑은 고딕"/>
                          <a:cs typeface="맑은 고딕"/>
                        </a:rPr>
                        <a:t>구분</a:t>
                      </a:r>
                      <a:endParaRPr sz="1550">
                        <a:latin typeface="맑은 고딕"/>
                        <a:cs typeface="맑은 고딕"/>
                      </a:endParaRPr>
                    </a:p>
                  </a:txBody>
                  <a:tcPr marL="0" marR="0" marB="0" marT="202565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dirty="0" sz="1550" spc="-25" b="1">
                          <a:latin typeface="맑은 고딕"/>
                          <a:cs typeface="맑은 고딕"/>
                        </a:rPr>
                        <a:t>역할</a:t>
                      </a:r>
                      <a:endParaRPr sz="1550">
                        <a:latin typeface="맑은 고딕"/>
                        <a:cs typeface="맑은 고딕"/>
                      </a:endParaRPr>
                    </a:p>
                  </a:txBody>
                  <a:tcPr marL="0" marR="0" marB="0" marT="2190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dirty="0" sz="1550" spc="-20" b="1">
                          <a:latin typeface="맑은 고딕"/>
                          <a:cs typeface="맑은 고딕"/>
                        </a:rPr>
                        <a:t>담당자명</a:t>
                      </a:r>
                      <a:endParaRPr sz="1550">
                        <a:latin typeface="맑은 고딕"/>
                        <a:cs typeface="맑은 고딕"/>
                      </a:endParaRPr>
                    </a:p>
                  </a:txBody>
                  <a:tcPr marL="0" marR="0" marB="0" marT="21907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r" marR="281305">
                        <a:lnSpc>
                          <a:spcPct val="100000"/>
                        </a:lnSpc>
                      </a:pPr>
                      <a:r>
                        <a:rPr dirty="0" sz="1250" spc="-25" b="1">
                          <a:latin typeface="맑은 고딕"/>
                          <a:cs typeface="맑은 고딕"/>
                        </a:rPr>
                        <a:t>전체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381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</a:pPr>
                      <a:r>
                        <a:rPr dirty="0" sz="1250">
                          <a:latin typeface="맑은 고딕"/>
                          <a:cs typeface="맑은 고딕"/>
                        </a:rPr>
                        <a:t>프로젝트</a:t>
                      </a:r>
                      <a:r>
                        <a:rPr dirty="0" sz="1250" spc="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250">
                          <a:latin typeface="맑은 고딕"/>
                          <a:cs typeface="맑은 고딕"/>
                        </a:rPr>
                        <a:t>콘텐츠</a:t>
                      </a:r>
                      <a:r>
                        <a:rPr dirty="0" sz="1250" spc="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250" spc="-25">
                          <a:latin typeface="맑은 고딕"/>
                          <a:cs typeface="맑은 고딕"/>
                        </a:rPr>
                        <a:t>선정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3335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맑은 고딕"/>
                          <a:cs typeface="맑은 고딕"/>
                        </a:rPr>
                        <a:t>이미영,최정태,양근상,유하나,강민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r" marR="281940">
                        <a:lnSpc>
                          <a:spcPct val="100000"/>
                        </a:lnSpc>
                      </a:pPr>
                      <a:r>
                        <a:rPr dirty="0" sz="1250" spc="-25" b="1">
                          <a:latin typeface="맑은 고딕"/>
                          <a:cs typeface="맑은 고딕"/>
                        </a:rPr>
                        <a:t>조장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맑은 고딕"/>
                          <a:cs typeface="맑은 고딕"/>
                        </a:rPr>
                        <a:t>메인,상품검색,아이콘메뉴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5875">
                        <a:lnSpc>
                          <a:spcPct val="100000"/>
                        </a:lnSpc>
                      </a:pPr>
                      <a:r>
                        <a:rPr dirty="0" sz="1250" spc="-25">
                          <a:latin typeface="맑은 고딕"/>
                          <a:cs typeface="맑은 고딕"/>
                        </a:rPr>
                        <a:t>이미영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r" marR="281940">
                        <a:lnSpc>
                          <a:spcPct val="100000"/>
                        </a:lnSpc>
                      </a:pPr>
                      <a:r>
                        <a:rPr dirty="0" sz="1250" spc="-25" b="1">
                          <a:latin typeface="맑은 고딕"/>
                          <a:cs typeface="맑은 고딕"/>
                        </a:rPr>
                        <a:t>조원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맑은 고딕"/>
                          <a:cs typeface="맑은 고딕"/>
                        </a:rPr>
                        <a:t>메인배너,상품상세페이지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5875">
                        <a:lnSpc>
                          <a:spcPct val="100000"/>
                        </a:lnSpc>
                      </a:pPr>
                      <a:r>
                        <a:rPr dirty="0" sz="1250" spc="-25">
                          <a:latin typeface="맑은 고딕"/>
                          <a:cs typeface="맑은 고딕"/>
                        </a:rPr>
                        <a:t>최정태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r" marR="281940">
                        <a:lnSpc>
                          <a:spcPct val="100000"/>
                        </a:lnSpc>
                      </a:pPr>
                      <a:r>
                        <a:rPr dirty="0" sz="1250" spc="-25" b="1">
                          <a:latin typeface="맑은 고딕"/>
                          <a:cs typeface="맑은 고딕"/>
                        </a:rPr>
                        <a:t>조원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146050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맑은 고딕"/>
                          <a:cs typeface="맑은 고딕"/>
                        </a:rPr>
                        <a:t>주문관리,장바구니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5875">
                        <a:lnSpc>
                          <a:spcPct val="100000"/>
                        </a:lnSpc>
                      </a:pPr>
                      <a:r>
                        <a:rPr dirty="0" sz="1250" spc="-25">
                          <a:latin typeface="맑은 고딕"/>
                          <a:cs typeface="맑은 고딕"/>
                        </a:rPr>
                        <a:t>양근상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r" marR="281940">
                        <a:lnSpc>
                          <a:spcPct val="100000"/>
                        </a:lnSpc>
                      </a:pPr>
                      <a:r>
                        <a:rPr dirty="0" sz="1250" spc="-25" b="1">
                          <a:latin typeface="맑은 고딕"/>
                          <a:cs typeface="맑은 고딕"/>
                        </a:rPr>
                        <a:t>조원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23645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맑은 고딕"/>
                          <a:cs typeface="맑은 고딕"/>
                        </a:rPr>
                        <a:t>헤더,관리자페이지,배송내역조회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31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5875">
                        <a:lnSpc>
                          <a:spcPct val="100000"/>
                        </a:lnSpc>
                      </a:pPr>
                      <a:r>
                        <a:rPr dirty="0" sz="1250" spc="-25">
                          <a:latin typeface="맑은 고딕"/>
                          <a:cs typeface="맑은 고딕"/>
                        </a:rPr>
                        <a:t>유하나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r" marR="281940">
                        <a:lnSpc>
                          <a:spcPct val="100000"/>
                        </a:lnSpc>
                      </a:pPr>
                      <a:r>
                        <a:rPr dirty="0" sz="1250" spc="-25" b="1">
                          <a:latin typeface="맑은 고딕"/>
                          <a:cs typeface="맑은 고딕"/>
                        </a:rPr>
                        <a:t>조원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맑은 고딕"/>
                          <a:cs typeface="맑은 고딕"/>
                        </a:rPr>
                        <a:t>로그인,회원가입,비밀번호찾기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</a:pPr>
                      <a:r>
                        <a:rPr dirty="0" sz="1250" spc="-25">
                          <a:latin typeface="맑은 고딕"/>
                          <a:cs typeface="맑은 고딕"/>
                        </a:rPr>
                        <a:t>강민</a:t>
                      </a:r>
                      <a:endParaRPr sz="125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0743" y="397107"/>
            <a:ext cx="1031875" cy="3276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20"/>
              <a:t>역할분담</a:t>
            </a:r>
            <a:endParaRPr sz="19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903379" y="1339438"/>
          <a:ext cx="8587740" cy="502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/>
                <a:gridCol w="1048385"/>
                <a:gridCol w="524510"/>
                <a:gridCol w="1777364"/>
                <a:gridCol w="524510"/>
                <a:gridCol w="1572260"/>
                <a:gridCol w="1573529"/>
                <a:gridCol w="1042034"/>
              </a:tblGrid>
              <a:tr h="315595">
                <a:tc gridSpan="2"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750" spc="-20">
                          <a:latin typeface="맑은 고딕"/>
                          <a:cs typeface="맑은 고딕"/>
                        </a:rPr>
                        <a:t>작성일자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9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2023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년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11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월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16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50">
                          <a:latin typeface="맑은 고딕"/>
                          <a:cs typeface="맑은 고딕"/>
                        </a:rPr>
                        <a:t>일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9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팀명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84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5조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9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9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전체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9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 gridSpan="2"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Ohouse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1568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순번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7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20">
                          <a:latin typeface="맑은 고딕"/>
                          <a:cs typeface="맑은 고딕"/>
                        </a:rPr>
                        <a:t>페이지명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네비게이션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내용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비고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1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79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HEADER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커뮤니티,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쇼핑,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10">
                          <a:latin typeface="맑은 고딕"/>
                          <a:cs typeface="맑은 고딕"/>
                        </a:rPr>
                        <a:t>이사/시공/생활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헤더</a:t>
                      </a:r>
                      <a:r>
                        <a:rPr dirty="0" sz="7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메인메뉴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구현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2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FOOTER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Sitemap,</a:t>
                      </a:r>
                      <a:r>
                        <a:rPr dirty="0" sz="75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개인정보</a:t>
                      </a:r>
                      <a:r>
                        <a:rPr dirty="0" sz="750" spc="-4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처리방침,</a:t>
                      </a:r>
                      <a:r>
                        <a:rPr dirty="0" sz="750" spc="-4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이용약관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푸터</a:t>
                      </a:r>
                      <a:r>
                        <a:rPr dirty="0" sz="7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사이트맵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구현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3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dirty="0" sz="7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메인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로그인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로그인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구현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4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아이디/비밀번호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찾기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80808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아이디/비밀번호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찾기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아이디</a:t>
                      </a:r>
                      <a:r>
                        <a:rPr dirty="0" sz="7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비밀번호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찾기</a:t>
                      </a:r>
                      <a:r>
                        <a:rPr dirty="0" sz="7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구현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5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20">
                          <a:latin typeface="맑은 고딕"/>
                          <a:cs typeface="맑은 고딕"/>
                        </a:rPr>
                        <a:t>회원가입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약관동의,</a:t>
                      </a:r>
                      <a:r>
                        <a:rPr dirty="0" sz="75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회원가입(및</a:t>
                      </a:r>
                      <a:r>
                        <a:rPr dirty="0" sz="750" spc="-5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10">
                          <a:latin typeface="맑은 고딕"/>
                          <a:cs typeface="맑은 고딕"/>
                        </a:rPr>
                        <a:t>가입완료)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회원가입</a:t>
                      </a:r>
                      <a:r>
                        <a:rPr dirty="0" sz="7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구현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6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검색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검색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검색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기능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구현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7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및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35">
                          <a:latin typeface="맑은 고딕"/>
                          <a:cs typeface="맑은 고딕"/>
                        </a:rPr>
                        <a:t>결제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내역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조회,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장바구니,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주문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내역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조회,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장바구니,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주문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구현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8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10">
                          <a:latin typeface="맑은 고딕"/>
                          <a:cs typeface="맑은 고딕"/>
                        </a:rPr>
                        <a:t>상세페이지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정보,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문의,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리뷰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정보,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문의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리뷰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구현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254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9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20">
                          <a:latin typeface="맑은 고딕"/>
                          <a:cs typeface="맑은 고딕"/>
                        </a:rPr>
                        <a:t>커뮤니티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홈,추천,채널,집들이,집사진,3D</a:t>
                      </a:r>
                      <a:r>
                        <a:rPr dirty="0" sz="750" spc="9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0">
                          <a:latin typeface="맑은 고딕"/>
                          <a:cs typeface="맑은 고딕"/>
                        </a:rPr>
                        <a:t>인테리어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커뮤니티</a:t>
                      </a:r>
                      <a:r>
                        <a:rPr dirty="0" sz="7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750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구조도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006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10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쇼핑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홈,베스트,오늘의</a:t>
                      </a:r>
                      <a:r>
                        <a:rPr dirty="0" sz="750" spc="-6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50">
                          <a:latin typeface="맑은 고딕"/>
                          <a:cs typeface="맑은 고딕"/>
                        </a:rPr>
                        <a:t>딜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쇼핑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 구조도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006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11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800" spc="-10">
                          <a:latin typeface="맑은 고딕"/>
                          <a:cs typeface="맑은 고딕"/>
                        </a:rPr>
                        <a:t>이사/시공/생활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B="0" marT="889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홈,</a:t>
                      </a:r>
                      <a:r>
                        <a:rPr dirty="0" sz="7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주거공간시공,</a:t>
                      </a:r>
                      <a:r>
                        <a:rPr dirty="0" sz="750" spc="-3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10">
                          <a:latin typeface="맑은 고딕"/>
                          <a:cs typeface="맑은 고딕"/>
                        </a:rPr>
                        <a:t>상업공간시공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이사/시공/생활</a:t>
                      </a:r>
                      <a:r>
                        <a:rPr dirty="0" sz="75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75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구조도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006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750" spc="-25">
                          <a:latin typeface="맑은 고딕"/>
                          <a:cs typeface="맑은 고딕"/>
                        </a:rPr>
                        <a:t>12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715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관리자페이지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10">
                          <a:latin typeface="맑은 고딕"/>
                          <a:cs typeface="맑은 고딕"/>
                        </a:rPr>
                        <a:t>사원관리,고객관리,주문관리,상품조회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>
                          <a:latin typeface="맑은 고딕"/>
                          <a:cs typeface="맑은 고딕"/>
                        </a:rPr>
                        <a:t>관리자페이지</a:t>
                      </a:r>
                      <a:r>
                        <a:rPr dirty="0" sz="750" spc="-6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750" spc="-25">
                          <a:latin typeface="맑은 고딕"/>
                          <a:cs typeface="맑은 고딕"/>
                        </a:rPr>
                        <a:t>구현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 gridSpan="2"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750" spc="-20">
                          <a:latin typeface="맑은 고딕"/>
                          <a:cs typeface="맑은 고딕"/>
                        </a:rPr>
                        <a:t>추가사항</a:t>
                      </a:r>
                      <a:endParaRPr sz="750">
                        <a:latin typeface="맑은 고딕"/>
                        <a:cs typeface="맑은 고딕"/>
                      </a:endParaRPr>
                    </a:p>
                  </a:txBody>
                  <a:tcPr marL="0" marR="0" marB="0" marT="9334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4415802" y="908429"/>
            <a:ext cx="1367790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b="1">
                <a:latin typeface="맑은 고딕"/>
                <a:cs typeface="맑은 고딕"/>
                <a:hlinkClick r:id="rId2"/>
              </a:rPr>
              <a:t>페이지</a:t>
            </a:r>
            <a:r>
              <a:rPr dirty="0" sz="1650" spc="5" b="1">
                <a:latin typeface="맑은 고딕"/>
                <a:cs typeface="맑은 고딕"/>
                <a:hlinkClick r:id="rId2"/>
              </a:rPr>
              <a:t> </a:t>
            </a:r>
            <a:r>
              <a:rPr dirty="0" sz="1650" spc="-25" b="1">
                <a:latin typeface="맑은 고딕"/>
                <a:cs typeface="맑은 고딕"/>
                <a:hlinkClick r:id="rId2"/>
              </a:rPr>
              <a:t>구성도</a:t>
            </a:r>
            <a:endParaRPr sz="16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905522" y="987800"/>
          <a:ext cx="8790305" cy="465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050"/>
                <a:gridCol w="1465580"/>
                <a:gridCol w="1814830"/>
                <a:gridCol w="1814194"/>
                <a:gridCol w="927100"/>
                <a:gridCol w="1464945"/>
              </a:tblGrid>
              <a:tr h="201295">
                <a:tc gridSpan="2"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20" b="1">
                          <a:latin typeface="맑은 고딕"/>
                          <a:cs typeface="맑은 고딕"/>
                        </a:rPr>
                        <a:t>메인메뉴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latin typeface="맑은 고딕"/>
                          <a:cs typeface="맑은 고딕"/>
                        </a:rPr>
                        <a:t>로그인메뉴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000" spc="-10" b="1">
                          <a:latin typeface="맑은 고딕"/>
                          <a:cs typeface="맑은 고딕"/>
                        </a:rPr>
                        <a:t>메인콘텐츠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26034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3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000" spc="-25" b="1">
                          <a:latin typeface="맑은 고딕"/>
                          <a:cs typeface="맑은 고딕"/>
                        </a:rPr>
                        <a:t>푸터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26034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3"/>
                    </a:solidFill>
                  </a:tcPr>
                </a:tc>
              </a:tr>
              <a:tr h="19367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dirty="0" sz="1000" spc="-20">
                          <a:latin typeface="맑은 고딕"/>
                          <a:cs typeface="맑은 고딕"/>
                        </a:rPr>
                        <a:t>커뮤니티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20">
                          <a:latin typeface="맑은 고딕"/>
                          <a:cs typeface="맑은 고딕"/>
                        </a:rPr>
                        <a:t>회원가입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20">
                          <a:latin typeface="맑은 고딕"/>
                          <a:cs typeface="맑은 고딕"/>
                        </a:rPr>
                        <a:t>쇼핑하기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>
                          <a:latin typeface="맑은 고딕"/>
                          <a:cs typeface="맑은 고딕"/>
                        </a:rPr>
                        <a:t>오시는</a:t>
                      </a:r>
                      <a:r>
                        <a:rPr dirty="0" sz="1000" spc="9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000" spc="-50">
                          <a:latin typeface="맑은 고딕"/>
                          <a:cs typeface="맑은 고딕"/>
                        </a:rPr>
                        <a:t>길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추천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25">
                          <a:latin typeface="맑은 고딕"/>
                          <a:cs typeface="맑은 고딕"/>
                        </a:rPr>
                        <a:t>로그인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>
                          <a:latin typeface="맑은 고딕"/>
                          <a:cs typeface="맑은 고딕"/>
                        </a:rPr>
                        <a:t>블프초특가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20">
                          <a:latin typeface="맑은 고딕"/>
                          <a:cs typeface="맑은 고딕"/>
                        </a:rPr>
                        <a:t>이용약관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채널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20">
                          <a:latin typeface="맑은 고딕"/>
                          <a:cs typeface="맑은 고딕"/>
                        </a:rPr>
                        <a:t>고객센터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>
                          <a:latin typeface="맑은 고딕"/>
                          <a:cs typeface="맑은 고딕"/>
                        </a:rPr>
                        <a:t>오늘의</a:t>
                      </a:r>
                      <a:r>
                        <a:rPr dirty="0" sz="1000" spc="9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000" spc="-50">
                          <a:latin typeface="맑은 고딕"/>
                          <a:cs typeface="맑은 고딕"/>
                        </a:rPr>
                        <a:t>딜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>
                          <a:latin typeface="맑은 고딕"/>
                          <a:cs typeface="맑은 고딕"/>
                        </a:rPr>
                        <a:t>개인정보처리방침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집들이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맑은 고딕"/>
                          <a:cs typeface="맑은 고딕"/>
                        </a:rPr>
                        <a:t>글쓰기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사진/동영상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>
                          <a:latin typeface="맑은 고딕"/>
                          <a:cs typeface="맑은 고딕"/>
                        </a:rPr>
                        <a:t>추천콘텐츠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25">
                          <a:latin typeface="맑은 고딕"/>
                          <a:cs typeface="맑은 고딕"/>
                        </a:rPr>
                        <a:t>FAQ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집사진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집들이</a:t>
                      </a:r>
                      <a:r>
                        <a:rPr dirty="0" sz="900" spc="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글쓰기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25">
                          <a:latin typeface="맑은 고딕"/>
                          <a:cs typeface="맑은 고딕"/>
                        </a:rPr>
                        <a:t>장보기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>
                          <a:latin typeface="맑은 고딕"/>
                          <a:cs typeface="맑은 고딕"/>
                        </a:rPr>
                        <a:t>청소년보호정책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3D인테리어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노하우</a:t>
                      </a:r>
                      <a:r>
                        <a:rPr dirty="0" sz="900" spc="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글쓰기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25">
                          <a:latin typeface="맑은 고딕"/>
                          <a:cs typeface="맑은 고딕"/>
                        </a:rPr>
                        <a:t>집들이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살림수납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상품</a:t>
                      </a:r>
                      <a:r>
                        <a:rPr dirty="0" sz="900" spc="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리뷰</a:t>
                      </a:r>
                      <a:r>
                        <a:rPr dirty="0" sz="900" spc="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쓰기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20">
                          <a:latin typeface="맑은 고딕"/>
                          <a:cs typeface="맑은 고딕"/>
                        </a:rPr>
                        <a:t>수납꿀팁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육아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시공</a:t>
                      </a:r>
                      <a:r>
                        <a:rPr dirty="0" sz="900" spc="2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전문가</a:t>
                      </a:r>
                      <a:r>
                        <a:rPr dirty="0" sz="900" spc="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리뷰쓰기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20">
                          <a:latin typeface="맑은 고딕"/>
                          <a:cs typeface="맑은 고딕"/>
                        </a:rPr>
                        <a:t>빠른배송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184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67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9525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맑은 고딕"/>
                          <a:cs typeface="맑은 고딕"/>
                        </a:rPr>
                        <a:t>쇼핑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쇼핑홈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카테고리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베스트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오늘의</a:t>
                      </a:r>
                      <a:r>
                        <a:rPr dirty="0" sz="900" spc="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리퍼마켓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블프세일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오!쇼룸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94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맑은 고딕"/>
                          <a:cs typeface="맑은 고딕"/>
                        </a:rPr>
                        <a:t>이사/시공/생활</a:t>
                      </a:r>
                      <a:endParaRPr sz="10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6034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주거공간시공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상업공간시공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시공자재랭킹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제품설치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이사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집보기체크리스트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47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4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아파트시공사례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54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4782311" y="660320"/>
            <a:ext cx="104965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0" b="1">
                <a:latin typeface="맑은 고딕"/>
                <a:cs typeface="맑은 고딕"/>
              </a:rPr>
              <a:t>메뉴구조도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5152" y="1411224"/>
            <a:ext cx="767080" cy="288290"/>
          </a:xfrm>
          <a:custGeom>
            <a:avLst/>
            <a:gdLst/>
            <a:ahLst/>
            <a:cxnLst/>
            <a:rect l="l" t="t" r="r" b="b"/>
            <a:pathLst>
              <a:path w="767080" h="288289">
                <a:moveTo>
                  <a:pt x="766559" y="0"/>
                </a:moveTo>
                <a:lnTo>
                  <a:pt x="0" y="0"/>
                </a:lnTo>
                <a:lnTo>
                  <a:pt x="0" y="288036"/>
                </a:lnTo>
                <a:lnTo>
                  <a:pt x="766559" y="288036"/>
                </a:lnTo>
                <a:lnTo>
                  <a:pt x="7665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61632" y="1411224"/>
            <a:ext cx="772795" cy="288290"/>
          </a:xfrm>
          <a:custGeom>
            <a:avLst/>
            <a:gdLst/>
            <a:ahLst/>
            <a:cxnLst/>
            <a:rect l="l" t="t" r="r" b="b"/>
            <a:pathLst>
              <a:path w="772795" h="288289">
                <a:moveTo>
                  <a:pt x="772668" y="0"/>
                </a:moveTo>
                <a:lnTo>
                  <a:pt x="0" y="0"/>
                </a:lnTo>
                <a:lnTo>
                  <a:pt x="0" y="288036"/>
                </a:lnTo>
                <a:lnTo>
                  <a:pt x="772668" y="288036"/>
                </a:lnTo>
                <a:lnTo>
                  <a:pt x="77266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384208" y="1411224"/>
            <a:ext cx="772795" cy="288290"/>
          </a:xfrm>
          <a:custGeom>
            <a:avLst/>
            <a:gdLst/>
            <a:ahLst/>
            <a:cxnLst/>
            <a:rect l="l" t="t" r="r" b="b"/>
            <a:pathLst>
              <a:path w="772795" h="288289">
                <a:moveTo>
                  <a:pt x="772667" y="0"/>
                </a:moveTo>
                <a:lnTo>
                  <a:pt x="0" y="0"/>
                </a:lnTo>
                <a:lnTo>
                  <a:pt x="0" y="288036"/>
                </a:lnTo>
                <a:lnTo>
                  <a:pt x="772667" y="288036"/>
                </a:lnTo>
                <a:lnTo>
                  <a:pt x="7726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697640" y="1411224"/>
            <a:ext cx="2245360" cy="288290"/>
          </a:xfrm>
          <a:custGeom>
            <a:avLst/>
            <a:gdLst/>
            <a:ahLst/>
            <a:cxnLst/>
            <a:rect l="l" t="t" r="r" b="b"/>
            <a:pathLst>
              <a:path w="2245359" h="288289">
                <a:moveTo>
                  <a:pt x="2244852" y="0"/>
                </a:moveTo>
                <a:lnTo>
                  <a:pt x="0" y="0"/>
                </a:lnTo>
                <a:lnTo>
                  <a:pt x="0" y="288036"/>
                </a:lnTo>
                <a:lnTo>
                  <a:pt x="2244852" y="288036"/>
                </a:lnTo>
                <a:lnTo>
                  <a:pt x="22448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45152" y="1697736"/>
            <a:ext cx="767080" cy="288290"/>
          </a:xfrm>
          <a:custGeom>
            <a:avLst/>
            <a:gdLst/>
            <a:ahLst/>
            <a:cxnLst/>
            <a:rect l="l" t="t" r="r" b="b"/>
            <a:pathLst>
              <a:path w="767080" h="288289">
                <a:moveTo>
                  <a:pt x="766559" y="0"/>
                </a:moveTo>
                <a:lnTo>
                  <a:pt x="0" y="0"/>
                </a:lnTo>
                <a:lnTo>
                  <a:pt x="0" y="288036"/>
                </a:lnTo>
                <a:lnTo>
                  <a:pt x="766559" y="288036"/>
                </a:lnTo>
                <a:lnTo>
                  <a:pt x="7665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061632" y="1697736"/>
            <a:ext cx="772795" cy="288290"/>
          </a:xfrm>
          <a:custGeom>
            <a:avLst/>
            <a:gdLst/>
            <a:ahLst/>
            <a:cxnLst/>
            <a:rect l="l" t="t" r="r" b="b"/>
            <a:pathLst>
              <a:path w="772795" h="288289">
                <a:moveTo>
                  <a:pt x="772668" y="0"/>
                </a:moveTo>
                <a:lnTo>
                  <a:pt x="0" y="0"/>
                </a:lnTo>
                <a:lnTo>
                  <a:pt x="0" y="288036"/>
                </a:lnTo>
                <a:lnTo>
                  <a:pt x="772668" y="288036"/>
                </a:lnTo>
                <a:lnTo>
                  <a:pt x="77266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732960" y="1405128"/>
            <a:ext cx="9214485" cy="5384800"/>
            <a:chOff x="732960" y="1405128"/>
            <a:chExt cx="9214485" cy="5384800"/>
          </a:xfrm>
        </p:grpSpPr>
        <p:sp>
          <p:nvSpPr>
            <p:cNvPr id="9" name="object 9" descr=""/>
            <p:cNvSpPr/>
            <p:nvPr/>
          </p:nvSpPr>
          <p:spPr>
            <a:xfrm>
              <a:off x="5384207" y="1697736"/>
              <a:ext cx="772795" cy="288290"/>
            </a:xfrm>
            <a:custGeom>
              <a:avLst/>
              <a:gdLst/>
              <a:ahLst/>
              <a:cxnLst/>
              <a:rect l="l" t="t" r="r" b="b"/>
              <a:pathLst>
                <a:path w="772795" h="288289">
                  <a:moveTo>
                    <a:pt x="772667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772667" y="288036"/>
                  </a:lnTo>
                  <a:lnTo>
                    <a:pt x="7726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32960" y="1405127"/>
              <a:ext cx="9214485" cy="5384800"/>
            </a:xfrm>
            <a:custGeom>
              <a:avLst/>
              <a:gdLst/>
              <a:ahLst/>
              <a:cxnLst/>
              <a:rect l="l" t="t" r="r" b="b"/>
              <a:pathLst>
                <a:path w="9214485" h="5384800">
                  <a:moveTo>
                    <a:pt x="9214079" y="0"/>
                  </a:moveTo>
                  <a:lnTo>
                    <a:pt x="9201912" y="0"/>
                  </a:lnTo>
                  <a:lnTo>
                    <a:pt x="9201912" y="12192"/>
                  </a:lnTo>
                  <a:lnTo>
                    <a:pt x="9201912" y="292608"/>
                  </a:lnTo>
                  <a:lnTo>
                    <a:pt x="9201912" y="294132"/>
                  </a:lnTo>
                  <a:lnTo>
                    <a:pt x="9201912" y="579120"/>
                  </a:lnTo>
                  <a:lnTo>
                    <a:pt x="9201912" y="580644"/>
                  </a:lnTo>
                  <a:lnTo>
                    <a:pt x="9201912" y="5372100"/>
                  </a:lnTo>
                  <a:lnTo>
                    <a:pt x="6966217" y="5372100"/>
                  </a:lnTo>
                  <a:lnTo>
                    <a:pt x="6966217" y="580644"/>
                  </a:lnTo>
                  <a:lnTo>
                    <a:pt x="7271004" y="580644"/>
                  </a:lnTo>
                  <a:lnTo>
                    <a:pt x="7271004" y="2013204"/>
                  </a:lnTo>
                  <a:lnTo>
                    <a:pt x="7272541" y="2013204"/>
                  </a:lnTo>
                  <a:lnTo>
                    <a:pt x="7272541" y="580644"/>
                  </a:lnTo>
                  <a:lnTo>
                    <a:pt x="9201912" y="580644"/>
                  </a:lnTo>
                  <a:lnTo>
                    <a:pt x="9201912" y="579120"/>
                  </a:lnTo>
                  <a:lnTo>
                    <a:pt x="7272541" y="579120"/>
                  </a:lnTo>
                  <a:lnTo>
                    <a:pt x="7272541" y="294132"/>
                  </a:lnTo>
                  <a:lnTo>
                    <a:pt x="9201912" y="294132"/>
                  </a:lnTo>
                  <a:lnTo>
                    <a:pt x="9201912" y="292608"/>
                  </a:lnTo>
                  <a:lnTo>
                    <a:pt x="7271004" y="292608"/>
                  </a:lnTo>
                  <a:lnTo>
                    <a:pt x="7271004" y="294132"/>
                  </a:lnTo>
                  <a:lnTo>
                    <a:pt x="7271004" y="579120"/>
                  </a:lnTo>
                  <a:lnTo>
                    <a:pt x="6966217" y="579120"/>
                  </a:lnTo>
                  <a:lnTo>
                    <a:pt x="6966217" y="294132"/>
                  </a:lnTo>
                  <a:lnTo>
                    <a:pt x="7271004" y="294132"/>
                  </a:lnTo>
                  <a:lnTo>
                    <a:pt x="7271004" y="292608"/>
                  </a:lnTo>
                  <a:lnTo>
                    <a:pt x="6966217" y="292608"/>
                  </a:lnTo>
                  <a:lnTo>
                    <a:pt x="6966217" y="12192"/>
                  </a:lnTo>
                  <a:lnTo>
                    <a:pt x="9201912" y="12192"/>
                  </a:lnTo>
                  <a:lnTo>
                    <a:pt x="9201912" y="0"/>
                  </a:lnTo>
                  <a:lnTo>
                    <a:pt x="6964680" y="0"/>
                  </a:lnTo>
                  <a:lnTo>
                    <a:pt x="6964680" y="12192"/>
                  </a:lnTo>
                  <a:lnTo>
                    <a:pt x="6964680" y="292608"/>
                  </a:lnTo>
                  <a:lnTo>
                    <a:pt x="6964680" y="294132"/>
                  </a:lnTo>
                  <a:lnTo>
                    <a:pt x="6964680" y="579120"/>
                  </a:lnTo>
                  <a:lnTo>
                    <a:pt x="6964680" y="580644"/>
                  </a:lnTo>
                  <a:lnTo>
                    <a:pt x="6964680" y="5372100"/>
                  </a:lnTo>
                  <a:lnTo>
                    <a:pt x="12192" y="5372100"/>
                  </a:lnTo>
                  <a:lnTo>
                    <a:pt x="12192" y="580644"/>
                  </a:lnTo>
                  <a:lnTo>
                    <a:pt x="777240" y="580644"/>
                  </a:lnTo>
                  <a:lnTo>
                    <a:pt x="778764" y="580644"/>
                  </a:lnTo>
                  <a:lnTo>
                    <a:pt x="6964680" y="580644"/>
                  </a:lnTo>
                  <a:lnTo>
                    <a:pt x="6964680" y="579120"/>
                  </a:lnTo>
                  <a:lnTo>
                    <a:pt x="5423916" y="579120"/>
                  </a:lnTo>
                  <a:lnTo>
                    <a:pt x="5423916" y="294132"/>
                  </a:lnTo>
                  <a:lnTo>
                    <a:pt x="6964680" y="294132"/>
                  </a:lnTo>
                  <a:lnTo>
                    <a:pt x="6964680" y="292608"/>
                  </a:lnTo>
                  <a:lnTo>
                    <a:pt x="5423916" y="292608"/>
                  </a:lnTo>
                  <a:lnTo>
                    <a:pt x="5423916" y="12204"/>
                  </a:lnTo>
                  <a:lnTo>
                    <a:pt x="5422392" y="12204"/>
                  </a:lnTo>
                  <a:lnTo>
                    <a:pt x="5422392" y="292608"/>
                  </a:lnTo>
                  <a:lnTo>
                    <a:pt x="5422392" y="294132"/>
                  </a:lnTo>
                  <a:lnTo>
                    <a:pt x="5422392" y="579120"/>
                  </a:lnTo>
                  <a:lnTo>
                    <a:pt x="4652772" y="579120"/>
                  </a:lnTo>
                  <a:lnTo>
                    <a:pt x="4652772" y="294132"/>
                  </a:lnTo>
                  <a:lnTo>
                    <a:pt x="5422392" y="294132"/>
                  </a:lnTo>
                  <a:lnTo>
                    <a:pt x="5422392" y="292608"/>
                  </a:lnTo>
                  <a:lnTo>
                    <a:pt x="4652772" y="292608"/>
                  </a:lnTo>
                  <a:lnTo>
                    <a:pt x="4652772" y="12204"/>
                  </a:lnTo>
                  <a:lnTo>
                    <a:pt x="4651248" y="12204"/>
                  </a:lnTo>
                  <a:lnTo>
                    <a:pt x="4651248" y="292608"/>
                  </a:lnTo>
                  <a:lnTo>
                    <a:pt x="4651248" y="294132"/>
                  </a:lnTo>
                  <a:lnTo>
                    <a:pt x="4651248" y="579120"/>
                  </a:lnTo>
                  <a:lnTo>
                    <a:pt x="3101340" y="579120"/>
                  </a:lnTo>
                  <a:lnTo>
                    <a:pt x="3101340" y="294132"/>
                  </a:lnTo>
                  <a:lnTo>
                    <a:pt x="4651248" y="294132"/>
                  </a:lnTo>
                  <a:lnTo>
                    <a:pt x="4651248" y="292608"/>
                  </a:lnTo>
                  <a:lnTo>
                    <a:pt x="3101340" y="292608"/>
                  </a:lnTo>
                  <a:lnTo>
                    <a:pt x="3101340" y="12204"/>
                  </a:lnTo>
                  <a:lnTo>
                    <a:pt x="3099816" y="12204"/>
                  </a:lnTo>
                  <a:lnTo>
                    <a:pt x="3099816" y="292608"/>
                  </a:lnTo>
                  <a:lnTo>
                    <a:pt x="3099816" y="294132"/>
                  </a:lnTo>
                  <a:lnTo>
                    <a:pt x="3099816" y="579120"/>
                  </a:lnTo>
                  <a:lnTo>
                    <a:pt x="2330208" y="579120"/>
                  </a:lnTo>
                  <a:lnTo>
                    <a:pt x="2330208" y="294132"/>
                  </a:lnTo>
                  <a:lnTo>
                    <a:pt x="3099816" y="294132"/>
                  </a:lnTo>
                  <a:lnTo>
                    <a:pt x="3099816" y="292608"/>
                  </a:lnTo>
                  <a:lnTo>
                    <a:pt x="2330208" y="292608"/>
                  </a:lnTo>
                  <a:lnTo>
                    <a:pt x="2330208" y="12204"/>
                  </a:lnTo>
                  <a:lnTo>
                    <a:pt x="2328672" y="12204"/>
                  </a:lnTo>
                  <a:lnTo>
                    <a:pt x="2328672" y="292608"/>
                  </a:lnTo>
                  <a:lnTo>
                    <a:pt x="2328672" y="294132"/>
                  </a:lnTo>
                  <a:lnTo>
                    <a:pt x="2328672" y="579120"/>
                  </a:lnTo>
                  <a:lnTo>
                    <a:pt x="778764" y="579120"/>
                  </a:lnTo>
                  <a:lnTo>
                    <a:pt x="778764" y="294132"/>
                  </a:lnTo>
                  <a:lnTo>
                    <a:pt x="2328672" y="294132"/>
                  </a:lnTo>
                  <a:lnTo>
                    <a:pt x="2328672" y="292608"/>
                  </a:lnTo>
                  <a:lnTo>
                    <a:pt x="778764" y="292608"/>
                  </a:lnTo>
                  <a:lnTo>
                    <a:pt x="778764" y="12204"/>
                  </a:lnTo>
                  <a:lnTo>
                    <a:pt x="777240" y="12204"/>
                  </a:lnTo>
                  <a:lnTo>
                    <a:pt x="777240" y="292608"/>
                  </a:lnTo>
                  <a:lnTo>
                    <a:pt x="777240" y="294132"/>
                  </a:lnTo>
                  <a:lnTo>
                    <a:pt x="777240" y="579120"/>
                  </a:lnTo>
                  <a:lnTo>
                    <a:pt x="12192" y="579120"/>
                  </a:lnTo>
                  <a:lnTo>
                    <a:pt x="12192" y="294132"/>
                  </a:lnTo>
                  <a:lnTo>
                    <a:pt x="777240" y="294132"/>
                  </a:lnTo>
                  <a:lnTo>
                    <a:pt x="777240" y="292608"/>
                  </a:lnTo>
                  <a:lnTo>
                    <a:pt x="12192" y="292608"/>
                  </a:lnTo>
                  <a:lnTo>
                    <a:pt x="12192" y="12192"/>
                  </a:lnTo>
                  <a:lnTo>
                    <a:pt x="6964680" y="12192"/>
                  </a:lnTo>
                  <a:lnTo>
                    <a:pt x="6964680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5384292"/>
                  </a:lnTo>
                  <a:lnTo>
                    <a:pt x="12192" y="5384292"/>
                  </a:lnTo>
                  <a:lnTo>
                    <a:pt x="9201912" y="5384292"/>
                  </a:lnTo>
                  <a:lnTo>
                    <a:pt x="9214079" y="5384292"/>
                  </a:lnTo>
                  <a:lnTo>
                    <a:pt x="9214079" y="5372100"/>
                  </a:lnTo>
                  <a:lnTo>
                    <a:pt x="9214079" y="12192"/>
                  </a:lnTo>
                  <a:lnTo>
                    <a:pt x="9214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300" y="2040981"/>
              <a:ext cx="6844283" cy="85299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81537" y="2036216"/>
              <a:ext cx="6854190" cy="951865"/>
            </a:xfrm>
            <a:custGeom>
              <a:avLst/>
              <a:gdLst/>
              <a:ahLst/>
              <a:cxnLst/>
              <a:rect l="l" t="t" r="r" b="b"/>
              <a:pathLst>
                <a:path w="6854190" h="951864">
                  <a:moveTo>
                    <a:pt x="0" y="0"/>
                  </a:moveTo>
                  <a:lnTo>
                    <a:pt x="6853808" y="0"/>
                  </a:lnTo>
                  <a:lnTo>
                    <a:pt x="6853808" y="951484"/>
                  </a:lnTo>
                  <a:lnTo>
                    <a:pt x="0" y="95148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868" y="3061266"/>
              <a:ext cx="4454357" cy="58901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54105" y="3024949"/>
              <a:ext cx="4462780" cy="633095"/>
            </a:xfrm>
            <a:custGeom>
              <a:avLst/>
              <a:gdLst/>
              <a:ahLst/>
              <a:cxnLst/>
              <a:rect l="l" t="t" r="r" b="b"/>
              <a:pathLst>
                <a:path w="4462780" h="633095">
                  <a:moveTo>
                    <a:pt x="0" y="0"/>
                  </a:moveTo>
                  <a:lnTo>
                    <a:pt x="4462653" y="0"/>
                  </a:lnTo>
                  <a:lnTo>
                    <a:pt x="4462653" y="632688"/>
                  </a:lnTo>
                  <a:lnTo>
                    <a:pt x="0" y="63268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156" y="3737991"/>
              <a:ext cx="4438510" cy="57975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5408" y="4462272"/>
              <a:ext cx="1481391" cy="222317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550645" y="4457509"/>
              <a:ext cx="1490980" cy="2233295"/>
            </a:xfrm>
            <a:custGeom>
              <a:avLst/>
              <a:gdLst/>
              <a:ahLst/>
              <a:cxnLst/>
              <a:rect l="l" t="t" r="r" b="b"/>
              <a:pathLst>
                <a:path w="1490979" h="2233295">
                  <a:moveTo>
                    <a:pt x="0" y="0"/>
                  </a:moveTo>
                  <a:lnTo>
                    <a:pt x="1490852" y="0"/>
                  </a:lnTo>
                  <a:lnTo>
                    <a:pt x="1490852" y="2232698"/>
                  </a:lnTo>
                  <a:lnTo>
                    <a:pt x="0" y="22326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480" y="4502179"/>
              <a:ext cx="1958987" cy="196432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78717" y="4497413"/>
              <a:ext cx="1964689" cy="1969135"/>
            </a:xfrm>
            <a:custGeom>
              <a:avLst/>
              <a:gdLst/>
              <a:ahLst/>
              <a:cxnLst/>
              <a:rect l="l" t="t" r="r" b="b"/>
              <a:pathLst>
                <a:path w="1964689" h="1969135">
                  <a:moveTo>
                    <a:pt x="0" y="0"/>
                  </a:moveTo>
                  <a:lnTo>
                    <a:pt x="1964220" y="0"/>
                  </a:lnTo>
                  <a:lnTo>
                    <a:pt x="1964220" y="1969109"/>
                  </a:lnTo>
                  <a:lnTo>
                    <a:pt x="0" y="196910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3268" y="3193822"/>
              <a:ext cx="1942375" cy="340559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478505" y="3123565"/>
              <a:ext cx="1946910" cy="3479800"/>
            </a:xfrm>
            <a:custGeom>
              <a:avLst/>
              <a:gdLst/>
              <a:ahLst/>
              <a:cxnLst/>
              <a:rect l="l" t="t" r="r" b="b"/>
              <a:pathLst>
                <a:path w="1946909" h="3479800">
                  <a:moveTo>
                    <a:pt x="0" y="0"/>
                  </a:moveTo>
                  <a:lnTo>
                    <a:pt x="1946528" y="0"/>
                  </a:lnTo>
                  <a:lnTo>
                    <a:pt x="1946528" y="3479266"/>
                  </a:lnTo>
                  <a:lnTo>
                    <a:pt x="0" y="347926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840910" y="1971800"/>
            <a:ext cx="337820" cy="346710"/>
            <a:chOff x="840910" y="1971800"/>
            <a:chExt cx="337820" cy="346710"/>
          </a:xfrm>
        </p:grpSpPr>
        <p:sp>
          <p:nvSpPr>
            <p:cNvPr id="23" name="object 23" descr=""/>
            <p:cNvSpPr/>
            <p:nvPr/>
          </p:nvSpPr>
          <p:spPr>
            <a:xfrm>
              <a:off x="847260" y="1978150"/>
              <a:ext cx="325120" cy="334010"/>
            </a:xfrm>
            <a:custGeom>
              <a:avLst/>
              <a:gdLst/>
              <a:ahLst/>
              <a:cxnLst/>
              <a:rect l="l" t="t" r="r" b="b"/>
              <a:pathLst>
                <a:path w="325119" h="334010">
                  <a:moveTo>
                    <a:pt x="162306" y="0"/>
                  </a:moveTo>
                  <a:lnTo>
                    <a:pt x="119159" y="5961"/>
                  </a:lnTo>
                  <a:lnTo>
                    <a:pt x="80388" y="22783"/>
                  </a:lnTo>
                  <a:lnTo>
                    <a:pt x="47539" y="48877"/>
                  </a:lnTo>
                  <a:lnTo>
                    <a:pt x="22160" y="82651"/>
                  </a:lnTo>
                  <a:lnTo>
                    <a:pt x="5797" y="122515"/>
                  </a:lnTo>
                  <a:lnTo>
                    <a:pt x="0" y="166877"/>
                  </a:lnTo>
                  <a:lnTo>
                    <a:pt x="5797" y="211240"/>
                  </a:lnTo>
                  <a:lnTo>
                    <a:pt x="22160" y="251104"/>
                  </a:lnTo>
                  <a:lnTo>
                    <a:pt x="47539" y="284878"/>
                  </a:lnTo>
                  <a:lnTo>
                    <a:pt x="80388" y="310972"/>
                  </a:lnTo>
                  <a:lnTo>
                    <a:pt x="119159" y="327794"/>
                  </a:lnTo>
                  <a:lnTo>
                    <a:pt x="162306" y="333755"/>
                  </a:lnTo>
                  <a:lnTo>
                    <a:pt x="205452" y="327794"/>
                  </a:lnTo>
                  <a:lnTo>
                    <a:pt x="244223" y="310972"/>
                  </a:lnTo>
                  <a:lnTo>
                    <a:pt x="277072" y="284878"/>
                  </a:lnTo>
                  <a:lnTo>
                    <a:pt x="302451" y="251104"/>
                  </a:lnTo>
                  <a:lnTo>
                    <a:pt x="318814" y="211240"/>
                  </a:lnTo>
                  <a:lnTo>
                    <a:pt x="324612" y="166877"/>
                  </a:lnTo>
                  <a:lnTo>
                    <a:pt x="318814" y="122515"/>
                  </a:lnTo>
                  <a:lnTo>
                    <a:pt x="302451" y="82651"/>
                  </a:lnTo>
                  <a:lnTo>
                    <a:pt x="277072" y="48877"/>
                  </a:lnTo>
                  <a:lnTo>
                    <a:pt x="244223" y="22783"/>
                  </a:lnTo>
                  <a:lnTo>
                    <a:pt x="205452" y="5961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47260" y="1978150"/>
              <a:ext cx="325120" cy="334010"/>
            </a:xfrm>
            <a:custGeom>
              <a:avLst/>
              <a:gdLst/>
              <a:ahLst/>
              <a:cxnLst/>
              <a:rect l="l" t="t" r="r" b="b"/>
              <a:pathLst>
                <a:path w="325119" h="334010">
                  <a:moveTo>
                    <a:pt x="0" y="166877"/>
                  </a:moveTo>
                  <a:lnTo>
                    <a:pt x="5797" y="122515"/>
                  </a:lnTo>
                  <a:lnTo>
                    <a:pt x="22160" y="82651"/>
                  </a:lnTo>
                  <a:lnTo>
                    <a:pt x="47539" y="48877"/>
                  </a:lnTo>
                  <a:lnTo>
                    <a:pt x="80388" y="22783"/>
                  </a:lnTo>
                  <a:lnTo>
                    <a:pt x="119159" y="5961"/>
                  </a:lnTo>
                  <a:lnTo>
                    <a:pt x="162306" y="0"/>
                  </a:lnTo>
                  <a:lnTo>
                    <a:pt x="205452" y="5961"/>
                  </a:lnTo>
                  <a:lnTo>
                    <a:pt x="244223" y="22783"/>
                  </a:lnTo>
                  <a:lnTo>
                    <a:pt x="277072" y="48877"/>
                  </a:lnTo>
                  <a:lnTo>
                    <a:pt x="302451" y="82651"/>
                  </a:lnTo>
                  <a:lnTo>
                    <a:pt x="318814" y="122515"/>
                  </a:lnTo>
                  <a:lnTo>
                    <a:pt x="324612" y="166877"/>
                  </a:lnTo>
                  <a:lnTo>
                    <a:pt x="318814" y="211240"/>
                  </a:lnTo>
                  <a:lnTo>
                    <a:pt x="302451" y="251104"/>
                  </a:lnTo>
                  <a:lnTo>
                    <a:pt x="277072" y="284878"/>
                  </a:lnTo>
                  <a:lnTo>
                    <a:pt x="244223" y="310972"/>
                  </a:lnTo>
                  <a:lnTo>
                    <a:pt x="205452" y="327794"/>
                  </a:lnTo>
                  <a:lnTo>
                    <a:pt x="162306" y="333755"/>
                  </a:lnTo>
                  <a:lnTo>
                    <a:pt x="119159" y="327794"/>
                  </a:lnTo>
                  <a:lnTo>
                    <a:pt x="80388" y="310972"/>
                  </a:lnTo>
                  <a:lnTo>
                    <a:pt x="47539" y="284878"/>
                  </a:lnTo>
                  <a:lnTo>
                    <a:pt x="22160" y="251104"/>
                  </a:lnTo>
                  <a:lnTo>
                    <a:pt x="5797" y="211240"/>
                  </a:lnTo>
                  <a:lnTo>
                    <a:pt x="0" y="16687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1628818" y="2983736"/>
            <a:ext cx="337820" cy="347980"/>
            <a:chOff x="1628818" y="2983736"/>
            <a:chExt cx="337820" cy="347980"/>
          </a:xfrm>
        </p:grpSpPr>
        <p:sp>
          <p:nvSpPr>
            <p:cNvPr id="26" name="object 26" descr=""/>
            <p:cNvSpPr/>
            <p:nvPr/>
          </p:nvSpPr>
          <p:spPr>
            <a:xfrm>
              <a:off x="1635168" y="2990086"/>
              <a:ext cx="325120" cy="335280"/>
            </a:xfrm>
            <a:custGeom>
              <a:avLst/>
              <a:gdLst/>
              <a:ahLst/>
              <a:cxnLst/>
              <a:rect l="l" t="t" r="r" b="b"/>
              <a:pathLst>
                <a:path w="325119" h="335279">
                  <a:moveTo>
                    <a:pt x="162306" y="0"/>
                  </a:moveTo>
                  <a:lnTo>
                    <a:pt x="119159" y="5988"/>
                  </a:lnTo>
                  <a:lnTo>
                    <a:pt x="80388" y="22888"/>
                  </a:lnTo>
                  <a:lnTo>
                    <a:pt x="47539" y="49101"/>
                  </a:lnTo>
                  <a:lnTo>
                    <a:pt x="22160" y="83029"/>
                  </a:lnTo>
                  <a:lnTo>
                    <a:pt x="5797" y="123075"/>
                  </a:lnTo>
                  <a:lnTo>
                    <a:pt x="0" y="167639"/>
                  </a:lnTo>
                  <a:lnTo>
                    <a:pt x="5797" y="212204"/>
                  </a:lnTo>
                  <a:lnTo>
                    <a:pt x="22160" y="252250"/>
                  </a:lnTo>
                  <a:lnTo>
                    <a:pt x="47539" y="286178"/>
                  </a:lnTo>
                  <a:lnTo>
                    <a:pt x="80388" y="312391"/>
                  </a:lnTo>
                  <a:lnTo>
                    <a:pt x="119159" y="329291"/>
                  </a:lnTo>
                  <a:lnTo>
                    <a:pt x="162306" y="335279"/>
                  </a:lnTo>
                  <a:lnTo>
                    <a:pt x="205452" y="329291"/>
                  </a:lnTo>
                  <a:lnTo>
                    <a:pt x="244223" y="312391"/>
                  </a:lnTo>
                  <a:lnTo>
                    <a:pt x="277072" y="286178"/>
                  </a:lnTo>
                  <a:lnTo>
                    <a:pt x="302451" y="252250"/>
                  </a:lnTo>
                  <a:lnTo>
                    <a:pt x="318814" y="212204"/>
                  </a:lnTo>
                  <a:lnTo>
                    <a:pt x="324612" y="167639"/>
                  </a:lnTo>
                  <a:lnTo>
                    <a:pt x="318814" y="123075"/>
                  </a:lnTo>
                  <a:lnTo>
                    <a:pt x="302451" y="83029"/>
                  </a:lnTo>
                  <a:lnTo>
                    <a:pt x="277072" y="49101"/>
                  </a:lnTo>
                  <a:lnTo>
                    <a:pt x="244223" y="22888"/>
                  </a:lnTo>
                  <a:lnTo>
                    <a:pt x="205452" y="5988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35168" y="2990086"/>
              <a:ext cx="325120" cy="335280"/>
            </a:xfrm>
            <a:custGeom>
              <a:avLst/>
              <a:gdLst/>
              <a:ahLst/>
              <a:cxnLst/>
              <a:rect l="l" t="t" r="r" b="b"/>
              <a:pathLst>
                <a:path w="325119" h="335279">
                  <a:moveTo>
                    <a:pt x="0" y="167639"/>
                  </a:moveTo>
                  <a:lnTo>
                    <a:pt x="5797" y="123075"/>
                  </a:lnTo>
                  <a:lnTo>
                    <a:pt x="22160" y="83029"/>
                  </a:lnTo>
                  <a:lnTo>
                    <a:pt x="47539" y="49101"/>
                  </a:lnTo>
                  <a:lnTo>
                    <a:pt x="80388" y="22888"/>
                  </a:lnTo>
                  <a:lnTo>
                    <a:pt x="119159" y="5988"/>
                  </a:lnTo>
                  <a:lnTo>
                    <a:pt x="162306" y="0"/>
                  </a:lnTo>
                  <a:lnTo>
                    <a:pt x="205452" y="5988"/>
                  </a:lnTo>
                  <a:lnTo>
                    <a:pt x="244223" y="22888"/>
                  </a:lnTo>
                  <a:lnTo>
                    <a:pt x="277072" y="49101"/>
                  </a:lnTo>
                  <a:lnTo>
                    <a:pt x="302451" y="83029"/>
                  </a:lnTo>
                  <a:lnTo>
                    <a:pt x="318814" y="123075"/>
                  </a:lnTo>
                  <a:lnTo>
                    <a:pt x="324612" y="167639"/>
                  </a:lnTo>
                  <a:lnTo>
                    <a:pt x="318814" y="212204"/>
                  </a:lnTo>
                  <a:lnTo>
                    <a:pt x="302451" y="252250"/>
                  </a:lnTo>
                  <a:lnTo>
                    <a:pt x="277072" y="286178"/>
                  </a:lnTo>
                  <a:lnTo>
                    <a:pt x="244223" y="312391"/>
                  </a:lnTo>
                  <a:lnTo>
                    <a:pt x="205452" y="329291"/>
                  </a:lnTo>
                  <a:lnTo>
                    <a:pt x="162306" y="335279"/>
                  </a:lnTo>
                  <a:lnTo>
                    <a:pt x="119159" y="329291"/>
                  </a:lnTo>
                  <a:lnTo>
                    <a:pt x="80388" y="312391"/>
                  </a:lnTo>
                  <a:lnTo>
                    <a:pt x="47539" y="286178"/>
                  </a:lnTo>
                  <a:lnTo>
                    <a:pt x="22160" y="252250"/>
                  </a:lnTo>
                  <a:lnTo>
                    <a:pt x="5797" y="212204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5126397" y="2316226"/>
            <a:ext cx="337820" cy="346710"/>
            <a:chOff x="5126397" y="2316226"/>
            <a:chExt cx="337820" cy="346710"/>
          </a:xfrm>
        </p:grpSpPr>
        <p:sp>
          <p:nvSpPr>
            <p:cNvPr id="29" name="object 29" descr=""/>
            <p:cNvSpPr/>
            <p:nvPr/>
          </p:nvSpPr>
          <p:spPr>
            <a:xfrm>
              <a:off x="5132747" y="2322574"/>
              <a:ext cx="325120" cy="334010"/>
            </a:xfrm>
            <a:custGeom>
              <a:avLst/>
              <a:gdLst/>
              <a:ahLst/>
              <a:cxnLst/>
              <a:rect l="l" t="t" r="r" b="b"/>
              <a:pathLst>
                <a:path w="325120" h="334010">
                  <a:moveTo>
                    <a:pt x="162306" y="0"/>
                  </a:moveTo>
                  <a:lnTo>
                    <a:pt x="119159" y="5961"/>
                  </a:lnTo>
                  <a:lnTo>
                    <a:pt x="80388" y="22783"/>
                  </a:lnTo>
                  <a:lnTo>
                    <a:pt x="47539" y="48877"/>
                  </a:lnTo>
                  <a:lnTo>
                    <a:pt x="22160" y="82651"/>
                  </a:lnTo>
                  <a:lnTo>
                    <a:pt x="5797" y="122515"/>
                  </a:lnTo>
                  <a:lnTo>
                    <a:pt x="0" y="166877"/>
                  </a:lnTo>
                  <a:lnTo>
                    <a:pt x="5797" y="211240"/>
                  </a:lnTo>
                  <a:lnTo>
                    <a:pt x="22160" y="251104"/>
                  </a:lnTo>
                  <a:lnTo>
                    <a:pt x="47539" y="284878"/>
                  </a:lnTo>
                  <a:lnTo>
                    <a:pt x="80388" y="310972"/>
                  </a:lnTo>
                  <a:lnTo>
                    <a:pt x="119159" y="327794"/>
                  </a:lnTo>
                  <a:lnTo>
                    <a:pt x="162306" y="333755"/>
                  </a:lnTo>
                  <a:lnTo>
                    <a:pt x="205452" y="327794"/>
                  </a:lnTo>
                  <a:lnTo>
                    <a:pt x="244223" y="310972"/>
                  </a:lnTo>
                  <a:lnTo>
                    <a:pt x="277072" y="284878"/>
                  </a:lnTo>
                  <a:lnTo>
                    <a:pt x="302451" y="251104"/>
                  </a:lnTo>
                  <a:lnTo>
                    <a:pt x="318814" y="211240"/>
                  </a:lnTo>
                  <a:lnTo>
                    <a:pt x="324612" y="166877"/>
                  </a:lnTo>
                  <a:lnTo>
                    <a:pt x="318814" y="122515"/>
                  </a:lnTo>
                  <a:lnTo>
                    <a:pt x="302451" y="82651"/>
                  </a:lnTo>
                  <a:lnTo>
                    <a:pt x="277072" y="48877"/>
                  </a:lnTo>
                  <a:lnTo>
                    <a:pt x="244223" y="22783"/>
                  </a:lnTo>
                  <a:lnTo>
                    <a:pt x="205452" y="5961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132747" y="2322576"/>
              <a:ext cx="325120" cy="334010"/>
            </a:xfrm>
            <a:custGeom>
              <a:avLst/>
              <a:gdLst/>
              <a:ahLst/>
              <a:cxnLst/>
              <a:rect l="l" t="t" r="r" b="b"/>
              <a:pathLst>
                <a:path w="325120" h="334010">
                  <a:moveTo>
                    <a:pt x="0" y="166877"/>
                  </a:moveTo>
                  <a:lnTo>
                    <a:pt x="5797" y="122515"/>
                  </a:lnTo>
                  <a:lnTo>
                    <a:pt x="22160" y="82651"/>
                  </a:lnTo>
                  <a:lnTo>
                    <a:pt x="47539" y="48877"/>
                  </a:lnTo>
                  <a:lnTo>
                    <a:pt x="80388" y="22783"/>
                  </a:lnTo>
                  <a:lnTo>
                    <a:pt x="119159" y="5961"/>
                  </a:lnTo>
                  <a:lnTo>
                    <a:pt x="162306" y="0"/>
                  </a:lnTo>
                  <a:lnTo>
                    <a:pt x="205452" y="5961"/>
                  </a:lnTo>
                  <a:lnTo>
                    <a:pt x="244223" y="22783"/>
                  </a:lnTo>
                  <a:lnTo>
                    <a:pt x="277072" y="48877"/>
                  </a:lnTo>
                  <a:lnTo>
                    <a:pt x="302451" y="82651"/>
                  </a:lnTo>
                  <a:lnTo>
                    <a:pt x="318814" y="122515"/>
                  </a:lnTo>
                  <a:lnTo>
                    <a:pt x="324612" y="166877"/>
                  </a:lnTo>
                  <a:lnTo>
                    <a:pt x="318814" y="211240"/>
                  </a:lnTo>
                  <a:lnTo>
                    <a:pt x="302451" y="251104"/>
                  </a:lnTo>
                  <a:lnTo>
                    <a:pt x="277072" y="284878"/>
                  </a:lnTo>
                  <a:lnTo>
                    <a:pt x="244223" y="310972"/>
                  </a:lnTo>
                  <a:lnTo>
                    <a:pt x="205452" y="327794"/>
                  </a:lnTo>
                  <a:lnTo>
                    <a:pt x="162306" y="333755"/>
                  </a:lnTo>
                  <a:lnTo>
                    <a:pt x="119159" y="327794"/>
                  </a:lnTo>
                  <a:lnTo>
                    <a:pt x="80388" y="310972"/>
                  </a:lnTo>
                  <a:lnTo>
                    <a:pt x="47539" y="284878"/>
                  </a:lnTo>
                  <a:lnTo>
                    <a:pt x="22160" y="251104"/>
                  </a:lnTo>
                  <a:lnTo>
                    <a:pt x="5797" y="211240"/>
                  </a:lnTo>
                  <a:lnTo>
                    <a:pt x="0" y="16687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1051222" y="3328160"/>
            <a:ext cx="337820" cy="347980"/>
            <a:chOff x="1051222" y="3328160"/>
            <a:chExt cx="337820" cy="347980"/>
          </a:xfrm>
        </p:grpSpPr>
        <p:sp>
          <p:nvSpPr>
            <p:cNvPr id="32" name="object 32" descr=""/>
            <p:cNvSpPr/>
            <p:nvPr/>
          </p:nvSpPr>
          <p:spPr>
            <a:xfrm>
              <a:off x="1057572" y="3334510"/>
              <a:ext cx="325120" cy="335280"/>
            </a:xfrm>
            <a:custGeom>
              <a:avLst/>
              <a:gdLst/>
              <a:ahLst/>
              <a:cxnLst/>
              <a:rect l="l" t="t" r="r" b="b"/>
              <a:pathLst>
                <a:path w="325119" h="335279">
                  <a:moveTo>
                    <a:pt x="162306" y="0"/>
                  </a:moveTo>
                  <a:lnTo>
                    <a:pt x="119159" y="5988"/>
                  </a:lnTo>
                  <a:lnTo>
                    <a:pt x="80388" y="22888"/>
                  </a:lnTo>
                  <a:lnTo>
                    <a:pt x="47539" y="49101"/>
                  </a:lnTo>
                  <a:lnTo>
                    <a:pt x="22160" y="83029"/>
                  </a:lnTo>
                  <a:lnTo>
                    <a:pt x="5797" y="123075"/>
                  </a:lnTo>
                  <a:lnTo>
                    <a:pt x="0" y="167639"/>
                  </a:lnTo>
                  <a:lnTo>
                    <a:pt x="5797" y="212204"/>
                  </a:lnTo>
                  <a:lnTo>
                    <a:pt x="22160" y="252250"/>
                  </a:lnTo>
                  <a:lnTo>
                    <a:pt x="47539" y="286178"/>
                  </a:lnTo>
                  <a:lnTo>
                    <a:pt x="80388" y="312391"/>
                  </a:lnTo>
                  <a:lnTo>
                    <a:pt x="119159" y="329291"/>
                  </a:lnTo>
                  <a:lnTo>
                    <a:pt x="162306" y="335279"/>
                  </a:lnTo>
                  <a:lnTo>
                    <a:pt x="205452" y="329291"/>
                  </a:lnTo>
                  <a:lnTo>
                    <a:pt x="244223" y="312391"/>
                  </a:lnTo>
                  <a:lnTo>
                    <a:pt x="277072" y="286178"/>
                  </a:lnTo>
                  <a:lnTo>
                    <a:pt x="302451" y="252250"/>
                  </a:lnTo>
                  <a:lnTo>
                    <a:pt x="318814" y="212204"/>
                  </a:lnTo>
                  <a:lnTo>
                    <a:pt x="324612" y="167639"/>
                  </a:lnTo>
                  <a:lnTo>
                    <a:pt x="318814" y="123075"/>
                  </a:lnTo>
                  <a:lnTo>
                    <a:pt x="302451" y="83029"/>
                  </a:lnTo>
                  <a:lnTo>
                    <a:pt x="277072" y="49101"/>
                  </a:lnTo>
                  <a:lnTo>
                    <a:pt x="244223" y="22888"/>
                  </a:lnTo>
                  <a:lnTo>
                    <a:pt x="205452" y="5988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57572" y="3334510"/>
              <a:ext cx="325120" cy="335280"/>
            </a:xfrm>
            <a:custGeom>
              <a:avLst/>
              <a:gdLst/>
              <a:ahLst/>
              <a:cxnLst/>
              <a:rect l="l" t="t" r="r" b="b"/>
              <a:pathLst>
                <a:path w="325119" h="335279">
                  <a:moveTo>
                    <a:pt x="0" y="167639"/>
                  </a:moveTo>
                  <a:lnTo>
                    <a:pt x="5797" y="123075"/>
                  </a:lnTo>
                  <a:lnTo>
                    <a:pt x="22160" y="83029"/>
                  </a:lnTo>
                  <a:lnTo>
                    <a:pt x="47539" y="49101"/>
                  </a:lnTo>
                  <a:lnTo>
                    <a:pt x="80388" y="22888"/>
                  </a:lnTo>
                  <a:lnTo>
                    <a:pt x="119159" y="5988"/>
                  </a:lnTo>
                  <a:lnTo>
                    <a:pt x="162306" y="0"/>
                  </a:lnTo>
                  <a:lnTo>
                    <a:pt x="205452" y="5988"/>
                  </a:lnTo>
                  <a:lnTo>
                    <a:pt x="244223" y="22888"/>
                  </a:lnTo>
                  <a:lnTo>
                    <a:pt x="277072" y="49101"/>
                  </a:lnTo>
                  <a:lnTo>
                    <a:pt x="302451" y="83029"/>
                  </a:lnTo>
                  <a:lnTo>
                    <a:pt x="318814" y="123075"/>
                  </a:lnTo>
                  <a:lnTo>
                    <a:pt x="324612" y="167639"/>
                  </a:lnTo>
                  <a:lnTo>
                    <a:pt x="318814" y="212204"/>
                  </a:lnTo>
                  <a:lnTo>
                    <a:pt x="302451" y="252250"/>
                  </a:lnTo>
                  <a:lnTo>
                    <a:pt x="277072" y="286178"/>
                  </a:lnTo>
                  <a:lnTo>
                    <a:pt x="244223" y="312391"/>
                  </a:lnTo>
                  <a:lnTo>
                    <a:pt x="205452" y="329291"/>
                  </a:lnTo>
                  <a:lnTo>
                    <a:pt x="162306" y="335279"/>
                  </a:lnTo>
                  <a:lnTo>
                    <a:pt x="119159" y="329291"/>
                  </a:lnTo>
                  <a:lnTo>
                    <a:pt x="80388" y="312391"/>
                  </a:lnTo>
                  <a:lnTo>
                    <a:pt x="47539" y="286178"/>
                  </a:lnTo>
                  <a:lnTo>
                    <a:pt x="22160" y="252250"/>
                  </a:lnTo>
                  <a:lnTo>
                    <a:pt x="5797" y="212204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3759370" y="4475733"/>
            <a:ext cx="337820" cy="347980"/>
            <a:chOff x="3759370" y="4475733"/>
            <a:chExt cx="337820" cy="347980"/>
          </a:xfrm>
        </p:grpSpPr>
        <p:sp>
          <p:nvSpPr>
            <p:cNvPr id="35" name="object 35" descr=""/>
            <p:cNvSpPr/>
            <p:nvPr/>
          </p:nvSpPr>
          <p:spPr>
            <a:xfrm>
              <a:off x="3765720" y="4482083"/>
              <a:ext cx="325120" cy="335280"/>
            </a:xfrm>
            <a:custGeom>
              <a:avLst/>
              <a:gdLst/>
              <a:ahLst/>
              <a:cxnLst/>
              <a:rect l="l" t="t" r="r" b="b"/>
              <a:pathLst>
                <a:path w="325120" h="335279">
                  <a:moveTo>
                    <a:pt x="162306" y="0"/>
                  </a:moveTo>
                  <a:lnTo>
                    <a:pt x="119159" y="5988"/>
                  </a:lnTo>
                  <a:lnTo>
                    <a:pt x="80388" y="22888"/>
                  </a:lnTo>
                  <a:lnTo>
                    <a:pt x="47539" y="49101"/>
                  </a:lnTo>
                  <a:lnTo>
                    <a:pt x="22160" y="83029"/>
                  </a:lnTo>
                  <a:lnTo>
                    <a:pt x="5797" y="123075"/>
                  </a:lnTo>
                  <a:lnTo>
                    <a:pt x="0" y="167639"/>
                  </a:lnTo>
                  <a:lnTo>
                    <a:pt x="5797" y="212204"/>
                  </a:lnTo>
                  <a:lnTo>
                    <a:pt x="22160" y="252250"/>
                  </a:lnTo>
                  <a:lnTo>
                    <a:pt x="47539" y="286178"/>
                  </a:lnTo>
                  <a:lnTo>
                    <a:pt x="80388" y="312391"/>
                  </a:lnTo>
                  <a:lnTo>
                    <a:pt x="119159" y="329291"/>
                  </a:lnTo>
                  <a:lnTo>
                    <a:pt x="162306" y="335279"/>
                  </a:lnTo>
                  <a:lnTo>
                    <a:pt x="205452" y="329291"/>
                  </a:lnTo>
                  <a:lnTo>
                    <a:pt x="244223" y="312391"/>
                  </a:lnTo>
                  <a:lnTo>
                    <a:pt x="277072" y="286178"/>
                  </a:lnTo>
                  <a:lnTo>
                    <a:pt x="302451" y="252250"/>
                  </a:lnTo>
                  <a:lnTo>
                    <a:pt x="318814" y="212204"/>
                  </a:lnTo>
                  <a:lnTo>
                    <a:pt x="324612" y="167639"/>
                  </a:lnTo>
                  <a:lnTo>
                    <a:pt x="318814" y="123075"/>
                  </a:lnTo>
                  <a:lnTo>
                    <a:pt x="302451" y="83029"/>
                  </a:lnTo>
                  <a:lnTo>
                    <a:pt x="277072" y="49101"/>
                  </a:lnTo>
                  <a:lnTo>
                    <a:pt x="244223" y="22888"/>
                  </a:lnTo>
                  <a:lnTo>
                    <a:pt x="205452" y="5988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765720" y="4482083"/>
              <a:ext cx="325120" cy="335280"/>
            </a:xfrm>
            <a:custGeom>
              <a:avLst/>
              <a:gdLst/>
              <a:ahLst/>
              <a:cxnLst/>
              <a:rect l="l" t="t" r="r" b="b"/>
              <a:pathLst>
                <a:path w="325120" h="335279">
                  <a:moveTo>
                    <a:pt x="0" y="167639"/>
                  </a:moveTo>
                  <a:lnTo>
                    <a:pt x="5797" y="123075"/>
                  </a:lnTo>
                  <a:lnTo>
                    <a:pt x="22160" y="83029"/>
                  </a:lnTo>
                  <a:lnTo>
                    <a:pt x="47539" y="49101"/>
                  </a:lnTo>
                  <a:lnTo>
                    <a:pt x="80388" y="22888"/>
                  </a:lnTo>
                  <a:lnTo>
                    <a:pt x="119159" y="5988"/>
                  </a:lnTo>
                  <a:lnTo>
                    <a:pt x="162306" y="0"/>
                  </a:lnTo>
                  <a:lnTo>
                    <a:pt x="205452" y="5988"/>
                  </a:lnTo>
                  <a:lnTo>
                    <a:pt x="244223" y="22888"/>
                  </a:lnTo>
                  <a:lnTo>
                    <a:pt x="277072" y="49101"/>
                  </a:lnTo>
                  <a:lnTo>
                    <a:pt x="302451" y="83029"/>
                  </a:lnTo>
                  <a:lnTo>
                    <a:pt x="318814" y="123075"/>
                  </a:lnTo>
                  <a:lnTo>
                    <a:pt x="324612" y="167639"/>
                  </a:lnTo>
                  <a:lnTo>
                    <a:pt x="318814" y="212204"/>
                  </a:lnTo>
                  <a:lnTo>
                    <a:pt x="302451" y="252250"/>
                  </a:lnTo>
                  <a:lnTo>
                    <a:pt x="277072" y="286178"/>
                  </a:lnTo>
                  <a:lnTo>
                    <a:pt x="244223" y="312391"/>
                  </a:lnTo>
                  <a:lnTo>
                    <a:pt x="205452" y="329291"/>
                  </a:lnTo>
                  <a:lnTo>
                    <a:pt x="162306" y="335279"/>
                  </a:lnTo>
                  <a:lnTo>
                    <a:pt x="119159" y="329291"/>
                  </a:lnTo>
                  <a:lnTo>
                    <a:pt x="80388" y="312391"/>
                  </a:lnTo>
                  <a:lnTo>
                    <a:pt x="47539" y="286178"/>
                  </a:lnTo>
                  <a:lnTo>
                    <a:pt x="22160" y="252250"/>
                  </a:lnTo>
                  <a:lnTo>
                    <a:pt x="5797" y="212204"/>
                  </a:lnTo>
                  <a:lnTo>
                    <a:pt x="0" y="16763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5617126" y="3137660"/>
            <a:ext cx="337820" cy="346710"/>
            <a:chOff x="5617126" y="3137660"/>
            <a:chExt cx="337820" cy="346710"/>
          </a:xfrm>
        </p:grpSpPr>
        <p:sp>
          <p:nvSpPr>
            <p:cNvPr id="38" name="object 38" descr=""/>
            <p:cNvSpPr/>
            <p:nvPr/>
          </p:nvSpPr>
          <p:spPr>
            <a:xfrm>
              <a:off x="5623476" y="3144010"/>
              <a:ext cx="325120" cy="334010"/>
            </a:xfrm>
            <a:custGeom>
              <a:avLst/>
              <a:gdLst/>
              <a:ahLst/>
              <a:cxnLst/>
              <a:rect l="l" t="t" r="r" b="b"/>
              <a:pathLst>
                <a:path w="325120" h="334010">
                  <a:moveTo>
                    <a:pt x="162306" y="0"/>
                  </a:moveTo>
                  <a:lnTo>
                    <a:pt x="119159" y="5961"/>
                  </a:lnTo>
                  <a:lnTo>
                    <a:pt x="80388" y="22783"/>
                  </a:lnTo>
                  <a:lnTo>
                    <a:pt x="47539" y="48877"/>
                  </a:lnTo>
                  <a:lnTo>
                    <a:pt x="22160" y="82651"/>
                  </a:lnTo>
                  <a:lnTo>
                    <a:pt x="5797" y="122515"/>
                  </a:lnTo>
                  <a:lnTo>
                    <a:pt x="0" y="166877"/>
                  </a:lnTo>
                  <a:lnTo>
                    <a:pt x="5797" y="211240"/>
                  </a:lnTo>
                  <a:lnTo>
                    <a:pt x="22160" y="251104"/>
                  </a:lnTo>
                  <a:lnTo>
                    <a:pt x="47539" y="284878"/>
                  </a:lnTo>
                  <a:lnTo>
                    <a:pt x="80388" y="310972"/>
                  </a:lnTo>
                  <a:lnTo>
                    <a:pt x="119159" y="327794"/>
                  </a:lnTo>
                  <a:lnTo>
                    <a:pt x="162306" y="333755"/>
                  </a:lnTo>
                  <a:lnTo>
                    <a:pt x="205452" y="327794"/>
                  </a:lnTo>
                  <a:lnTo>
                    <a:pt x="244223" y="310972"/>
                  </a:lnTo>
                  <a:lnTo>
                    <a:pt x="277072" y="284878"/>
                  </a:lnTo>
                  <a:lnTo>
                    <a:pt x="302451" y="251104"/>
                  </a:lnTo>
                  <a:lnTo>
                    <a:pt x="318814" y="211240"/>
                  </a:lnTo>
                  <a:lnTo>
                    <a:pt x="324612" y="166877"/>
                  </a:lnTo>
                  <a:lnTo>
                    <a:pt x="318814" y="122515"/>
                  </a:lnTo>
                  <a:lnTo>
                    <a:pt x="302451" y="82651"/>
                  </a:lnTo>
                  <a:lnTo>
                    <a:pt x="277072" y="48877"/>
                  </a:lnTo>
                  <a:lnTo>
                    <a:pt x="244223" y="22783"/>
                  </a:lnTo>
                  <a:lnTo>
                    <a:pt x="205452" y="5961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623476" y="3144010"/>
              <a:ext cx="325120" cy="334010"/>
            </a:xfrm>
            <a:custGeom>
              <a:avLst/>
              <a:gdLst/>
              <a:ahLst/>
              <a:cxnLst/>
              <a:rect l="l" t="t" r="r" b="b"/>
              <a:pathLst>
                <a:path w="325120" h="334010">
                  <a:moveTo>
                    <a:pt x="0" y="166877"/>
                  </a:moveTo>
                  <a:lnTo>
                    <a:pt x="5797" y="122515"/>
                  </a:lnTo>
                  <a:lnTo>
                    <a:pt x="22160" y="82651"/>
                  </a:lnTo>
                  <a:lnTo>
                    <a:pt x="47539" y="48877"/>
                  </a:lnTo>
                  <a:lnTo>
                    <a:pt x="80388" y="22783"/>
                  </a:lnTo>
                  <a:lnTo>
                    <a:pt x="119159" y="5961"/>
                  </a:lnTo>
                  <a:lnTo>
                    <a:pt x="162306" y="0"/>
                  </a:lnTo>
                  <a:lnTo>
                    <a:pt x="205452" y="5961"/>
                  </a:lnTo>
                  <a:lnTo>
                    <a:pt x="244223" y="22783"/>
                  </a:lnTo>
                  <a:lnTo>
                    <a:pt x="277072" y="48877"/>
                  </a:lnTo>
                  <a:lnTo>
                    <a:pt x="302451" y="82651"/>
                  </a:lnTo>
                  <a:lnTo>
                    <a:pt x="318814" y="122515"/>
                  </a:lnTo>
                  <a:lnTo>
                    <a:pt x="324612" y="166877"/>
                  </a:lnTo>
                  <a:lnTo>
                    <a:pt x="318814" y="211240"/>
                  </a:lnTo>
                  <a:lnTo>
                    <a:pt x="302451" y="251104"/>
                  </a:lnTo>
                  <a:lnTo>
                    <a:pt x="277072" y="284878"/>
                  </a:lnTo>
                  <a:lnTo>
                    <a:pt x="244223" y="310972"/>
                  </a:lnTo>
                  <a:lnTo>
                    <a:pt x="205452" y="327794"/>
                  </a:lnTo>
                  <a:lnTo>
                    <a:pt x="162306" y="333755"/>
                  </a:lnTo>
                  <a:lnTo>
                    <a:pt x="119159" y="327794"/>
                  </a:lnTo>
                  <a:lnTo>
                    <a:pt x="80388" y="310972"/>
                  </a:lnTo>
                  <a:lnTo>
                    <a:pt x="47539" y="284878"/>
                  </a:lnTo>
                  <a:lnTo>
                    <a:pt x="22160" y="251104"/>
                  </a:lnTo>
                  <a:lnTo>
                    <a:pt x="5797" y="211240"/>
                  </a:lnTo>
                  <a:lnTo>
                    <a:pt x="0" y="16687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0" name="object 40" descr=""/>
          <p:cNvGraphicFramePr>
            <a:graphicFrameLocks noGrp="1"/>
          </p:cNvGraphicFramePr>
          <p:nvPr/>
        </p:nvGraphicFramePr>
        <p:xfrm>
          <a:off x="812462" y="766937"/>
          <a:ext cx="9128760" cy="483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122045"/>
                <a:gridCol w="1144270"/>
                <a:gridCol w="1459864"/>
                <a:gridCol w="869950"/>
                <a:gridCol w="1891029"/>
                <a:gridCol w="1960879"/>
              </a:tblGrid>
              <a:tr h="643890">
                <a:tc gridSpan="7">
                  <a:txBody>
                    <a:bodyPr/>
                    <a:lstStyle/>
                    <a:p>
                      <a:pPr algn="ctr" marR="641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 spc="-10" b="1">
                          <a:latin typeface="맑은 고딕"/>
                          <a:cs typeface="맑은 고딕"/>
                          <a:hlinkClick r:id="rId8"/>
                        </a:rPr>
                        <a:t>스토리보드</a:t>
                      </a:r>
                      <a:endParaRPr sz="2000">
                        <a:latin typeface="맑은 고딕"/>
                        <a:cs typeface="맑은 고딕"/>
                      </a:endParaRPr>
                    </a:p>
                  </a:txBody>
                  <a:tcPr marL="0" marR="0" marB="0" marT="228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70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08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header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93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header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유하나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상단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배너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4950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400" b="1">
                          <a:latin typeface="맑은 고딕"/>
                          <a:cs typeface="맑은 고딕"/>
                        </a:rPr>
                        <a:t>1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685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250"/>
                        </a:lnSpc>
                        <a:spcBef>
                          <a:spcPts val="905"/>
                        </a:spcBef>
                      </a:pPr>
                      <a:r>
                        <a:rPr dirty="0" sz="1400" b="1">
                          <a:latin typeface="맑은 고딕"/>
                          <a:cs typeface="맑은 고딕"/>
                        </a:rPr>
                        <a:t>4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114935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서브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로그인,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회원가입,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고객센터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14350">
                        <a:lnSpc>
                          <a:spcPts val="455"/>
                        </a:lnSpc>
                      </a:pPr>
                      <a:r>
                        <a:rPr dirty="0" sz="1400" b="1">
                          <a:latin typeface="맑은 고딕"/>
                          <a:cs typeface="맑은 고딕"/>
                        </a:rPr>
                        <a:t>2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글쓰기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ts val="1550"/>
                        </a:lnSpc>
                        <a:spcBef>
                          <a:spcPts val="650"/>
                        </a:spcBef>
                      </a:pPr>
                      <a:r>
                        <a:rPr dirty="0" sz="1400" b="1">
                          <a:latin typeface="맑은 고딕"/>
                          <a:cs typeface="맑은 고딕"/>
                        </a:rPr>
                        <a:t>6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82550">
                    <a:lnT w="9525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6835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인기검색어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6835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355600">
                        <a:lnSpc>
                          <a:spcPts val="1535"/>
                        </a:lnSpc>
                      </a:pPr>
                      <a:r>
                        <a:rPr dirty="0" sz="1400" b="1">
                          <a:latin typeface="맑은 고딕"/>
                          <a:cs typeface="맑은 고딕"/>
                        </a:rPr>
                        <a:t>3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B w="952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49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913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41709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41709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41709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latin typeface="맑은 고딕"/>
                          <a:cs typeface="맑은 고딕"/>
                        </a:rPr>
                        <a:t>5</a:t>
                      </a:r>
                      <a:endParaRPr sz="14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T w="9525">
                      <a:solidFill>
                        <a:srgbClr val="41709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38630" marR="126364" indent="-127635">
                        <a:lnSpc>
                          <a:spcPct val="126699"/>
                        </a:lnSpc>
                        <a:spcBef>
                          <a:spcPts val="60"/>
                        </a:spcBef>
                        <a:buAutoNum type="arabicPeriod"/>
                        <a:tabLst>
                          <a:tab pos="176974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상단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배너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쿠폰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페이지로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이동,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	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닫기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버튼을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누르면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배너가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사라짐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738630" marR="130175" indent="-127635">
                        <a:lnSpc>
                          <a:spcPct val="126699"/>
                        </a:lnSpc>
                        <a:buAutoNum type="arabicPeriod"/>
                        <a:tabLst>
                          <a:tab pos="176974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커뮤니티,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쇼핑,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이사/시공/생활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메뉴에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	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마우스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hover하면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서브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표시됨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738630" marR="119380" indent="-127635">
                        <a:lnSpc>
                          <a:spcPct val="126699"/>
                        </a:lnSpc>
                        <a:buAutoNum type="arabicPeriod"/>
                        <a:tabLst>
                          <a:tab pos="176974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각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서브페이지로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이동,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	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서브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오버된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보이기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610995" marR="64135" indent="127635">
                        <a:lnSpc>
                          <a:spcPct val="126699"/>
                        </a:lnSpc>
                        <a:buAutoNum type="arabicPeriod"/>
                        <a:tabLst>
                          <a:tab pos="173863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클릭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로그인/회원가입/고객센터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페이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지</a:t>
                      </a:r>
                      <a:r>
                        <a:rPr dirty="0" sz="900" spc="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baseline="3086" sz="1350" spc="-37">
                          <a:latin typeface="맑은 고딕"/>
                          <a:cs typeface="맑은 고딕"/>
                        </a:rPr>
                        <a:t>이동</a:t>
                      </a:r>
                      <a:endParaRPr baseline="3086" sz="1350">
                        <a:latin typeface="맑은 고딕"/>
                        <a:cs typeface="맑은 고딕"/>
                      </a:endParaRPr>
                    </a:p>
                    <a:p>
                      <a:pPr marL="1737995" indent="-127635">
                        <a:lnSpc>
                          <a:spcPct val="100000"/>
                        </a:lnSpc>
                        <a:spcBef>
                          <a:spcPts val="210"/>
                        </a:spcBef>
                        <a:buAutoNum type="arabicPeriod"/>
                        <a:tabLst>
                          <a:tab pos="173863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글쓰기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모달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창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생성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1738630" marR="53975" indent="-127635">
                        <a:lnSpc>
                          <a:spcPct val="126699"/>
                        </a:lnSpc>
                        <a:buAutoNum type="arabicPeriod"/>
                        <a:tabLst>
                          <a:tab pos="176974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인기검색어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3초마다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자동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슬라이드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기능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	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모달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창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생성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62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메인_1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Visual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최정태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비쥬얼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YOUR</a:t>
                      </a:r>
                      <a:r>
                        <a:rPr dirty="0" sz="2500" spc="-11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SCREEN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LAYOUT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spc="-2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HERE</a:t>
                      </a:r>
                      <a:endParaRPr sz="25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슬라이드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이미지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87960" indent="-127000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eriod"/>
                        <a:tabLst>
                          <a:tab pos="188595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비쥬얼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이미지에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마우스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갖다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대면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이미지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사이즈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크기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증가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 marR="99695" indent="127000">
                        <a:lnSpc>
                          <a:spcPct val="126699"/>
                        </a:lnSpc>
                        <a:buAutoNum type="arabicPeriod" startAt="2"/>
                        <a:tabLst>
                          <a:tab pos="148590" algn="l"/>
                        </a:tabLst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버튼과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캐러셀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클릭시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이미지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슬라이드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자동으로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이미지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슬라이드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45152" y="6777228"/>
            <a:ext cx="9202420" cy="12700"/>
          </a:xfrm>
          <a:custGeom>
            <a:avLst/>
            <a:gdLst/>
            <a:ahLst/>
            <a:cxnLst/>
            <a:rect l="l" t="t" r="r" b="b"/>
            <a:pathLst>
              <a:path w="9202420" h="12700">
                <a:moveTo>
                  <a:pt x="9201899" y="0"/>
                </a:moveTo>
                <a:lnTo>
                  <a:pt x="0" y="0"/>
                </a:lnTo>
                <a:lnTo>
                  <a:pt x="0" y="12191"/>
                </a:lnTo>
                <a:lnTo>
                  <a:pt x="9201899" y="12191"/>
                </a:lnTo>
                <a:lnTo>
                  <a:pt x="9201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3248" y="2112264"/>
            <a:ext cx="5285231" cy="276687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8424" y="5141976"/>
            <a:ext cx="595802" cy="66895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9671" y="5218176"/>
            <a:ext cx="719226" cy="402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32960" y="1405128"/>
          <a:ext cx="9214485" cy="537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1551940"/>
                <a:gridCol w="771525"/>
                <a:gridCol w="1551939"/>
                <a:gridCol w="771525"/>
                <a:gridCol w="1542414"/>
                <a:gridCol w="307340"/>
                <a:gridCol w="1936750"/>
              </a:tblGrid>
              <a:tr h="28702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프로젝트명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ohouse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화면명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메인_2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디바이스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데스크탑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화면설명(Description)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54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0">
                          <a:latin typeface="맑은 고딕"/>
                          <a:cs typeface="맑은 고딕"/>
                        </a:rPr>
                        <a:t>디렉토리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iconmenu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25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작성자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이미영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아이콘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YOUR</a:t>
                      </a:r>
                      <a:r>
                        <a:rPr dirty="0" sz="2500" spc="-11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SCREEN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LAYOUT</a:t>
                      </a:r>
                      <a:r>
                        <a:rPr dirty="0" sz="2500" spc="-105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2500" spc="-20" b="1">
                          <a:solidFill>
                            <a:srgbClr val="B1B1B1"/>
                          </a:solidFill>
                          <a:latin typeface="맑은 고딕"/>
                          <a:cs typeface="맑은 고딕"/>
                        </a:rPr>
                        <a:t>HERE</a:t>
                      </a:r>
                      <a:endParaRPr sz="25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텍스트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3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아이콘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048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4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텍스트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5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6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7112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개발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사항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4769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9115">
                <a:tc gridSpan="6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1,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아이콘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이미지.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2,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4.</a:t>
                      </a:r>
                      <a:r>
                        <a:rPr dirty="0" sz="900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0">
                          <a:latin typeface="맑은 고딕"/>
                          <a:cs typeface="맑은 고딕"/>
                        </a:rPr>
                        <a:t>텍스트.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590" marR="137160">
                        <a:lnSpc>
                          <a:spcPct val="126699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슬라이드,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hover등의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효과는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들어가지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50">
                          <a:latin typeface="맑은 고딕"/>
                          <a:cs typeface="맑은 고딕"/>
                        </a:rPr>
                        <a:t>않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음.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  <a:p>
                      <a:pPr marL="21590" marR="97155">
                        <a:lnSpc>
                          <a:spcPct val="126699"/>
                        </a:lnSpc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연결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될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메뉴에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따라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이미지,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텍스트,</a:t>
                      </a:r>
                      <a:r>
                        <a:rPr dirty="0" sz="9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링크 변경.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4604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hlinkClick r:id="rId2"/>
              </a:rPr>
              <a:t>스토리보드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404" y="3305555"/>
            <a:ext cx="6737690" cy="8534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807" y="4220606"/>
            <a:ext cx="6810443" cy="1084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(주)예스폼관리자 - 시은혜</dc:creator>
  <dc:title>스토리보드</dc:title>
  <dcterms:created xsi:type="dcterms:W3CDTF">2023-12-19T06:05:52Z</dcterms:created>
  <dcterms:modified xsi:type="dcterms:W3CDTF">2023-12-19T06:05:52Z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2023-11-16T00:00:00Z</vt:filetime>
  </property>
  <property fmtid="{D5CDD505-2E9C-101B-9397-08002B2CF9AE}" pid="3" name="Creator">
    <vt:lpwstr>Adobe Acrobat Pro (64-bit) 22.3.20263</vt:lpwstr>
  </property>
  <property fmtid="{D5CDD505-2E9C-101B-9397-08002B2CF9AE}" pid="4" name="LastSaved">
    <vt:filetime>2023-12-19T00:00:00Z</vt:filetime>
  </property>
  <property fmtid="{D5CDD505-2E9C-101B-9397-08002B2CF9AE}" pid="5" name="Producer">
    <vt:lpwstr>Adobe Acrobat Pro (64-bit) 22.3.20263</vt:lpwstr>
  </property>
</Properties>
</file>