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12814300" cy="8693150"/>
  <p:notesSz cx="12814300" cy="86931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61072" y="2694876"/>
            <a:ext cx="10892155" cy="18255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22145" y="4868164"/>
            <a:ext cx="8970010" cy="21732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40715" y="1999424"/>
            <a:ext cx="5574220" cy="5737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599364" y="1999424"/>
            <a:ext cx="5574220" cy="5737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0715" y="347726"/>
            <a:ext cx="11532870" cy="13909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0715" y="1999424"/>
            <a:ext cx="11532870" cy="5737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356862" y="8084629"/>
            <a:ext cx="4100576" cy="4346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40715" y="8084629"/>
            <a:ext cx="2947289" cy="4346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9226296" y="8084629"/>
            <a:ext cx="2947289" cy="4346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www.yesform.com/z_n/forms/search.php?mode&amp;searchType&amp;mrown=IT&amp;focus_count=0&amp;focus_cus=0&amp;focus_prev=0&amp;is_show_lvch=1&amp;is_show_history=1&amp;free_search&amp;skwid&amp;q=%BD%BA%C5%E4%B8%AE%BA%B8%B5%E5" TargetMode="Externa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 descr=""/>
          <p:cNvGraphicFramePr>
            <a:graphicFrameLocks noGrp="1"/>
          </p:cNvGraphicFramePr>
          <p:nvPr/>
        </p:nvGraphicFramePr>
        <p:xfrm>
          <a:off x="1082297" y="1604720"/>
          <a:ext cx="10288905" cy="60248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4365"/>
                <a:gridCol w="1255395"/>
                <a:gridCol w="628014"/>
                <a:gridCol w="2128520"/>
                <a:gridCol w="628014"/>
                <a:gridCol w="1883410"/>
                <a:gridCol w="1884679"/>
                <a:gridCol w="1247775"/>
              </a:tblGrid>
              <a:tr h="377825">
                <a:tc gridSpan="2"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dirty="0" sz="900" spc="-20">
                          <a:latin typeface="맑은 고딕"/>
                          <a:cs typeface="맑은 고딕"/>
                        </a:rPr>
                        <a:t>작성일자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11303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2023</a:t>
                      </a:r>
                      <a:r>
                        <a:rPr dirty="0" sz="900" spc="-4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년</a:t>
                      </a:r>
                      <a:r>
                        <a:rPr dirty="0" sz="900" spc="-3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11</a:t>
                      </a:r>
                      <a:r>
                        <a:rPr dirty="0" sz="900" spc="-3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월</a:t>
                      </a:r>
                      <a:r>
                        <a:rPr dirty="0" sz="900" spc="-3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16</a:t>
                      </a:r>
                      <a:r>
                        <a:rPr dirty="0" sz="900" spc="-3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50">
                          <a:latin typeface="맑은 고딕"/>
                          <a:cs typeface="맑은 고딕"/>
                        </a:rPr>
                        <a:t>일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11303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dirty="0" sz="900" spc="-25">
                          <a:latin typeface="맑은 고딕"/>
                          <a:cs typeface="맑은 고딕"/>
                        </a:rPr>
                        <a:t>팀명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11811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dirty="0" sz="900" spc="-25">
                          <a:latin typeface="맑은 고딕"/>
                          <a:cs typeface="맑은 고딕"/>
                        </a:rPr>
                        <a:t>5조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11303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dirty="0" sz="900" spc="-25">
                          <a:latin typeface="맑은 고딕"/>
                          <a:cs typeface="맑은 고딕"/>
                        </a:rPr>
                        <a:t>작성자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11303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dirty="0" sz="900" spc="-25">
                          <a:latin typeface="맑은 고딕"/>
                          <a:cs typeface="맑은 고딕"/>
                        </a:rPr>
                        <a:t>전체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11303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6555">
                <a:tc gridSpan="2"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dirty="0" sz="900" spc="-10">
                          <a:latin typeface="맑은 고딕"/>
                          <a:cs typeface="맑은 고딕"/>
                        </a:rPr>
                        <a:t>프로젝트명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11176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dirty="0" sz="900" spc="-10">
                          <a:latin typeface="맑은 고딕"/>
                          <a:cs typeface="맑은 고딕"/>
                        </a:rPr>
                        <a:t>Ohouse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11176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6555"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dirty="0" sz="900" spc="-25">
                          <a:latin typeface="맑은 고딕"/>
                          <a:cs typeface="맑은 고딕"/>
                        </a:rPr>
                        <a:t>순번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116839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dirty="0" sz="900" spc="-20">
                          <a:latin typeface="맑은 고딕"/>
                          <a:cs typeface="맑은 고딕"/>
                        </a:rPr>
                        <a:t>페이지명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11176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dirty="0" sz="900" spc="-10">
                          <a:latin typeface="맑은 고딕"/>
                          <a:cs typeface="맑은 고딕"/>
                        </a:rPr>
                        <a:t>네비게이션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11176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dirty="0" sz="900" spc="-25">
                          <a:latin typeface="맑은 고딕"/>
                          <a:cs typeface="맑은 고딕"/>
                        </a:rPr>
                        <a:t>내용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11176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397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dirty="0" sz="900" spc="-25">
                          <a:latin typeface="맑은 고딕"/>
                          <a:cs typeface="맑은 고딕"/>
                        </a:rPr>
                        <a:t>비고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11176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</a:tr>
              <a:tr h="376555"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920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1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11684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dirty="0" sz="900" spc="-10">
                          <a:latin typeface="맑은 고딕"/>
                          <a:cs typeface="맑은 고딕"/>
                        </a:rPr>
                        <a:t>HEADER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11176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커뮤니티,</a:t>
                      </a:r>
                      <a:r>
                        <a:rPr dirty="0" sz="900" spc="-3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쇼핑,</a:t>
                      </a:r>
                      <a:r>
                        <a:rPr dirty="0" sz="900" spc="-3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10">
                          <a:latin typeface="맑은 고딕"/>
                          <a:cs typeface="맑은 고딕"/>
                        </a:rPr>
                        <a:t>이사/시공/생활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11176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헤더</a:t>
                      </a:r>
                      <a:r>
                        <a:rPr dirty="0" sz="900" spc="-4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메인메뉴</a:t>
                      </a:r>
                      <a:r>
                        <a:rPr dirty="0" sz="900" spc="-4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구현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11176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1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6555"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920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2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11684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dirty="0" sz="900" spc="-10">
                          <a:latin typeface="맑은 고딕"/>
                          <a:cs typeface="맑은 고딕"/>
                        </a:rPr>
                        <a:t>FOOTER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11176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Sitemap,</a:t>
                      </a:r>
                      <a:r>
                        <a:rPr dirty="0" sz="900" spc="-4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개인정보</a:t>
                      </a:r>
                      <a:r>
                        <a:rPr dirty="0" sz="900" spc="-5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처리방침,</a:t>
                      </a:r>
                      <a:r>
                        <a:rPr dirty="0" sz="900" spc="-4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0">
                          <a:latin typeface="맑은 고딕"/>
                          <a:cs typeface="맑은 고딕"/>
                        </a:rPr>
                        <a:t>이용약관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11176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푸터</a:t>
                      </a:r>
                      <a:r>
                        <a:rPr dirty="0" sz="900" spc="-4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사이트맵</a:t>
                      </a:r>
                      <a:r>
                        <a:rPr dirty="0" sz="900" spc="-4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구현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11176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6555"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920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3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11684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로그인</a:t>
                      </a:r>
                      <a:r>
                        <a:rPr dirty="0" sz="900" spc="-4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메인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11112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dirty="0" sz="900" spc="-25">
                          <a:latin typeface="맑은 고딕"/>
                          <a:cs typeface="맑은 고딕"/>
                        </a:rPr>
                        <a:t>로그인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11112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로그인</a:t>
                      </a:r>
                      <a:r>
                        <a:rPr dirty="0" sz="900" spc="-4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기능</a:t>
                      </a:r>
                      <a:r>
                        <a:rPr dirty="0" sz="900" spc="-3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구현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11112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6555"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920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4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11684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39116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dirty="0" sz="900" spc="-10">
                          <a:latin typeface="맑은 고딕"/>
                          <a:cs typeface="맑은 고딕"/>
                        </a:rPr>
                        <a:t>아이디/비밀번호</a:t>
                      </a:r>
                      <a:r>
                        <a:rPr dirty="0" sz="900" spc="-1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찾기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11112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dirty="0" sz="900" spc="-10">
                          <a:latin typeface="맑은 고딕"/>
                          <a:cs typeface="맑은 고딕"/>
                        </a:rPr>
                        <a:t>아이디/비밀번호</a:t>
                      </a:r>
                      <a:r>
                        <a:rPr dirty="0" sz="900" spc="-1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찾기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11112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아이디</a:t>
                      </a:r>
                      <a:r>
                        <a:rPr dirty="0" sz="900" spc="-4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비밀번호</a:t>
                      </a:r>
                      <a:r>
                        <a:rPr dirty="0" sz="900" spc="-4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찾기</a:t>
                      </a:r>
                      <a:r>
                        <a:rPr dirty="0" sz="900" spc="-4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구현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11112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6555"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920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5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11684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dirty="0" sz="900" spc="-20">
                          <a:latin typeface="맑은 고딕"/>
                          <a:cs typeface="맑은 고딕"/>
                        </a:rPr>
                        <a:t>회원가입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11176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약관동의,</a:t>
                      </a:r>
                      <a:r>
                        <a:rPr dirty="0" sz="900" spc="-5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회원가입(및</a:t>
                      </a:r>
                      <a:r>
                        <a:rPr dirty="0" sz="900" spc="-6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10">
                          <a:latin typeface="맑은 고딕"/>
                          <a:cs typeface="맑은 고딕"/>
                        </a:rPr>
                        <a:t>가입완료)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11176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회원가입</a:t>
                      </a:r>
                      <a:r>
                        <a:rPr dirty="0" sz="900" spc="-4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기능</a:t>
                      </a:r>
                      <a:r>
                        <a:rPr dirty="0" sz="900" spc="-4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35">
                          <a:latin typeface="맑은 고딕"/>
                          <a:cs typeface="맑은 고딕"/>
                        </a:rPr>
                        <a:t>구현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11176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6555"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920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6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11684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dirty="0" sz="900" spc="-25">
                          <a:latin typeface="맑은 고딕"/>
                          <a:cs typeface="맑은 고딕"/>
                        </a:rPr>
                        <a:t>검색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11176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상품</a:t>
                      </a:r>
                      <a:r>
                        <a:rPr dirty="0" sz="900" spc="-3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검색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11112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상품</a:t>
                      </a:r>
                      <a:r>
                        <a:rPr dirty="0" sz="900" spc="-3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검색</a:t>
                      </a:r>
                      <a:r>
                        <a:rPr dirty="0" sz="900" spc="-3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기능</a:t>
                      </a:r>
                      <a:r>
                        <a:rPr dirty="0" sz="900" spc="-3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구현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11112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6555"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920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7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11684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2103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주문</a:t>
                      </a:r>
                      <a:r>
                        <a:rPr dirty="0" sz="900" spc="-3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및</a:t>
                      </a:r>
                      <a:r>
                        <a:rPr dirty="0" sz="900" spc="-3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결제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11176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주문</a:t>
                      </a:r>
                      <a:r>
                        <a:rPr dirty="0" sz="900" spc="-4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내역</a:t>
                      </a:r>
                      <a:r>
                        <a:rPr dirty="0" sz="900" spc="-3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조회,</a:t>
                      </a:r>
                      <a:r>
                        <a:rPr dirty="0" sz="900" spc="-3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장바구니,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상품</a:t>
                      </a:r>
                      <a:r>
                        <a:rPr dirty="0" sz="900" spc="-4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주문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11176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주문</a:t>
                      </a:r>
                      <a:r>
                        <a:rPr dirty="0" sz="900" spc="-4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내역</a:t>
                      </a:r>
                      <a:r>
                        <a:rPr dirty="0" sz="900" spc="-3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조회,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장바구니,</a:t>
                      </a:r>
                      <a:r>
                        <a:rPr dirty="0" sz="900" spc="-3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상품</a:t>
                      </a:r>
                      <a:r>
                        <a:rPr dirty="0" sz="900" spc="-3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주문</a:t>
                      </a:r>
                      <a:r>
                        <a:rPr dirty="0" sz="900" spc="-3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구현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11176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6555"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8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11620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52768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상품</a:t>
                      </a:r>
                      <a:r>
                        <a:rPr dirty="0" sz="900" spc="-3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10">
                          <a:latin typeface="맑은 고딕"/>
                          <a:cs typeface="맑은 고딕"/>
                        </a:rPr>
                        <a:t>상세페이지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11176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상품</a:t>
                      </a:r>
                      <a:r>
                        <a:rPr dirty="0" sz="900" spc="-3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정보,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문의,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 리뷰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11176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상품</a:t>
                      </a:r>
                      <a:r>
                        <a:rPr dirty="0" sz="900" spc="-3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정보,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문의</a:t>
                      </a:r>
                      <a:r>
                        <a:rPr dirty="0" sz="900" spc="-3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,</a:t>
                      </a:r>
                      <a:r>
                        <a:rPr dirty="0" sz="900" spc="-2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리뷰</a:t>
                      </a:r>
                      <a:r>
                        <a:rPr dirty="0" sz="900" spc="-3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구현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11176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6555"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9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11620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dirty="0" sz="900" spc="-20">
                          <a:latin typeface="맑은 고딕"/>
                          <a:cs typeface="맑은 고딕"/>
                        </a:rPr>
                        <a:t>커뮤니티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11176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dirty="0" sz="900" spc="-10">
                          <a:latin typeface="맑은 고딕"/>
                          <a:cs typeface="맑은 고딕"/>
                        </a:rPr>
                        <a:t>홈,추천,채널,집들이,집사진,3D</a:t>
                      </a:r>
                      <a:r>
                        <a:rPr dirty="0" sz="900" spc="7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0">
                          <a:latin typeface="맑은 고딕"/>
                          <a:cs typeface="맑은 고딕"/>
                        </a:rPr>
                        <a:t>인테리어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11176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커뮤니티</a:t>
                      </a:r>
                      <a:r>
                        <a:rPr dirty="0" sz="900" spc="-4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메뉴</a:t>
                      </a:r>
                      <a:r>
                        <a:rPr dirty="0" sz="900" spc="-4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구조도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11176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6555"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dirty="0" sz="900" spc="-25">
                          <a:latin typeface="맑은 고딕"/>
                          <a:cs typeface="맑은 고딕"/>
                        </a:rPr>
                        <a:t>10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11620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dirty="0" sz="900" spc="-25">
                          <a:latin typeface="맑은 고딕"/>
                          <a:cs typeface="맑은 고딕"/>
                        </a:rPr>
                        <a:t>쇼핑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11112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홈,베스트,오늘의</a:t>
                      </a:r>
                      <a:r>
                        <a:rPr dirty="0" sz="900" spc="-7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50">
                          <a:latin typeface="맑은 고딕"/>
                          <a:cs typeface="맑은 고딕"/>
                        </a:rPr>
                        <a:t>딜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11112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쇼핑</a:t>
                      </a:r>
                      <a:r>
                        <a:rPr dirty="0" sz="900" spc="-3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메뉴</a:t>
                      </a:r>
                      <a:r>
                        <a:rPr dirty="0" sz="900" spc="-3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구조도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11112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6555"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dirty="0" sz="900" spc="-25">
                          <a:latin typeface="맑은 고딕"/>
                          <a:cs typeface="맑은 고딕"/>
                        </a:rPr>
                        <a:t>11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11620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514984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000" spc="-10">
                          <a:latin typeface="맑은 고딕"/>
                          <a:cs typeface="맑은 고딕"/>
                        </a:rPr>
                        <a:t>이사/시공/생활</a:t>
                      </a:r>
                      <a:endParaRPr sz="1000">
                        <a:latin typeface="맑은 고딕"/>
                        <a:cs typeface="맑은 고딕"/>
                      </a:endParaRPr>
                    </a:p>
                  </a:txBody>
                  <a:tcPr marL="0" marR="0" marB="0" marT="10160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홈,</a:t>
                      </a:r>
                      <a:r>
                        <a:rPr dirty="0" sz="900" spc="-4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주거공간시공,</a:t>
                      </a:r>
                      <a:r>
                        <a:rPr dirty="0" sz="900" spc="-4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10">
                          <a:latin typeface="맑은 고딕"/>
                          <a:cs typeface="맑은 고딕"/>
                        </a:rPr>
                        <a:t>상업공간시공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11176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dirty="0" sz="900" spc="-10">
                          <a:latin typeface="맑은 고딕"/>
                          <a:cs typeface="맑은 고딕"/>
                        </a:rPr>
                        <a:t>이사/시공/생활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메뉴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 구조도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11176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6555"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dirty="0" sz="900" spc="-25">
                          <a:latin typeface="맑은 고딕"/>
                          <a:cs typeface="맑은 고딕"/>
                        </a:rPr>
                        <a:t>12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11620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0261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dirty="0" sz="900" spc="-10">
                          <a:latin typeface="맑은 고딕"/>
                          <a:cs typeface="맑은 고딕"/>
                        </a:rPr>
                        <a:t>관리자페이지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11176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dirty="0" sz="900" spc="-10">
                          <a:latin typeface="맑은 고딕"/>
                          <a:cs typeface="맑은 고딕"/>
                        </a:rPr>
                        <a:t>사원관리,고객관리,주문관리,상품조회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11176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관리자페이지</a:t>
                      </a:r>
                      <a:r>
                        <a:rPr dirty="0" sz="900" spc="-7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구현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11176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5285">
                <a:tc gridSpan="2"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dirty="0" sz="900" spc="-20">
                          <a:latin typeface="맑은 고딕"/>
                          <a:cs typeface="맑은 고딕"/>
                        </a:rPr>
                        <a:t>추가사항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11176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3" name="object 3" descr=""/>
          <p:cNvSpPr txBox="1"/>
          <p:nvPr/>
        </p:nvSpPr>
        <p:spPr>
          <a:xfrm>
            <a:off x="5292886" y="1090863"/>
            <a:ext cx="1633855" cy="3295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00" b="1">
                <a:latin typeface="맑은 고딕"/>
                <a:cs typeface="맑은 고딕"/>
                <a:hlinkClick r:id="rId2"/>
              </a:rPr>
              <a:t>페이지</a:t>
            </a:r>
            <a:r>
              <a:rPr dirty="0" sz="2000" spc="-65" b="1">
                <a:latin typeface="맑은 고딕"/>
                <a:cs typeface="맑은 고딕"/>
                <a:hlinkClick r:id="rId2"/>
              </a:rPr>
              <a:t> </a:t>
            </a:r>
            <a:r>
              <a:rPr dirty="0" sz="2000" spc="-25" b="1">
                <a:latin typeface="맑은 고딕"/>
                <a:cs typeface="맑은 고딕"/>
                <a:hlinkClick r:id="rId2"/>
              </a:rPr>
              <a:t>구성도</a:t>
            </a:r>
            <a:endParaRPr sz="20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(주)예스폼관리자 - 시은혜</dc:creator>
  <dc:title>스토리보드</dc:title>
  <dcterms:created xsi:type="dcterms:W3CDTF">2023-12-19T06:10:52Z</dcterms:created>
  <dcterms:modified xsi:type="dcterms:W3CDTF">2023-12-19T06:10:52Z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2023-12-19T00:00:00Z</vt:filetime>
  </property>
  <property fmtid="{D5CDD505-2E9C-101B-9397-08002B2CF9AE}" pid="3" name="Creator">
    <vt:lpwstr>Adobe Acrobat Pro (64-bit) 22.3.20263</vt:lpwstr>
  </property>
  <property fmtid="{D5CDD505-2E9C-101B-9397-08002B2CF9AE}" pid="4" name="LastSaved">
    <vt:filetime>2023-12-19T00:00:00Z</vt:filetime>
  </property>
  <property fmtid="{D5CDD505-2E9C-101B-9397-08002B2CF9AE}" pid="5" name="Producer">
    <vt:lpwstr>Adobe Acrobat Pro (64-bit) 22.3.20263</vt:lpwstr>
  </property>
</Properties>
</file>