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embeddedFontLst>
    <p:embeddedFont>
      <p:font typeface="넥슨Lv1고딕" panose="00000500000000000000" pitchFamily="2" charset="-127"/>
      <p:regular r:id="rId11"/>
    </p:embeddedFont>
    <p:embeddedFont>
      <p:font typeface="넥슨Lv1고딕 Bold" panose="00000800000000000000" pitchFamily="2" charset="-127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883" autoAdjust="0"/>
    <p:restoredTop sz="94660"/>
  </p:normalViewPr>
  <p:slideViewPr>
    <p:cSldViewPr snapToGrid="0">
      <p:cViewPr>
        <p:scale>
          <a:sx n="100" d="100"/>
          <a:sy n="100" d="100"/>
        </p:scale>
        <p:origin x="94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C4267-29F0-48F1-A391-77F47FF6F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273A-D5A8-4255-966E-5C79EA349791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D649AD-1BB8-41B5-B858-CB3A17719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68B6BC-7EAD-4651-B9AA-9A0E2983B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3D8B-8FB1-4A82-8F0A-B612A89EE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09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6A5678-BC50-4703-8B1B-C3C25D7A9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273A-D5A8-4255-966E-5C79EA349791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C44C72-35FD-4250-84F2-D9993D478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3F9A4C-839F-4F5F-9ECF-146C0E2CC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3D8B-8FB1-4A82-8F0A-B612A89EE61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A39508F-F379-4153-A412-334ABF41E2B7}"/>
              </a:ext>
            </a:extLst>
          </p:cNvPr>
          <p:cNvCxnSpPr>
            <a:cxnSpLocks/>
          </p:cNvCxnSpPr>
          <p:nvPr/>
        </p:nvCxnSpPr>
        <p:spPr>
          <a:xfrm>
            <a:off x="400050" y="621744"/>
            <a:ext cx="11391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9">
            <a:extLst>
              <a:ext uri="{FF2B5EF4-FFF2-40B4-BE49-F238E27FC236}">
                <a16:creationId xmlns:a16="http://schemas.microsoft.com/office/drawing/2014/main" id="{DED3DB93-0BAE-4DC6-89EE-50479B171F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25" y="0"/>
            <a:ext cx="5438775" cy="62174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>
                <a:latin typeface="+mn-ea"/>
                <a:ea typeface="+mn-ea"/>
              </a:defRPr>
            </a:lvl1pPr>
          </a:lstStyle>
          <a:p>
            <a:r>
              <a:rPr lang="en-US" altLang="ko-KR" dirty="0"/>
              <a:t>Title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976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E5A8DDA-F244-44E1-A180-F83A4BAB2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314B34-F757-459E-8CF4-8B1ECEAB6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066D99-A614-4768-A6B7-4CBB5FC43A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9273A-D5A8-4255-966E-5C79EA349791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B3671E-0F6C-446E-B128-C2BC9EBC6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158A8F-0F03-4359-9FB3-A21B731B8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03D8B-8FB1-4A82-8F0A-B612A89EE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956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515108-3A45-406C-8B4C-EC6F6D06514F}"/>
              </a:ext>
            </a:extLst>
          </p:cNvPr>
          <p:cNvSpPr/>
          <p:nvPr/>
        </p:nvSpPr>
        <p:spPr>
          <a:xfrm>
            <a:off x="1679574" y="2188542"/>
            <a:ext cx="120652" cy="10953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7526E2-2BFB-4723-BCAF-EBB65943D9D9}"/>
              </a:ext>
            </a:extLst>
          </p:cNvPr>
          <p:cNvSpPr txBox="1"/>
          <p:nvPr/>
        </p:nvSpPr>
        <p:spPr>
          <a:xfrm>
            <a:off x="1019176" y="2366228"/>
            <a:ext cx="10153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+mj-ea"/>
                <a:ea typeface="+mj-ea"/>
              </a:rPr>
              <a:t>웹사이트 스토리보드 기획서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C73855C-A4C1-4FB5-8F2E-9539127F85B4}"/>
              </a:ext>
            </a:extLst>
          </p:cNvPr>
          <p:cNvSpPr txBox="1"/>
          <p:nvPr/>
        </p:nvSpPr>
        <p:spPr>
          <a:xfrm>
            <a:off x="2152649" y="3837259"/>
            <a:ext cx="2476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20XX.</a:t>
            </a:r>
            <a:r>
              <a:rPr lang="en-US" altLang="ko-KR" sz="1600" dirty="0">
                <a:solidFill>
                  <a:schemeClr val="accent1"/>
                </a:solidFill>
                <a:latin typeface="+mn-ea"/>
              </a:rPr>
              <a:t>02.05</a:t>
            </a:r>
            <a:endParaRPr lang="ko-KR" altLang="en-US" sz="16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55AABC-ECFD-4607-ADAB-B3F7D49474FA}"/>
              </a:ext>
            </a:extLst>
          </p:cNvPr>
          <p:cNvSpPr txBox="1"/>
          <p:nvPr/>
        </p:nvSpPr>
        <p:spPr>
          <a:xfrm>
            <a:off x="7562851" y="3837259"/>
            <a:ext cx="2476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작성자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accent1"/>
                </a:solidFill>
                <a:latin typeface="+mn-ea"/>
              </a:rPr>
              <a:t>홍길동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18CE84D-53E8-42FF-A6D6-6BB06A301EA3}"/>
              </a:ext>
            </a:extLst>
          </p:cNvPr>
          <p:cNvSpPr txBox="1"/>
          <p:nvPr/>
        </p:nvSpPr>
        <p:spPr>
          <a:xfrm>
            <a:off x="4857750" y="3837259"/>
            <a:ext cx="2476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Version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accent1"/>
                </a:solidFill>
                <a:latin typeface="+mn-ea"/>
              </a:rPr>
              <a:t>1.0</a:t>
            </a:r>
            <a:endParaRPr lang="ko-KR" altLang="en-US" sz="1600" dirty="0">
              <a:solidFill>
                <a:schemeClr val="accent1"/>
              </a:solidFill>
              <a:latin typeface="+mn-ea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941A325C-3534-474A-AA23-C69FAAF7BBC5}"/>
              </a:ext>
            </a:extLst>
          </p:cNvPr>
          <p:cNvGrpSpPr/>
          <p:nvPr/>
        </p:nvGrpSpPr>
        <p:grpSpPr>
          <a:xfrm>
            <a:off x="5716202" y="6200300"/>
            <a:ext cx="759597" cy="322960"/>
            <a:chOff x="2406015" y="3810000"/>
            <a:chExt cx="3158780" cy="1343026"/>
          </a:xfrm>
        </p:grpSpPr>
        <p:sp>
          <p:nvSpPr>
            <p:cNvPr id="77" name="Freeform 38">
              <a:extLst>
                <a:ext uri="{FF2B5EF4-FFF2-40B4-BE49-F238E27FC236}">
                  <a16:creationId xmlns:a16="http://schemas.microsoft.com/office/drawing/2014/main" id="{9907D7AD-C9C8-4742-84DC-42444008E4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8992" y="5043250"/>
              <a:ext cx="85052" cy="85052"/>
            </a:xfrm>
            <a:custGeom>
              <a:avLst/>
              <a:gdLst/>
              <a:ahLst/>
              <a:cxnLst>
                <a:cxn ang="0">
                  <a:pos x="36" y="5"/>
                </a:cxn>
                <a:cxn ang="0">
                  <a:pos x="29" y="0"/>
                </a:cxn>
                <a:cxn ang="0">
                  <a:pos x="22" y="6"/>
                </a:cxn>
                <a:cxn ang="0">
                  <a:pos x="23" y="9"/>
                </a:cxn>
                <a:cxn ang="0">
                  <a:pos x="17" y="8"/>
                </a:cxn>
                <a:cxn ang="0">
                  <a:pos x="0" y="23"/>
                </a:cxn>
                <a:cxn ang="0">
                  <a:pos x="18" y="35"/>
                </a:cxn>
                <a:cxn ang="0">
                  <a:pos x="35" y="21"/>
                </a:cxn>
                <a:cxn ang="0">
                  <a:pos x="29" y="11"/>
                </a:cxn>
                <a:cxn ang="0">
                  <a:pos x="29" y="11"/>
                </a:cxn>
                <a:cxn ang="0">
                  <a:pos x="36" y="5"/>
                </a:cxn>
              </a:cxnLst>
              <a:rect l="0" t="0" r="r" b="b"/>
              <a:pathLst>
                <a:path w="36" h="36">
                  <a:moveTo>
                    <a:pt x="36" y="5"/>
                  </a:moveTo>
                  <a:cubicBezTo>
                    <a:pt x="36" y="2"/>
                    <a:pt x="33" y="0"/>
                    <a:pt x="29" y="0"/>
                  </a:cubicBezTo>
                  <a:cubicBezTo>
                    <a:pt x="25" y="1"/>
                    <a:pt x="22" y="3"/>
                    <a:pt x="22" y="6"/>
                  </a:cubicBezTo>
                  <a:cubicBezTo>
                    <a:pt x="22" y="7"/>
                    <a:pt x="23" y="8"/>
                    <a:pt x="23" y="9"/>
                  </a:cubicBezTo>
                  <a:cubicBezTo>
                    <a:pt x="21" y="8"/>
                    <a:pt x="19" y="8"/>
                    <a:pt x="17" y="8"/>
                  </a:cubicBezTo>
                  <a:cubicBezTo>
                    <a:pt x="7" y="9"/>
                    <a:pt x="0" y="15"/>
                    <a:pt x="0" y="23"/>
                  </a:cubicBezTo>
                  <a:cubicBezTo>
                    <a:pt x="0" y="30"/>
                    <a:pt x="8" y="36"/>
                    <a:pt x="18" y="35"/>
                  </a:cubicBezTo>
                  <a:cubicBezTo>
                    <a:pt x="27" y="35"/>
                    <a:pt x="35" y="28"/>
                    <a:pt x="35" y="21"/>
                  </a:cubicBezTo>
                  <a:cubicBezTo>
                    <a:pt x="35" y="17"/>
                    <a:pt x="33" y="13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3" y="11"/>
                    <a:pt x="36" y="8"/>
                    <a:pt x="36" y="5"/>
                  </a:cubicBezTo>
                  <a:close/>
                </a:path>
              </a:pathLst>
            </a:custGeom>
            <a:solidFill>
              <a:srgbClr val="40352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39">
              <a:extLst>
                <a:ext uri="{FF2B5EF4-FFF2-40B4-BE49-F238E27FC236}">
                  <a16:creationId xmlns:a16="http://schemas.microsoft.com/office/drawing/2014/main" id="{A0304E0F-0404-4C23-86C4-2A4E13DC1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8437" y="4102737"/>
              <a:ext cx="404490" cy="793156"/>
            </a:xfrm>
            <a:custGeom>
              <a:avLst/>
              <a:gdLst/>
              <a:ahLst/>
              <a:cxnLst>
                <a:cxn ang="0">
                  <a:pos x="45" y="204"/>
                </a:cxn>
                <a:cxn ang="0">
                  <a:pos x="24" y="236"/>
                </a:cxn>
                <a:cxn ang="0">
                  <a:pos x="8" y="276"/>
                </a:cxn>
                <a:cxn ang="0">
                  <a:pos x="0" y="332"/>
                </a:cxn>
                <a:cxn ang="0">
                  <a:pos x="0" y="337"/>
                </a:cxn>
                <a:cxn ang="0">
                  <a:pos x="3" y="332"/>
                </a:cxn>
                <a:cxn ang="0">
                  <a:pos x="7" y="326"/>
                </a:cxn>
                <a:cxn ang="0">
                  <a:pos x="62" y="246"/>
                </a:cxn>
                <a:cxn ang="0">
                  <a:pos x="148" y="80"/>
                </a:cxn>
                <a:cxn ang="0">
                  <a:pos x="171" y="0"/>
                </a:cxn>
                <a:cxn ang="0">
                  <a:pos x="171" y="0"/>
                </a:cxn>
                <a:cxn ang="0">
                  <a:pos x="45" y="204"/>
                </a:cxn>
              </a:cxnLst>
              <a:rect l="0" t="0" r="r" b="b"/>
              <a:pathLst>
                <a:path w="171" h="337">
                  <a:moveTo>
                    <a:pt x="45" y="204"/>
                  </a:moveTo>
                  <a:cubicBezTo>
                    <a:pt x="43" y="207"/>
                    <a:pt x="33" y="218"/>
                    <a:pt x="24" y="236"/>
                  </a:cubicBezTo>
                  <a:cubicBezTo>
                    <a:pt x="21" y="241"/>
                    <a:pt x="14" y="256"/>
                    <a:pt x="8" y="276"/>
                  </a:cubicBezTo>
                  <a:cubicBezTo>
                    <a:pt x="4" y="290"/>
                    <a:pt x="0" y="309"/>
                    <a:pt x="0" y="332"/>
                  </a:cubicBezTo>
                  <a:cubicBezTo>
                    <a:pt x="0" y="334"/>
                    <a:pt x="0" y="336"/>
                    <a:pt x="0" y="337"/>
                  </a:cubicBezTo>
                  <a:cubicBezTo>
                    <a:pt x="1" y="336"/>
                    <a:pt x="2" y="334"/>
                    <a:pt x="3" y="332"/>
                  </a:cubicBezTo>
                  <a:cubicBezTo>
                    <a:pt x="3" y="332"/>
                    <a:pt x="5" y="329"/>
                    <a:pt x="7" y="326"/>
                  </a:cubicBezTo>
                  <a:cubicBezTo>
                    <a:pt x="32" y="288"/>
                    <a:pt x="62" y="246"/>
                    <a:pt x="62" y="246"/>
                  </a:cubicBezTo>
                  <a:cubicBezTo>
                    <a:pt x="121" y="165"/>
                    <a:pt x="148" y="80"/>
                    <a:pt x="148" y="80"/>
                  </a:cubicBezTo>
                  <a:cubicBezTo>
                    <a:pt x="158" y="50"/>
                    <a:pt x="171" y="0"/>
                    <a:pt x="171" y="0"/>
                  </a:cubicBezTo>
                  <a:cubicBezTo>
                    <a:pt x="171" y="0"/>
                    <a:pt x="171" y="0"/>
                    <a:pt x="171" y="0"/>
                  </a:cubicBezTo>
                  <a:cubicBezTo>
                    <a:pt x="155" y="62"/>
                    <a:pt x="102" y="135"/>
                    <a:pt x="45" y="204"/>
                  </a:cubicBezTo>
                  <a:close/>
                </a:path>
              </a:pathLst>
            </a:custGeom>
            <a:solidFill>
              <a:srgbClr val="FFB6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40">
              <a:extLst>
                <a:ext uri="{FF2B5EF4-FFF2-40B4-BE49-F238E27FC236}">
                  <a16:creationId xmlns:a16="http://schemas.microsoft.com/office/drawing/2014/main" id="{EA0125DE-C2B3-40E4-9108-423122EB66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0305" y="4068122"/>
              <a:ext cx="404490" cy="843594"/>
            </a:xfrm>
            <a:custGeom>
              <a:avLst/>
              <a:gdLst/>
              <a:ahLst/>
              <a:cxnLst>
                <a:cxn ang="0">
                  <a:pos x="169" y="0"/>
                </a:cxn>
                <a:cxn ang="0">
                  <a:pos x="156" y="62"/>
                </a:cxn>
                <a:cxn ang="0">
                  <a:pos x="156" y="64"/>
                </a:cxn>
                <a:cxn ang="0">
                  <a:pos x="140" y="106"/>
                </a:cxn>
                <a:cxn ang="0">
                  <a:pos x="125" y="145"/>
                </a:cxn>
                <a:cxn ang="0">
                  <a:pos x="28" y="315"/>
                </a:cxn>
                <a:cxn ang="0">
                  <a:pos x="0" y="359"/>
                </a:cxn>
                <a:cxn ang="0">
                  <a:pos x="13" y="357"/>
                </a:cxn>
                <a:cxn ang="0">
                  <a:pos x="60" y="329"/>
                </a:cxn>
                <a:cxn ang="0">
                  <a:pos x="98" y="281"/>
                </a:cxn>
                <a:cxn ang="0">
                  <a:pos x="153" y="145"/>
                </a:cxn>
                <a:cxn ang="0">
                  <a:pos x="169" y="0"/>
                </a:cxn>
              </a:cxnLst>
              <a:rect l="0" t="0" r="r" b="b"/>
              <a:pathLst>
                <a:path w="171" h="359">
                  <a:moveTo>
                    <a:pt x="169" y="0"/>
                  </a:moveTo>
                  <a:cubicBezTo>
                    <a:pt x="168" y="18"/>
                    <a:pt x="163" y="40"/>
                    <a:pt x="156" y="62"/>
                  </a:cubicBezTo>
                  <a:cubicBezTo>
                    <a:pt x="156" y="62"/>
                    <a:pt x="156" y="63"/>
                    <a:pt x="156" y="64"/>
                  </a:cubicBezTo>
                  <a:cubicBezTo>
                    <a:pt x="153" y="72"/>
                    <a:pt x="148" y="86"/>
                    <a:pt x="140" y="106"/>
                  </a:cubicBezTo>
                  <a:cubicBezTo>
                    <a:pt x="136" y="119"/>
                    <a:pt x="130" y="132"/>
                    <a:pt x="125" y="145"/>
                  </a:cubicBezTo>
                  <a:cubicBezTo>
                    <a:pt x="107" y="189"/>
                    <a:pt x="77" y="249"/>
                    <a:pt x="28" y="315"/>
                  </a:cubicBezTo>
                  <a:cubicBezTo>
                    <a:pt x="28" y="315"/>
                    <a:pt x="16" y="334"/>
                    <a:pt x="0" y="359"/>
                  </a:cubicBezTo>
                  <a:cubicBezTo>
                    <a:pt x="3" y="359"/>
                    <a:pt x="7" y="358"/>
                    <a:pt x="13" y="357"/>
                  </a:cubicBezTo>
                  <a:cubicBezTo>
                    <a:pt x="37" y="352"/>
                    <a:pt x="53" y="337"/>
                    <a:pt x="60" y="329"/>
                  </a:cubicBezTo>
                  <a:cubicBezTo>
                    <a:pt x="70" y="318"/>
                    <a:pt x="84" y="302"/>
                    <a:pt x="98" y="281"/>
                  </a:cubicBezTo>
                  <a:cubicBezTo>
                    <a:pt x="105" y="271"/>
                    <a:pt x="135" y="225"/>
                    <a:pt x="153" y="145"/>
                  </a:cubicBezTo>
                  <a:cubicBezTo>
                    <a:pt x="171" y="67"/>
                    <a:pt x="169" y="0"/>
                    <a:pt x="169" y="0"/>
                  </a:cubicBezTo>
                  <a:close/>
                </a:path>
              </a:pathLst>
            </a:custGeom>
            <a:solidFill>
              <a:srgbClr val="FFB6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41">
              <a:extLst>
                <a:ext uri="{FF2B5EF4-FFF2-40B4-BE49-F238E27FC236}">
                  <a16:creationId xmlns:a16="http://schemas.microsoft.com/office/drawing/2014/main" id="{59E45D50-1AC0-460C-92CB-D49C11A8FC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7779" y="4173943"/>
              <a:ext cx="423280" cy="789200"/>
            </a:xfrm>
            <a:custGeom>
              <a:avLst/>
              <a:gdLst/>
              <a:ahLst/>
              <a:cxnLst>
                <a:cxn ang="0">
                  <a:pos x="147" y="80"/>
                </a:cxn>
                <a:cxn ang="0">
                  <a:pos x="73" y="214"/>
                </a:cxn>
                <a:cxn ang="0">
                  <a:pos x="20" y="296"/>
                </a:cxn>
                <a:cxn ang="0">
                  <a:pos x="13" y="307"/>
                </a:cxn>
                <a:cxn ang="0">
                  <a:pos x="12" y="309"/>
                </a:cxn>
                <a:cxn ang="0">
                  <a:pos x="0" y="329"/>
                </a:cxn>
                <a:cxn ang="0">
                  <a:pos x="5" y="329"/>
                </a:cxn>
                <a:cxn ang="0">
                  <a:pos x="11" y="323"/>
                </a:cxn>
                <a:cxn ang="0">
                  <a:pos x="6" y="331"/>
                </a:cxn>
                <a:cxn ang="0">
                  <a:pos x="15" y="319"/>
                </a:cxn>
                <a:cxn ang="0">
                  <a:pos x="18" y="314"/>
                </a:cxn>
                <a:cxn ang="0">
                  <a:pos x="46" y="270"/>
                </a:cxn>
                <a:cxn ang="0">
                  <a:pos x="143" y="100"/>
                </a:cxn>
                <a:cxn ang="0">
                  <a:pos x="158" y="61"/>
                </a:cxn>
                <a:cxn ang="0">
                  <a:pos x="179" y="0"/>
                </a:cxn>
                <a:cxn ang="0">
                  <a:pos x="147" y="80"/>
                </a:cxn>
              </a:cxnLst>
              <a:rect l="0" t="0" r="r" b="b"/>
              <a:pathLst>
                <a:path w="179" h="336">
                  <a:moveTo>
                    <a:pt x="147" y="80"/>
                  </a:moveTo>
                  <a:cubicBezTo>
                    <a:pt x="118" y="143"/>
                    <a:pt x="87" y="191"/>
                    <a:pt x="73" y="214"/>
                  </a:cubicBezTo>
                  <a:cubicBezTo>
                    <a:pt x="23" y="292"/>
                    <a:pt x="20" y="296"/>
                    <a:pt x="20" y="296"/>
                  </a:cubicBezTo>
                  <a:cubicBezTo>
                    <a:pt x="17" y="300"/>
                    <a:pt x="15" y="304"/>
                    <a:pt x="13" y="307"/>
                  </a:cubicBezTo>
                  <a:cubicBezTo>
                    <a:pt x="12" y="308"/>
                    <a:pt x="12" y="309"/>
                    <a:pt x="12" y="309"/>
                  </a:cubicBezTo>
                  <a:cubicBezTo>
                    <a:pt x="7" y="316"/>
                    <a:pt x="3" y="323"/>
                    <a:pt x="0" y="329"/>
                  </a:cubicBezTo>
                  <a:cubicBezTo>
                    <a:pt x="0" y="331"/>
                    <a:pt x="0" y="336"/>
                    <a:pt x="5" y="329"/>
                  </a:cubicBezTo>
                  <a:cubicBezTo>
                    <a:pt x="12" y="321"/>
                    <a:pt x="11" y="323"/>
                    <a:pt x="11" y="323"/>
                  </a:cubicBezTo>
                  <a:cubicBezTo>
                    <a:pt x="11" y="323"/>
                    <a:pt x="9" y="326"/>
                    <a:pt x="6" y="331"/>
                  </a:cubicBezTo>
                  <a:cubicBezTo>
                    <a:pt x="9" y="327"/>
                    <a:pt x="12" y="323"/>
                    <a:pt x="15" y="319"/>
                  </a:cubicBezTo>
                  <a:cubicBezTo>
                    <a:pt x="16" y="317"/>
                    <a:pt x="17" y="316"/>
                    <a:pt x="18" y="314"/>
                  </a:cubicBezTo>
                  <a:cubicBezTo>
                    <a:pt x="34" y="289"/>
                    <a:pt x="46" y="270"/>
                    <a:pt x="46" y="270"/>
                  </a:cubicBezTo>
                  <a:cubicBezTo>
                    <a:pt x="95" y="204"/>
                    <a:pt x="125" y="144"/>
                    <a:pt x="143" y="100"/>
                  </a:cubicBezTo>
                  <a:cubicBezTo>
                    <a:pt x="151" y="81"/>
                    <a:pt x="158" y="61"/>
                    <a:pt x="158" y="61"/>
                  </a:cubicBezTo>
                  <a:cubicBezTo>
                    <a:pt x="167" y="37"/>
                    <a:pt x="174" y="16"/>
                    <a:pt x="179" y="0"/>
                  </a:cubicBezTo>
                  <a:cubicBezTo>
                    <a:pt x="173" y="19"/>
                    <a:pt x="162" y="47"/>
                    <a:pt x="147" y="80"/>
                  </a:cubicBezTo>
                  <a:close/>
                </a:path>
              </a:pathLst>
            </a:custGeom>
            <a:solidFill>
              <a:srgbClr val="E9ED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42">
              <a:extLst>
                <a:ext uri="{FF2B5EF4-FFF2-40B4-BE49-F238E27FC236}">
                  <a16:creationId xmlns:a16="http://schemas.microsoft.com/office/drawing/2014/main" id="{AED42AB7-9077-447C-B511-4AC1108484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2286" y="4928529"/>
              <a:ext cx="73184" cy="93953"/>
            </a:xfrm>
            <a:custGeom>
              <a:avLst/>
              <a:gdLst/>
              <a:ahLst/>
              <a:cxnLst>
                <a:cxn ang="0">
                  <a:pos x="24" y="8"/>
                </a:cxn>
                <a:cxn ang="0">
                  <a:pos x="19" y="8"/>
                </a:cxn>
                <a:cxn ang="0">
                  <a:pos x="14" y="15"/>
                </a:cxn>
                <a:cxn ang="0">
                  <a:pos x="0" y="40"/>
                </a:cxn>
                <a:cxn ang="0">
                  <a:pos x="25" y="10"/>
                </a:cxn>
                <a:cxn ang="0">
                  <a:pos x="30" y="2"/>
                </a:cxn>
                <a:cxn ang="0">
                  <a:pos x="24" y="8"/>
                </a:cxn>
              </a:cxnLst>
              <a:rect l="0" t="0" r="r" b="b"/>
              <a:pathLst>
                <a:path w="31" h="40">
                  <a:moveTo>
                    <a:pt x="24" y="8"/>
                  </a:moveTo>
                  <a:cubicBezTo>
                    <a:pt x="19" y="15"/>
                    <a:pt x="19" y="10"/>
                    <a:pt x="19" y="8"/>
                  </a:cubicBezTo>
                  <a:cubicBezTo>
                    <a:pt x="17" y="10"/>
                    <a:pt x="16" y="13"/>
                    <a:pt x="14" y="15"/>
                  </a:cubicBezTo>
                  <a:cubicBezTo>
                    <a:pt x="8" y="26"/>
                    <a:pt x="0" y="40"/>
                    <a:pt x="0" y="40"/>
                  </a:cubicBezTo>
                  <a:cubicBezTo>
                    <a:pt x="8" y="32"/>
                    <a:pt x="17" y="21"/>
                    <a:pt x="25" y="10"/>
                  </a:cubicBezTo>
                  <a:cubicBezTo>
                    <a:pt x="28" y="5"/>
                    <a:pt x="30" y="2"/>
                    <a:pt x="30" y="2"/>
                  </a:cubicBezTo>
                  <a:cubicBezTo>
                    <a:pt x="30" y="2"/>
                    <a:pt x="31" y="0"/>
                    <a:pt x="24" y="8"/>
                  </a:cubicBezTo>
                  <a:close/>
                </a:path>
              </a:pathLst>
            </a:custGeom>
            <a:solidFill>
              <a:srgbClr val="ADB9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Rectangle 46">
              <a:extLst>
                <a:ext uri="{FF2B5EF4-FFF2-40B4-BE49-F238E27FC236}">
                  <a16:creationId xmlns:a16="http://schemas.microsoft.com/office/drawing/2014/main" id="{95A3C5B0-873B-44D4-83E1-A523F9E04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0388" y="4464700"/>
              <a:ext cx="93953" cy="674480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47">
              <a:extLst>
                <a:ext uri="{FF2B5EF4-FFF2-40B4-BE49-F238E27FC236}">
                  <a16:creationId xmlns:a16="http://schemas.microsoft.com/office/drawing/2014/main" id="{C81D09DF-FBD5-4543-998E-C74ACE476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06015" y="4464700"/>
              <a:ext cx="536023" cy="674480"/>
            </a:xfrm>
            <a:custGeom>
              <a:avLst/>
              <a:gdLst/>
              <a:ahLst/>
              <a:cxnLst>
                <a:cxn ang="0">
                  <a:pos x="189" y="43"/>
                </a:cxn>
                <a:cxn ang="0">
                  <a:pos x="151" y="43"/>
                </a:cxn>
                <a:cxn ang="0">
                  <a:pos x="144" y="32"/>
                </a:cxn>
                <a:cxn ang="0">
                  <a:pos x="82" y="0"/>
                </a:cxn>
                <a:cxn ang="0">
                  <a:pos x="20" y="32"/>
                </a:cxn>
                <a:cxn ang="0">
                  <a:pos x="0" y="104"/>
                </a:cxn>
                <a:cxn ang="0">
                  <a:pos x="20" y="174"/>
                </a:cxn>
                <a:cxn ang="0">
                  <a:pos x="82" y="206"/>
                </a:cxn>
                <a:cxn ang="0">
                  <a:pos x="144" y="174"/>
                </a:cxn>
                <a:cxn ang="0">
                  <a:pos x="148" y="168"/>
                </a:cxn>
                <a:cxn ang="0">
                  <a:pos x="189" y="168"/>
                </a:cxn>
                <a:cxn ang="0">
                  <a:pos x="189" y="287"/>
                </a:cxn>
                <a:cxn ang="0">
                  <a:pos x="229" y="287"/>
                </a:cxn>
                <a:cxn ang="0">
                  <a:pos x="229" y="0"/>
                </a:cxn>
                <a:cxn ang="0">
                  <a:pos x="189" y="0"/>
                </a:cxn>
                <a:cxn ang="0">
                  <a:pos x="189" y="43"/>
                </a:cxn>
                <a:cxn ang="0">
                  <a:pos x="115" y="149"/>
                </a:cxn>
                <a:cxn ang="0">
                  <a:pos x="82" y="170"/>
                </a:cxn>
                <a:cxn ang="0">
                  <a:pos x="49" y="149"/>
                </a:cxn>
                <a:cxn ang="0">
                  <a:pos x="38" y="104"/>
                </a:cxn>
                <a:cxn ang="0">
                  <a:pos x="49" y="57"/>
                </a:cxn>
                <a:cxn ang="0">
                  <a:pos x="82" y="36"/>
                </a:cxn>
                <a:cxn ang="0">
                  <a:pos x="115" y="57"/>
                </a:cxn>
                <a:cxn ang="0">
                  <a:pos x="127" y="104"/>
                </a:cxn>
                <a:cxn ang="0">
                  <a:pos x="115" y="149"/>
                </a:cxn>
                <a:cxn ang="0">
                  <a:pos x="189" y="132"/>
                </a:cxn>
                <a:cxn ang="0">
                  <a:pos x="162" y="132"/>
                </a:cxn>
                <a:cxn ang="0">
                  <a:pos x="164" y="104"/>
                </a:cxn>
                <a:cxn ang="0">
                  <a:pos x="162" y="79"/>
                </a:cxn>
                <a:cxn ang="0">
                  <a:pos x="189" y="79"/>
                </a:cxn>
                <a:cxn ang="0">
                  <a:pos x="189" y="132"/>
                </a:cxn>
              </a:cxnLst>
              <a:rect l="0" t="0" r="r" b="b"/>
              <a:pathLst>
                <a:path w="229" h="287">
                  <a:moveTo>
                    <a:pt x="189" y="43"/>
                  </a:moveTo>
                  <a:cubicBezTo>
                    <a:pt x="151" y="43"/>
                    <a:pt x="151" y="43"/>
                    <a:pt x="151" y="43"/>
                  </a:cubicBezTo>
                  <a:cubicBezTo>
                    <a:pt x="149" y="39"/>
                    <a:pt x="146" y="35"/>
                    <a:pt x="144" y="32"/>
                  </a:cubicBezTo>
                  <a:cubicBezTo>
                    <a:pt x="129" y="11"/>
                    <a:pt x="108" y="0"/>
                    <a:pt x="82" y="0"/>
                  </a:cubicBezTo>
                  <a:cubicBezTo>
                    <a:pt x="56" y="0"/>
                    <a:pt x="35" y="11"/>
                    <a:pt x="20" y="32"/>
                  </a:cubicBezTo>
                  <a:cubicBezTo>
                    <a:pt x="7" y="51"/>
                    <a:pt x="0" y="75"/>
                    <a:pt x="0" y="104"/>
                  </a:cubicBezTo>
                  <a:cubicBezTo>
                    <a:pt x="0" y="132"/>
                    <a:pt x="7" y="155"/>
                    <a:pt x="20" y="174"/>
                  </a:cubicBezTo>
                  <a:cubicBezTo>
                    <a:pt x="35" y="196"/>
                    <a:pt x="56" y="206"/>
                    <a:pt x="82" y="206"/>
                  </a:cubicBezTo>
                  <a:cubicBezTo>
                    <a:pt x="108" y="206"/>
                    <a:pt x="129" y="196"/>
                    <a:pt x="144" y="174"/>
                  </a:cubicBezTo>
                  <a:cubicBezTo>
                    <a:pt x="145" y="172"/>
                    <a:pt x="147" y="170"/>
                    <a:pt x="148" y="168"/>
                  </a:cubicBezTo>
                  <a:cubicBezTo>
                    <a:pt x="189" y="168"/>
                    <a:pt x="189" y="168"/>
                    <a:pt x="189" y="168"/>
                  </a:cubicBezTo>
                  <a:cubicBezTo>
                    <a:pt x="189" y="287"/>
                    <a:pt x="189" y="287"/>
                    <a:pt x="189" y="287"/>
                  </a:cubicBezTo>
                  <a:cubicBezTo>
                    <a:pt x="229" y="287"/>
                    <a:pt x="229" y="287"/>
                    <a:pt x="229" y="287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189" y="0"/>
                    <a:pt x="189" y="0"/>
                    <a:pt x="189" y="0"/>
                  </a:cubicBezTo>
                  <a:lnTo>
                    <a:pt x="189" y="43"/>
                  </a:lnTo>
                  <a:close/>
                  <a:moveTo>
                    <a:pt x="115" y="149"/>
                  </a:moveTo>
                  <a:cubicBezTo>
                    <a:pt x="107" y="163"/>
                    <a:pt x="96" y="170"/>
                    <a:pt x="82" y="170"/>
                  </a:cubicBezTo>
                  <a:cubicBezTo>
                    <a:pt x="68" y="170"/>
                    <a:pt x="57" y="163"/>
                    <a:pt x="49" y="149"/>
                  </a:cubicBezTo>
                  <a:cubicBezTo>
                    <a:pt x="42" y="137"/>
                    <a:pt x="38" y="121"/>
                    <a:pt x="38" y="104"/>
                  </a:cubicBezTo>
                  <a:cubicBezTo>
                    <a:pt x="38" y="86"/>
                    <a:pt x="42" y="70"/>
                    <a:pt x="49" y="57"/>
                  </a:cubicBezTo>
                  <a:cubicBezTo>
                    <a:pt x="57" y="43"/>
                    <a:pt x="68" y="36"/>
                    <a:pt x="82" y="36"/>
                  </a:cubicBezTo>
                  <a:cubicBezTo>
                    <a:pt x="96" y="36"/>
                    <a:pt x="107" y="43"/>
                    <a:pt x="115" y="57"/>
                  </a:cubicBezTo>
                  <a:cubicBezTo>
                    <a:pt x="123" y="70"/>
                    <a:pt x="127" y="86"/>
                    <a:pt x="127" y="104"/>
                  </a:cubicBezTo>
                  <a:cubicBezTo>
                    <a:pt x="127" y="121"/>
                    <a:pt x="123" y="137"/>
                    <a:pt x="115" y="149"/>
                  </a:cubicBezTo>
                  <a:close/>
                  <a:moveTo>
                    <a:pt x="189" y="132"/>
                  </a:moveTo>
                  <a:cubicBezTo>
                    <a:pt x="162" y="132"/>
                    <a:pt x="162" y="132"/>
                    <a:pt x="162" y="132"/>
                  </a:cubicBezTo>
                  <a:cubicBezTo>
                    <a:pt x="163" y="123"/>
                    <a:pt x="164" y="114"/>
                    <a:pt x="164" y="104"/>
                  </a:cubicBezTo>
                  <a:cubicBezTo>
                    <a:pt x="164" y="95"/>
                    <a:pt x="164" y="87"/>
                    <a:pt x="162" y="79"/>
                  </a:cubicBezTo>
                  <a:cubicBezTo>
                    <a:pt x="189" y="79"/>
                    <a:pt x="189" y="79"/>
                    <a:pt x="189" y="79"/>
                  </a:cubicBezTo>
                  <a:lnTo>
                    <a:pt x="189" y="132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Oval 48">
              <a:extLst>
                <a:ext uri="{FF2B5EF4-FFF2-40B4-BE49-F238E27FC236}">
                  <a16:creationId xmlns:a16="http://schemas.microsoft.com/office/drawing/2014/main" id="{B28616C1-8DF7-4DBA-ACDA-3D7C4201D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8468" y="5120390"/>
              <a:ext cx="638876" cy="32636"/>
            </a:xfrm>
            <a:prstGeom prst="ellipse">
              <a:avLst/>
            </a:prstGeom>
            <a:solidFill>
              <a:srgbClr val="C8CAC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49">
              <a:extLst>
                <a:ext uri="{FF2B5EF4-FFF2-40B4-BE49-F238E27FC236}">
                  <a16:creationId xmlns:a16="http://schemas.microsoft.com/office/drawing/2014/main" id="{9C1152D4-0D5B-4611-9795-A7B8A52618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0471" y="3810000"/>
              <a:ext cx="1304456" cy="1307422"/>
            </a:xfrm>
            <a:custGeom>
              <a:avLst/>
              <a:gdLst/>
              <a:ahLst/>
              <a:cxnLst>
                <a:cxn ang="0">
                  <a:pos x="549" y="317"/>
                </a:cxn>
                <a:cxn ang="0">
                  <a:pos x="540" y="355"/>
                </a:cxn>
                <a:cxn ang="0">
                  <a:pos x="241" y="548"/>
                </a:cxn>
                <a:cxn ang="0">
                  <a:pos x="202" y="540"/>
                </a:cxn>
                <a:cxn ang="0">
                  <a:pos x="9" y="240"/>
                </a:cxn>
                <a:cxn ang="0">
                  <a:pos x="17" y="202"/>
                </a:cxn>
                <a:cxn ang="0">
                  <a:pos x="317" y="9"/>
                </a:cxn>
                <a:cxn ang="0">
                  <a:pos x="356" y="17"/>
                </a:cxn>
                <a:cxn ang="0">
                  <a:pos x="549" y="317"/>
                </a:cxn>
              </a:cxnLst>
              <a:rect l="0" t="0" r="r" b="b"/>
              <a:pathLst>
                <a:path w="557" h="557">
                  <a:moveTo>
                    <a:pt x="549" y="317"/>
                  </a:moveTo>
                  <a:cubicBezTo>
                    <a:pt x="557" y="330"/>
                    <a:pt x="553" y="347"/>
                    <a:pt x="540" y="355"/>
                  </a:cubicBezTo>
                  <a:cubicBezTo>
                    <a:pt x="241" y="548"/>
                    <a:pt x="241" y="548"/>
                    <a:pt x="241" y="548"/>
                  </a:cubicBezTo>
                  <a:cubicBezTo>
                    <a:pt x="228" y="557"/>
                    <a:pt x="210" y="553"/>
                    <a:pt x="202" y="540"/>
                  </a:cubicBezTo>
                  <a:cubicBezTo>
                    <a:pt x="9" y="240"/>
                    <a:pt x="9" y="240"/>
                    <a:pt x="9" y="240"/>
                  </a:cubicBezTo>
                  <a:cubicBezTo>
                    <a:pt x="0" y="227"/>
                    <a:pt x="4" y="210"/>
                    <a:pt x="17" y="202"/>
                  </a:cubicBezTo>
                  <a:cubicBezTo>
                    <a:pt x="317" y="9"/>
                    <a:pt x="317" y="9"/>
                    <a:pt x="317" y="9"/>
                  </a:cubicBezTo>
                  <a:cubicBezTo>
                    <a:pt x="330" y="0"/>
                    <a:pt x="347" y="4"/>
                    <a:pt x="356" y="17"/>
                  </a:cubicBezTo>
                  <a:lnTo>
                    <a:pt x="549" y="317"/>
                  </a:lnTo>
                  <a:close/>
                </a:path>
              </a:pathLst>
            </a:custGeom>
            <a:solidFill>
              <a:srgbClr val="BB283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50">
              <a:extLst>
                <a:ext uri="{FF2B5EF4-FFF2-40B4-BE49-F238E27FC236}">
                  <a16:creationId xmlns:a16="http://schemas.microsoft.com/office/drawing/2014/main" id="{A2A07677-88F6-443F-B289-A9CFD062CC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99171" y="4464700"/>
              <a:ext cx="668546" cy="674480"/>
            </a:xfrm>
            <a:custGeom>
              <a:avLst/>
              <a:gdLst/>
              <a:ahLst/>
              <a:cxnLst>
                <a:cxn ang="0">
                  <a:pos x="200" y="101"/>
                </a:cxn>
                <a:cxn ang="0">
                  <a:pos x="285" y="151"/>
                </a:cxn>
                <a:cxn ang="0">
                  <a:pos x="264" y="178"/>
                </a:cxn>
                <a:cxn ang="0">
                  <a:pos x="189" y="144"/>
                </a:cxn>
                <a:cxn ang="0">
                  <a:pos x="141" y="97"/>
                </a:cxn>
                <a:cxn ang="0">
                  <a:pos x="94" y="144"/>
                </a:cxn>
                <a:cxn ang="0">
                  <a:pos x="19" y="178"/>
                </a:cxn>
                <a:cxn ang="0">
                  <a:pos x="0" y="151"/>
                </a:cxn>
                <a:cxn ang="0">
                  <a:pos x="82" y="101"/>
                </a:cxn>
                <a:cxn ang="0">
                  <a:pos x="118" y="0"/>
                </a:cxn>
                <a:cxn ang="0">
                  <a:pos x="165" y="0"/>
                </a:cxn>
                <a:cxn ang="0">
                  <a:pos x="200" y="101"/>
                </a:cxn>
                <a:cxn ang="0">
                  <a:pos x="282" y="252"/>
                </a:cxn>
                <a:cxn ang="0">
                  <a:pos x="282" y="287"/>
                </a:cxn>
                <a:cxn ang="0">
                  <a:pos x="2" y="287"/>
                </a:cxn>
                <a:cxn ang="0">
                  <a:pos x="2" y="252"/>
                </a:cxn>
                <a:cxn ang="0">
                  <a:pos x="282" y="252"/>
                </a:cxn>
              </a:cxnLst>
              <a:rect l="0" t="0" r="r" b="b"/>
              <a:pathLst>
                <a:path w="285" h="287">
                  <a:moveTo>
                    <a:pt x="200" y="101"/>
                  </a:moveTo>
                  <a:cubicBezTo>
                    <a:pt x="220" y="122"/>
                    <a:pt x="248" y="139"/>
                    <a:pt x="285" y="151"/>
                  </a:cubicBezTo>
                  <a:cubicBezTo>
                    <a:pt x="264" y="178"/>
                    <a:pt x="264" y="178"/>
                    <a:pt x="264" y="178"/>
                  </a:cubicBezTo>
                  <a:cubicBezTo>
                    <a:pt x="233" y="168"/>
                    <a:pt x="209" y="157"/>
                    <a:pt x="189" y="144"/>
                  </a:cubicBezTo>
                  <a:cubicBezTo>
                    <a:pt x="169" y="130"/>
                    <a:pt x="153" y="115"/>
                    <a:pt x="141" y="97"/>
                  </a:cubicBezTo>
                  <a:cubicBezTo>
                    <a:pt x="130" y="115"/>
                    <a:pt x="114" y="130"/>
                    <a:pt x="94" y="144"/>
                  </a:cubicBezTo>
                  <a:cubicBezTo>
                    <a:pt x="74" y="157"/>
                    <a:pt x="49" y="168"/>
                    <a:pt x="19" y="178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35" y="139"/>
                    <a:pt x="62" y="122"/>
                    <a:pt x="82" y="101"/>
                  </a:cubicBezTo>
                  <a:cubicBezTo>
                    <a:pt x="106" y="75"/>
                    <a:pt x="118" y="41"/>
                    <a:pt x="118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5" y="42"/>
                    <a:pt x="177" y="76"/>
                    <a:pt x="200" y="101"/>
                  </a:cubicBezTo>
                  <a:close/>
                  <a:moveTo>
                    <a:pt x="282" y="252"/>
                  </a:moveTo>
                  <a:cubicBezTo>
                    <a:pt x="282" y="287"/>
                    <a:pt x="282" y="287"/>
                    <a:pt x="282" y="287"/>
                  </a:cubicBezTo>
                  <a:cubicBezTo>
                    <a:pt x="2" y="287"/>
                    <a:pt x="2" y="287"/>
                    <a:pt x="2" y="287"/>
                  </a:cubicBezTo>
                  <a:cubicBezTo>
                    <a:pt x="2" y="252"/>
                    <a:pt x="2" y="252"/>
                    <a:pt x="2" y="252"/>
                  </a:cubicBezTo>
                  <a:lnTo>
                    <a:pt x="282" y="252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51">
              <a:extLst>
                <a:ext uri="{FF2B5EF4-FFF2-40B4-BE49-F238E27FC236}">
                  <a16:creationId xmlns:a16="http://schemas.microsoft.com/office/drawing/2014/main" id="{7525C2F5-0073-4DBB-8318-E22A19E991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78596" y="3967247"/>
              <a:ext cx="963260" cy="970183"/>
            </a:xfrm>
            <a:custGeom>
              <a:avLst/>
              <a:gdLst/>
              <a:ahLst/>
              <a:cxnLst>
                <a:cxn ang="0">
                  <a:pos x="236" y="0"/>
                </a:cxn>
                <a:cxn ang="0">
                  <a:pos x="257" y="31"/>
                </a:cxn>
                <a:cxn ang="0">
                  <a:pos x="223" y="53"/>
                </a:cxn>
                <a:cxn ang="0">
                  <a:pos x="249" y="94"/>
                </a:cxn>
                <a:cxn ang="0">
                  <a:pos x="283" y="72"/>
                </a:cxn>
                <a:cxn ang="0">
                  <a:pos x="303" y="104"/>
                </a:cxn>
                <a:cxn ang="0">
                  <a:pos x="210" y="164"/>
                </a:cxn>
                <a:cxn ang="0">
                  <a:pos x="224" y="187"/>
                </a:cxn>
                <a:cxn ang="0">
                  <a:pos x="328" y="119"/>
                </a:cxn>
                <a:cxn ang="0">
                  <a:pos x="349" y="151"/>
                </a:cxn>
                <a:cxn ang="0">
                  <a:pos x="92" y="318"/>
                </a:cxn>
                <a:cxn ang="0">
                  <a:pos x="71" y="286"/>
                </a:cxn>
                <a:cxn ang="0">
                  <a:pos x="181" y="215"/>
                </a:cxn>
                <a:cxn ang="0">
                  <a:pos x="166" y="193"/>
                </a:cxn>
                <a:cxn ang="0">
                  <a:pos x="67" y="257"/>
                </a:cxn>
                <a:cxn ang="0">
                  <a:pos x="47" y="225"/>
                </a:cxn>
                <a:cxn ang="0">
                  <a:pos x="81" y="203"/>
                </a:cxn>
                <a:cxn ang="0">
                  <a:pos x="55" y="163"/>
                </a:cxn>
                <a:cxn ang="0">
                  <a:pos x="21" y="185"/>
                </a:cxn>
                <a:cxn ang="0">
                  <a:pos x="0" y="153"/>
                </a:cxn>
                <a:cxn ang="0">
                  <a:pos x="236" y="0"/>
                </a:cxn>
                <a:cxn ang="0">
                  <a:pos x="99" y="134"/>
                </a:cxn>
                <a:cxn ang="0">
                  <a:pos x="125" y="175"/>
                </a:cxn>
                <a:cxn ang="0">
                  <a:pos x="205" y="122"/>
                </a:cxn>
                <a:cxn ang="0">
                  <a:pos x="179" y="82"/>
                </a:cxn>
                <a:cxn ang="0">
                  <a:pos x="99" y="134"/>
                </a:cxn>
                <a:cxn ang="0">
                  <a:pos x="348" y="182"/>
                </a:cxn>
                <a:cxn ang="0">
                  <a:pos x="411" y="278"/>
                </a:cxn>
                <a:cxn ang="0">
                  <a:pos x="219" y="403"/>
                </a:cxn>
                <a:cxn ang="0">
                  <a:pos x="186" y="412"/>
                </a:cxn>
                <a:cxn ang="0">
                  <a:pos x="162" y="394"/>
                </a:cxn>
                <a:cxn ang="0">
                  <a:pos x="120" y="329"/>
                </a:cxn>
                <a:cxn ang="0">
                  <a:pos x="348" y="182"/>
                </a:cxn>
                <a:cxn ang="0">
                  <a:pos x="185" y="333"/>
                </a:cxn>
                <a:cxn ang="0">
                  <a:pos x="206" y="365"/>
                </a:cxn>
                <a:cxn ang="0">
                  <a:pos x="346" y="275"/>
                </a:cxn>
                <a:cxn ang="0">
                  <a:pos x="325" y="243"/>
                </a:cxn>
                <a:cxn ang="0">
                  <a:pos x="185" y="333"/>
                </a:cxn>
              </a:cxnLst>
              <a:rect l="0" t="0" r="r" b="b"/>
              <a:pathLst>
                <a:path w="411" h="413">
                  <a:moveTo>
                    <a:pt x="236" y="0"/>
                  </a:moveTo>
                  <a:cubicBezTo>
                    <a:pt x="257" y="31"/>
                    <a:pt x="257" y="31"/>
                    <a:pt x="257" y="31"/>
                  </a:cubicBezTo>
                  <a:cubicBezTo>
                    <a:pt x="223" y="53"/>
                    <a:pt x="223" y="53"/>
                    <a:pt x="223" y="53"/>
                  </a:cubicBezTo>
                  <a:cubicBezTo>
                    <a:pt x="249" y="94"/>
                    <a:pt x="249" y="94"/>
                    <a:pt x="249" y="94"/>
                  </a:cubicBezTo>
                  <a:cubicBezTo>
                    <a:pt x="283" y="72"/>
                    <a:pt x="283" y="72"/>
                    <a:pt x="283" y="72"/>
                  </a:cubicBezTo>
                  <a:cubicBezTo>
                    <a:pt x="303" y="104"/>
                    <a:pt x="303" y="104"/>
                    <a:pt x="303" y="104"/>
                  </a:cubicBezTo>
                  <a:cubicBezTo>
                    <a:pt x="210" y="164"/>
                    <a:pt x="210" y="164"/>
                    <a:pt x="210" y="164"/>
                  </a:cubicBezTo>
                  <a:cubicBezTo>
                    <a:pt x="224" y="187"/>
                    <a:pt x="224" y="187"/>
                    <a:pt x="224" y="187"/>
                  </a:cubicBezTo>
                  <a:cubicBezTo>
                    <a:pt x="328" y="119"/>
                    <a:pt x="328" y="119"/>
                    <a:pt x="328" y="119"/>
                  </a:cubicBezTo>
                  <a:cubicBezTo>
                    <a:pt x="349" y="151"/>
                    <a:pt x="349" y="151"/>
                    <a:pt x="349" y="151"/>
                  </a:cubicBezTo>
                  <a:cubicBezTo>
                    <a:pt x="92" y="318"/>
                    <a:pt x="92" y="318"/>
                    <a:pt x="92" y="318"/>
                  </a:cubicBezTo>
                  <a:cubicBezTo>
                    <a:pt x="71" y="286"/>
                    <a:pt x="71" y="286"/>
                    <a:pt x="71" y="286"/>
                  </a:cubicBezTo>
                  <a:cubicBezTo>
                    <a:pt x="181" y="215"/>
                    <a:pt x="181" y="215"/>
                    <a:pt x="181" y="215"/>
                  </a:cubicBezTo>
                  <a:cubicBezTo>
                    <a:pt x="166" y="193"/>
                    <a:pt x="166" y="193"/>
                    <a:pt x="166" y="193"/>
                  </a:cubicBezTo>
                  <a:cubicBezTo>
                    <a:pt x="67" y="257"/>
                    <a:pt x="67" y="257"/>
                    <a:pt x="67" y="257"/>
                  </a:cubicBezTo>
                  <a:cubicBezTo>
                    <a:pt x="47" y="225"/>
                    <a:pt x="47" y="225"/>
                    <a:pt x="47" y="225"/>
                  </a:cubicBezTo>
                  <a:cubicBezTo>
                    <a:pt x="81" y="203"/>
                    <a:pt x="81" y="203"/>
                    <a:pt x="81" y="203"/>
                  </a:cubicBezTo>
                  <a:cubicBezTo>
                    <a:pt x="55" y="163"/>
                    <a:pt x="55" y="163"/>
                    <a:pt x="55" y="163"/>
                  </a:cubicBezTo>
                  <a:cubicBezTo>
                    <a:pt x="21" y="185"/>
                    <a:pt x="21" y="185"/>
                    <a:pt x="21" y="185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236" y="0"/>
                  </a:lnTo>
                  <a:close/>
                  <a:moveTo>
                    <a:pt x="99" y="134"/>
                  </a:moveTo>
                  <a:cubicBezTo>
                    <a:pt x="125" y="175"/>
                    <a:pt x="125" y="175"/>
                    <a:pt x="125" y="175"/>
                  </a:cubicBezTo>
                  <a:cubicBezTo>
                    <a:pt x="205" y="122"/>
                    <a:pt x="205" y="122"/>
                    <a:pt x="205" y="122"/>
                  </a:cubicBezTo>
                  <a:cubicBezTo>
                    <a:pt x="179" y="82"/>
                    <a:pt x="179" y="82"/>
                    <a:pt x="179" y="82"/>
                  </a:cubicBezTo>
                  <a:lnTo>
                    <a:pt x="99" y="134"/>
                  </a:lnTo>
                  <a:close/>
                  <a:moveTo>
                    <a:pt x="348" y="182"/>
                  </a:moveTo>
                  <a:cubicBezTo>
                    <a:pt x="411" y="278"/>
                    <a:pt x="411" y="278"/>
                    <a:pt x="411" y="278"/>
                  </a:cubicBezTo>
                  <a:cubicBezTo>
                    <a:pt x="219" y="403"/>
                    <a:pt x="219" y="403"/>
                    <a:pt x="219" y="403"/>
                  </a:cubicBezTo>
                  <a:cubicBezTo>
                    <a:pt x="207" y="411"/>
                    <a:pt x="196" y="413"/>
                    <a:pt x="186" y="412"/>
                  </a:cubicBezTo>
                  <a:cubicBezTo>
                    <a:pt x="177" y="410"/>
                    <a:pt x="169" y="404"/>
                    <a:pt x="162" y="394"/>
                  </a:cubicBezTo>
                  <a:cubicBezTo>
                    <a:pt x="120" y="329"/>
                    <a:pt x="120" y="329"/>
                    <a:pt x="120" y="329"/>
                  </a:cubicBezTo>
                  <a:lnTo>
                    <a:pt x="348" y="182"/>
                  </a:lnTo>
                  <a:close/>
                  <a:moveTo>
                    <a:pt x="185" y="333"/>
                  </a:moveTo>
                  <a:cubicBezTo>
                    <a:pt x="206" y="365"/>
                    <a:pt x="206" y="365"/>
                    <a:pt x="206" y="365"/>
                  </a:cubicBezTo>
                  <a:cubicBezTo>
                    <a:pt x="346" y="275"/>
                    <a:pt x="346" y="275"/>
                    <a:pt x="346" y="275"/>
                  </a:cubicBezTo>
                  <a:cubicBezTo>
                    <a:pt x="325" y="243"/>
                    <a:pt x="325" y="243"/>
                    <a:pt x="325" y="243"/>
                  </a:cubicBezTo>
                  <a:lnTo>
                    <a:pt x="185" y="3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28DD3EA3-A3E8-4A8A-B9AA-537578AE50A2}"/>
              </a:ext>
            </a:extLst>
          </p:cNvPr>
          <p:cNvCxnSpPr>
            <a:cxnSpLocks/>
          </p:cNvCxnSpPr>
          <p:nvPr/>
        </p:nvCxnSpPr>
        <p:spPr>
          <a:xfrm>
            <a:off x="17399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A7438673-4061-4C1B-9F90-034B15BB854E}"/>
              </a:ext>
            </a:extLst>
          </p:cNvPr>
          <p:cNvCxnSpPr>
            <a:cxnSpLocks/>
          </p:cNvCxnSpPr>
          <p:nvPr/>
        </p:nvCxnSpPr>
        <p:spPr>
          <a:xfrm>
            <a:off x="0" y="557530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748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7999DE1C-7C46-4A65-945C-2AE500D9E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문서버전</a:t>
            </a:r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6D87D392-A9DA-45D6-AD66-0A7D62C26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189009"/>
              </p:ext>
            </p:extLst>
          </p:nvPr>
        </p:nvGraphicFramePr>
        <p:xfrm>
          <a:off x="546100" y="1338791"/>
          <a:ext cx="10960100" cy="4840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300">
                  <a:extLst>
                    <a:ext uri="{9D8B030D-6E8A-4147-A177-3AD203B41FA5}">
                      <a16:colId xmlns:a16="http://schemas.microsoft.com/office/drawing/2014/main" val="2310626919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104513591"/>
                    </a:ext>
                  </a:extLst>
                </a:gridCol>
                <a:gridCol w="4933950">
                  <a:extLst>
                    <a:ext uri="{9D8B030D-6E8A-4147-A177-3AD203B41FA5}">
                      <a16:colId xmlns:a16="http://schemas.microsoft.com/office/drawing/2014/main" val="1522999895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3212988007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620388152"/>
                    </a:ext>
                  </a:extLst>
                </a:gridCol>
              </a:tblGrid>
              <a:tr h="4840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41179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0.5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YY.MM.DD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김민아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495117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YY.MM.DD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38000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652265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96332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823984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41940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65283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131462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671984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4005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9922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514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5BCC66-0AC6-41A9-9B33-4743F6B3D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0"/>
            <a:ext cx="5438775" cy="621744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정보구조도</a:t>
            </a:r>
            <a:r>
              <a:rPr lang="en-US" altLang="ko-KR" dirty="0"/>
              <a:t>_IA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D169FE-4BE5-4927-99F3-99E9A012F44C}"/>
              </a:ext>
            </a:extLst>
          </p:cNvPr>
          <p:cNvSpPr/>
          <p:nvPr/>
        </p:nvSpPr>
        <p:spPr>
          <a:xfrm>
            <a:off x="4992867" y="1593057"/>
            <a:ext cx="2206266" cy="3765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+mn-ea"/>
              </a:rPr>
              <a:t>메인 페이지</a:t>
            </a:r>
            <a:endParaRPr lang="en-US" altLang="ko-KR" sz="1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E738382B-607C-4E6F-B067-FF2C3FFAE8E5}"/>
              </a:ext>
            </a:extLst>
          </p:cNvPr>
          <p:cNvSpPr/>
          <p:nvPr/>
        </p:nvSpPr>
        <p:spPr>
          <a:xfrm>
            <a:off x="1508563" y="2837300"/>
            <a:ext cx="1179378" cy="2497348"/>
          </a:xfrm>
          <a:custGeom>
            <a:avLst/>
            <a:gdLst>
              <a:gd name="connsiteX0" fmla="*/ 0 w 6400800"/>
              <a:gd name="connsiteY0" fmla="*/ 172122 h 193637"/>
              <a:gd name="connsiteX1" fmla="*/ 0 w 6400800"/>
              <a:gd name="connsiteY1" fmla="*/ 0 h 193637"/>
              <a:gd name="connsiteX2" fmla="*/ 6400800 w 6400800"/>
              <a:gd name="connsiteY2" fmla="*/ 0 h 193637"/>
              <a:gd name="connsiteX3" fmla="*/ 6400800 w 6400800"/>
              <a:gd name="connsiteY3" fmla="*/ 193637 h 193637"/>
              <a:gd name="connsiteX0" fmla="*/ 0 w 6400800"/>
              <a:gd name="connsiteY0" fmla="*/ 172122 h 172122"/>
              <a:gd name="connsiteX1" fmla="*/ 0 w 6400800"/>
              <a:gd name="connsiteY1" fmla="*/ 0 h 172122"/>
              <a:gd name="connsiteX2" fmla="*/ 6400800 w 6400800"/>
              <a:gd name="connsiteY2" fmla="*/ 0 h 172122"/>
              <a:gd name="connsiteX3" fmla="*/ 6400800 w 6400800"/>
              <a:gd name="connsiteY3" fmla="*/ 169803 h 172122"/>
              <a:gd name="connsiteX0" fmla="*/ 0 w 6400800"/>
              <a:gd name="connsiteY0" fmla="*/ 179294 h 179294"/>
              <a:gd name="connsiteX1" fmla="*/ 0 w 6400800"/>
              <a:gd name="connsiteY1" fmla="*/ 0 h 179294"/>
              <a:gd name="connsiteX2" fmla="*/ 6400800 w 6400800"/>
              <a:gd name="connsiteY2" fmla="*/ 0 h 179294"/>
              <a:gd name="connsiteX3" fmla="*/ 6400800 w 6400800"/>
              <a:gd name="connsiteY3" fmla="*/ 169803 h 179294"/>
              <a:gd name="connsiteX0" fmla="*/ 0 w 6452916"/>
              <a:gd name="connsiteY0" fmla="*/ 179294 h 179294"/>
              <a:gd name="connsiteX1" fmla="*/ 0 w 6452916"/>
              <a:gd name="connsiteY1" fmla="*/ 0 h 179294"/>
              <a:gd name="connsiteX2" fmla="*/ 6400800 w 6452916"/>
              <a:gd name="connsiteY2" fmla="*/ 0 h 179294"/>
              <a:gd name="connsiteX3" fmla="*/ 6452916 w 6452916"/>
              <a:gd name="connsiteY3" fmla="*/ 137663 h 179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2916" h="179294">
                <a:moveTo>
                  <a:pt x="0" y="179294"/>
                </a:moveTo>
                <a:lnTo>
                  <a:pt x="0" y="0"/>
                </a:lnTo>
                <a:lnTo>
                  <a:pt x="6400800" y="0"/>
                </a:lnTo>
                <a:cubicBezTo>
                  <a:pt x="6400800" y="56601"/>
                  <a:pt x="6452916" y="81062"/>
                  <a:pt x="6452916" y="137663"/>
                </a:cubicBezTo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+mn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254733F-3839-4F81-A75B-157D5AA35EA4}"/>
              </a:ext>
            </a:extLst>
          </p:cNvPr>
          <p:cNvCxnSpPr>
            <a:cxnSpLocks/>
          </p:cNvCxnSpPr>
          <p:nvPr/>
        </p:nvCxnSpPr>
        <p:spPr>
          <a:xfrm flipV="1">
            <a:off x="2093488" y="2672683"/>
            <a:ext cx="0" cy="163080"/>
          </a:xfrm>
          <a:prstGeom prst="lin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DF0BC5-F781-4932-AF0C-98BE2E31E37E}"/>
              </a:ext>
            </a:extLst>
          </p:cNvPr>
          <p:cNvSpPr/>
          <p:nvPr/>
        </p:nvSpPr>
        <p:spPr>
          <a:xfrm>
            <a:off x="1070883" y="2296166"/>
            <a:ext cx="2045210" cy="3765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MENU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E35BBEC-E355-44D1-BCF0-DC0AA61D7A7C}"/>
              </a:ext>
            </a:extLst>
          </p:cNvPr>
          <p:cNvSpPr/>
          <p:nvPr/>
        </p:nvSpPr>
        <p:spPr>
          <a:xfrm>
            <a:off x="977255" y="3049200"/>
            <a:ext cx="1092947" cy="5620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MENU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A2EC1FD-9414-4923-BB83-F44021A7ECDB}"/>
              </a:ext>
            </a:extLst>
          </p:cNvPr>
          <p:cNvSpPr/>
          <p:nvPr/>
        </p:nvSpPr>
        <p:spPr>
          <a:xfrm>
            <a:off x="977255" y="3735980"/>
            <a:ext cx="1092947" cy="5620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MENU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0659FC3-2385-421B-871D-4F0672655CB9}"/>
              </a:ext>
            </a:extLst>
          </p:cNvPr>
          <p:cNvSpPr/>
          <p:nvPr/>
        </p:nvSpPr>
        <p:spPr>
          <a:xfrm>
            <a:off x="977255" y="4422760"/>
            <a:ext cx="1092947" cy="5620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MENU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8F23995-76FD-4755-BEB5-9CC2DCD8B87B}"/>
              </a:ext>
            </a:extLst>
          </p:cNvPr>
          <p:cNvSpPr/>
          <p:nvPr/>
        </p:nvSpPr>
        <p:spPr>
          <a:xfrm>
            <a:off x="977255" y="5109540"/>
            <a:ext cx="1092947" cy="5620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MENU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7E58A3C-E9DE-42AB-8B09-81C41270E4BF}"/>
              </a:ext>
            </a:extLst>
          </p:cNvPr>
          <p:cNvSpPr/>
          <p:nvPr/>
        </p:nvSpPr>
        <p:spPr>
          <a:xfrm>
            <a:off x="2126618" y="3049200"/>
            <a:ext cx="1092947" cy="5620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MENU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05A64EE-F2F7-4838-A267-58CB7E494EFA}"/>
              </a:ext>
            </a:extLst>
          </p:cNvPr>
          <p:cNvSpPr/>
          <p:nvPr/>
        </p:nvSpPr>
        <p:spPr>
          <a:xfrm>
            <a:off x="2126618" y="3735980"/>
            <a:ext cx="1092947" cy="5620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MENU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C4DFF80-2342-4CB6-B06E-3BB1C0A7F0E1}"/>
              </a:ext>
            </a:extLst>
          </p:cNvPr>
          <p:cNvSpPr/>
          <p:nvPr/>
        </p:nvSpPr>
        <p:spPr>
          <a:xfrm>
            <a:off x="2126618" y="4422760"/>
            <a:ext cx="1092947" cy="5620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MENU</a:t>
            </a: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3D452661-2F4C-441D-A208-99E0F7E00771}"/>
              </a:ext>
            </a:extLst>
          </p:cNvPr>
          <p:cNvSpPr/>
          <p:nvPr/>
        </p:nvSpPr>
        <p:spPr>
          <a:xfrm>
            <a:off x="4177303" y="2837300"/>
            <a:ext cx="1169853" cy="2497348"/>
          </a:xfrm>
          <a:custGeom>
            <a:avLst/>
            <a:gdLst>
              <a:gd name="connsiteX0" fmla="*/ 0 w 6400800"/>
              <a:gd name="connsiteY0" fmla="*/ 172122 h 193637"/>
              <a:gd name="connsiteX1" fmla="*/ 0 w 6400800"/>
              <a:gd name="connsiteY1" fmla="*/ 0 h 193637"/>
              <a:gd name="connsiteX2" fmla="*/ 6400800 w 6400800"/>
              <a:gd name="connsiteY2" fmla="*/ 0 h 193637"/>
              <a:gd name="connsiteX3" fmla="*/ 6400800 w 6400800"/>
              <a:gd name="connsiteY3" fmla="*/ 193637 h 193637"/>
              <a:gd name="connsiteX0" fmla="*/ 0 w 6400800"/>
              <a:gd name="connsiteY0" fmla="*/ 172122 h 172122"/>
              <a:gd name="connsiteX1" fmla="*/ 0 w 6400800"/>
              <a:gd name="connsiteY1" fmla="*/ 0 h 172122"/>
              <a:gd name="connsiteX2" fmla="*/ 6400800 w 6400800"/>
              <a:gd name="connsiteY2" fmla="*/ 0 h 172122"/>
              <a:gd name="connsiteX3" fmla="*/ 6400800 w 6400800"/>
              <a:gd name="connsiteY3" fmla="*/ 169803 h 172122"/>
              <a:gd name="connsiteX0" fmla="*/ 0 w 6400800"/>
              <a:gd name="connsiteY0" fmla="*/ 179294 h 179294"/>
              <a:gd name="connsiteX1" fmla="*/ 0 w 6400800"/>
              <a:gd name="connsiteY1" fmla="*/ 0 h 179294"/>
              <a:gd name="connsiteX2" fmla="*/ 6400800 w 6400800"/>
              <a:gd name="connsiteY2" fmla="*/ 0 h 179294"/>
              <a:gd name="connsiteX3" fmla="*/ 6400800 w 6400800"/>
              <a:gd name="connsiteY3" fmla="*/ 169803 h 179294"/>
              <a:gd name="connsiteX0" fmla="*/ 0 w 6400800"/>
              <a:gd name="connsiteY0" fmla="*/ 179294 h 179294"/>
              <a:gd name="connsiteX1" fmla="*/ 0 w 6400800"/>
              <a:gd name="connsiteY1" fmla="*/ 0 h 179294"/>
              <a:gd name="connsiteX2" fmla="*/ 6400800 w 6400800"/>
              <a:gd name="connsiteY2" fmla="*/ 0 h 179294"/>
              <a:gd name="connsiteX3" fmla="*/ 6379109 w 6400800"/>
              <a:gd name="connsiteY3" fmla="*/ 91339 h 179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00800" h="179294">
                <a:moveTo>
                  <a:pt x="0" y="179294"/>
                </a:moveTo>
                <a:lnTo>
                  <a:pt x="0" y="0"/>
                </a:lnTo>
                <a:lnTo>
                  <a:pt x="6400800" y="0"/>
                </a:lnTo>
                <a:lnTo>
                  <a:pt x="6379109" y="91339"/>
                </a:lnTo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CCCF2E0-9C52-423A-AD32-94DADC8D85A9}"/>
              </a:ext>
            </a:extLst>
          </p:cNvPr>
          <p:cNvCxnSpPr>
            <a:cxnSpLocks/>
          </p:cNvCxnSpPr>
          <p:nvPr/>
        </p:nvCxnSpPr>
        <p:spPr>
          <a:xfrm flipV="1">
            <a:off x="4762229" y="2176210"/>
            <a:ext cx="0" cy="659553"/>
          </a:xfrm>
          <a:prstGeom prst="lin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C82A0A-5605-4B2C-BBD5-6F4315E8A6D1}"/>
              </a:ext>
            </a:extLst>
          </p:cNvPr>
          <p:cNvSpPr/>
          <p:nvPr/>
        </p:nvSpPr>
        <p:spPr>
          <a:xfrm>
            <a:off x="3740025" y="2296166"/>
            <a:ext cx="2044409" cy="3765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+mn-ea"/>
              </a:rPr>
              <a:t>MENU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DB283E5-A5B2-4E6F-BAF8-555CA797E066}"/>
              </a:ext>
            </a:extLst>
          </p:cNvPr>
          <p:cNvSpPr/>
          <p:nvPr/>
        </p:nvSpPr>
        <p:spPr>
          <a:xfrm>
            <a:off x="4791679" y="3049200"/>
            <a:ext cx="1092947" cy="5620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MENU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8502C6E-3E70-4AE4-B632-E72A1D03833B}"/>
              </a:ext>
            </a:extLst>
          </p:cNvPr>
          <p:cNvSpPr/>
          <p:nvPr/>
        </p:nvSpPr>
        <p:spPr>
          <a:xfrm>
            <a:off x="4791679" y="3735980"/>
            <a:ext cx="1092947" cy="5620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MENU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49898F4-04A9-4E26-8987-062171B67D36}"/>
              </a:ext>
            </a:extLst>
          </p:cNvPr>
          <p:cNvSpPr/>
          <p:nvPr/>
        </p:nvSpPr>
        <p:spPr>
          <a:xfrm>
            <a:off x="3642316" y="3049200"/>
            <a:ext cx="1092947" cy="5620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MENU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D2EC61F-46F0-451F-970E-A29DCF6564DC}"/>
              </a:ext>
            </a:extLst>
          </p:cNvPr>
          <p:cNvSpPr/>
          <p:nvPr/>
        </p:nvSpPr>
        <p:spPr>
          <a:xfrm>
            <a:off x="3642316" y="3735980"/>
            <a:ext cx="1092947" cy="5620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MENU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1F0806E-A9B6-4D99-BAE8-DAEAAE32B9E4}"/>
              </a:ext>
            </a:extLst>
          </p:cNvPr>
          <p:cNvSpPr/>
          <p:nvPr/>
        </p:nvSpPr>
        <p:spPr>
          <a:xfrm>
            <a:off x="3642316" y="4422760"/>
            <a:ext cx="1092947" cy="5620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MENU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5868660-7A10-4DC4-9BE6-C744C16C61D1}"/>
              </a:ext>
            </a:extLst>
          </p:cNvPr>
          <p:cNvSpPr/>
          <p:nvPr/>
        </p:nvSpPr>
        <p:spPr>
          <a:xfrm>
            <a:off x="3642316" y="5109540"/>
            <a:ext cx="1092947" cy="5620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MENU</a:t>
            </a:r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95E30C0D-D23A-466E-BDF4-FA696AE42F72}"/>
              </a:ext>
            </a:extLst>
          </p:cNvPr>
          <p:cNvSpPr/>
          <p:nvPr/>
        </p:nvSpPr>
        <p:spPr>
          <a:xfrm flipH="1">
            <a:off x="6845644" y="2837300"/>
            <a:ext cx="1169853" cy="2497348"/>
          </a:xfrm>
          <a:custGeom>
            <a:avLst/>
            <a:gdLst>
              <a:gd name="connsiteX0" fmla="*/ 0 w 6400800"/>
              <a:gd name="connsiteY0" fmla="*/ 172122 h 193637"/>
              <a:gd name="connsiteX1" fmla="*/ 0 w 6400800"/>
              <a:gd name="connsiteY1" fmla="*/ 0 h 193637"/>
              <a:gd name="connsiteX2" fmla="*/ 6400800 w 6400800"/>
              <a:gd name="connsiteY2" fmla="*/ 0 h 193637"/>
              <a:gd name="connsiteX3" fmla="*/ 6400800 w 6400800"/>
              <a:gd name="connsiteY3" fmla="*/ 193637 h 193637"/>
              <a:gd name="connsiteX0" fmla="*/ 0 w 6400800"/>
              <a:gd name="connsiteY0" fmla="*/ 172122 h 172122"/>
              <a:gd name="connsiteX1" fmla="*/ 0 w 6400800"/>
              <a:gd name="connsiteY1" fmla="*/ 0 h 172122"/>
              <a:gd name="connsiteX2" fmla="*/ 6400800 w 6400800"/>
              <a:gd name="connsiteY2" fmla="*/ 0 h 172122"/>
              <a:gd name="connsiteX3" fmla="*/ 6400800 w 6400800"/>
              <a:gd name="connsiteY3" fmla="*/ 169803 h 172122"/>
              <a:gd name="connsiteX0" fmla="*/ 0 w 6400800"/>
              <a:gd name="connsiteY0" fmla="*/ 179294 h 179294"/>
              <a:gd name="connsiteX1" fmla="*/ 0 w 6400800"/>
              <a:gd name="connsiteY1" fmla="*/ 0 h 179294"/>
              <a:gd name="connsiteX2" fmla="*/ 6400800 w 6400800"/>
              <a:gd name="connsiteY2" fmla="*/ 0 h 179294"/>
              <a:gd name="connsiteX3" fmla="*/ 6400800 w 6400800"/>
              <a:gd name="connsiteY3" fmla="*/ 169803 h 179294"/>
              <a:gd name="connsiteX0" fmla="*/ 0 w 6400800"/>
              <a:gd name="connsiteY0" fmla="*/ 179294 h 179294"/>
              <a:gd name="connsiteX1" fmla="*/ 0 w 6400800"/>
              <a:gd name="connsiteY1" fmla="*/ 0 h 179294"/>
              <a:gd name="connsiteX2" fmla="*/ 6400800 w 6400800"/>
              <a:gd name="connsiteY2" fmla="*/ 0 h 179294"/>
              <a:gd name="connsiteX3" fmla="*/ 6400800 w 6400800"/>
              <a:gd name="connsiteY3" fmla="*/ 148604 h 179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00800" h="179294">
                <a:moveTo>
                  <a:pt x="0" y="179294"/>
                </a:moveTo>
                <a:lnTo>
                  <a:pt x="0" y="0"/>
                </a:lnTo>
                <a:lnTo>
                  <a:pt x="6400800" y="0"/>
                </a:lnTo>
                <a:lnTo>
                  <a:pt x="6400800" y="148604"/>
                </a:lnTo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+mn-ea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9856D17-C43F-420C-8F12-2BDB64A2AF2D}"/>
              </a:ext>
            </a:extLst>
          </p:cNvPr>
          <p:cNvCxnSpPr>
            <a:cxnSpLocks/>
          </p:cNvCxnSpPr>
          <p:nvPr/>
        </p:nvCxnSpPr>
        <p:spPr>
          <a:xfrm flipV="1">
            <a:off x="7430570" y="2176210"/>
            <a:ext cx="0" cy="659553"/>
          </a:xfrm>
          <a:prstGeom prst="lin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5D0AD11-2F97-4586-B477-3AB6F4ADBD8C}"/>
              </a:ext>
            </a:extLst>
          </p:cNvPr>
          <p:cNvSpPr/>
          <p:nvPr/>
        </p:nvSpPr>
        <p:spPr>
          <a:xfrm>
            <a:off x="6408366" y="2296166"/>
            <a:ext cx="2044409" cy="3765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MENU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BB5F4246-2002-4F47-A8C1-F17B0E4BA694}"/>
              </a:ext>
            </a:extLst>
          </p:cNvPr>
          <p:cNvSpPr/>
          <p:nvPr/>
        </p:nvSpPr>
        <p:spPr>
          <a:xfrm>
            <a:off x="6307377" y="3049200"/>
            <a:ext cx="1092947" cy="5620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MENU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D49260D7-455D-4986-AB2A-7B6ED6E272D1}"/>
              </a:ext>
            </a:extLst>
          </p:cNvPr>
          <p:cNvSpPr/>
          <p:nvPr/>
        </p:nvSpPr>
        <p:spPr>
          <a:xfrm>
            <a:off x="6307377" y="3735980"/>
            <a:ext cx="1092947" cy="5620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MENU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39080CD6-13F0-4E32-90BE-110DC58F240D}"/>
              </a:ext>
            </a:extLst>
          </p:cNvPr>
          <p:cNvSpPr/>
          <p:nvPr/>
        </p:nvSpPr>
        <p:spPr>
          <a:xfrm>
            <a:off x="6307377" y="4422760"/>
            <a:ext cx="1092947" cy="5620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MENU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DB0A1F49-DEC9-441A-90AF-A06B48A66C88}"/>
              </a:ext>
            </a:extLst>
          </p:cNvPr>
          <p:cNvSpPr/>
          <p:nvPr/>
        </p:nvSpPr>
        <p:spPr>
          <a:xfrm>
            <a:off x="7456740" y="3049200"/>
            <a:ext cx="1092947" cy="5620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MENU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3A6A4701-5E8A-4112-B1C8-62C6DF2FC3E5}"/>
              </a:ext>
            </a:extLst>
          </p:cNvPr>
          <p:cNvSpPr/>
          <p:nvPr/>
        </p:nvSpPr>
        <p:spPr>
          <a:xfrm>
            <a:off x="7456740" y="3735980"/>
            <a:ext cx="1092947" cy="5620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MENU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9DA1F78E-76C9-439A-8F07-FA912A43B5F8}"/>
              </a:ext>
            </a:extLst>
          </p:cNvPr>
          <p:cNvSpPr/>
          <p:nvPr/>
        </p:nvSpPr>
        <p:spPr>
          <a:xfrm>
            <a:off x="7456740" y="4422760"/>
            <a:ext cx="1092947" cy="5620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MENU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9CDB838D-2648-481C-8532-694999DC82B7}"/>
              </a:ext>
            </a:extLst>
          </p:cNvPr>
          <p:cNvSpPr/>
          <p:nvPr/>
        </p:nvSpPr>
        <p:spPr>
          <a:xfrm>
            <a:off x="7456740" y="5109540"/>
            <a:ext cx="1092947" cy="5620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MENU</a:t>
            </a:r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0597EBCE-D0EB-4606-B9DB-B55DD4EB985B}"/>
              </a:ext>
            </a:extLst>
          </p:cNvPr>
          <p:cNvSpPr/>
          <p:nvPr/>
        </p:nvSpPr>
        <p:spPr>
          <a:xfrm flipH="1">
            <a:off x="9513987" y="2837300"/>
            <a:ext cx="1169853" cy="2497348"/>
          </a:xfrm>
          <a:custGeom>
            <a:avLst/>
            <a:gdLst>
              <a:gd name="connsiteX0" fmla="*/ 0 w 6400800"/>
              <a:gd name="connsiteY0" fmla="*/ 172122 h 193637"/>
              <a:gd name="connsiteX1" fmla="*/ 0 w 6400800"/>
              <a:gd name="connsiteY1" fmla="*/ 0 h 193637"/>
              <a:gd name="connsiteX2" fmla="*/ 6400800 w 6400800"/>
              <a:gd name="connsiteY2" fmla="*/ 0 h 193637"/>
              <a:gd name="connsiteX3" fmla="*/ 6400800 w 6400800"/>
              <a:gd name="connsiteY3" fmla="*/ 193637 h 193637"/>
              <a:gd name="connsiteX0" fmla="*/ 0 w 6400800"/>
              <a:gd name="connsiteY0" fmla="*/ 172122 h 172122"/>
              <a:gd name="connsiteX1" fmla="*/ 0 w 6400800"/>
              <a:gd name="connsiteY1" fmla="*/ 0 h 172122"/>
              <a:gd name="connsiteX2" fmla="*/ 6400800 w 6400800"/>
              <a:gd name="connsiteY2" fmla="*/ 0 h 172122"/>
              <a:gd name="connsiteX3" fmla="*/ 6400800 w 6400800"/>
              <a:gd name="connsiteY3" fmla="*/ 169803 h 172122"/>
              <a:gd name="connsiteX0" fmla="*/ 0 w 6400800"/>
              <a:gd name="connsiteY0" fmla="*/ 179294 h 179294"/>
              <a:gd name="connsiteX1" fmla="*/ 0 w 6400800"/>
              <a:gd name="connsiteY1" fmla="*/ 0 h 179294"/>
              <a:gd name="connsiteX2" fmla="*/ 6400800 w 6400800"/>
              <a:gd name="connsiteY2" fmla="*/ 0 h 179294"/>
              <a:gd name="connsiteX3" fmla="*/ 6400800 w 6400800"/>
              <a:gd name="connsiteY3" fmla="*/ 169803 h 179294"/>
              <a:gd name="connsiteX0" fmla="*/ 0 w 6400800"/>
              <a:gd name="connsiteY0" fmla="*/ 179294 h 179294"/>
              <a:gd name="connsiteX1" fmla="*/ 0 w 6400800"/>
              <a:gd name="connsiteY1" fmla="*/ 0 h 179294"/>
              <a:gd name="connsiteX2" fmla="*/ 6400800 w 6400800"/>
              <a:gd name="connsiteY2" fmla="*/ 0 h 179294"/>
              <a:gd name="connsiteX3" fmla="*/ 6379109 w 6400800"/>
              <a:gd name="connsiteY3" fmla="*/ 91339 h 179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00800" h="179294">
                <a:moveTo>
                  <a:pt x="0" y="179294"/>
                </a:moveTo>
                <a:lnTo>
                  <a:pt x="0" y="0"/>
                </a:lnTo>
                <a:lnTo>
                  <a:pt x="6400800" y="0"/>
                </a:lnTo>
                <a:lnTo>
                  <a:pt x="6379109" y="91339"/>
                </a:lnTo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+mn-ea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C9BB4826-26EC-488C-932E-76BC80260C7C}"/>
              </a:ext>
            </a:extLst>
          </p:cNvPr>
          <p:cNvCxnSpPr>
            <a:cxnSpLocks/>
          </p:cNvCxnSpPr>
          <p:nvPr/>
        </p:nvCxnSpPr>
        <p:spPr>
          <a:xfrm flipV="1">
            <a:off x="10098913" y="2672683"/>
            <a:ext cx="0" cy="163080"/>
          </a:xfrm>
          <a:prstGeom prst="lin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1FF89A6-1548-49C4-AE36-FC00F5FA40A4}"/>
              </a:ext>
            </a:extLst>
          </p:cNvPr>
          <p:cNvSpPr/>
          <p:nvPr/>
        </p:nvSpPr>
        <p:spPr>
          <a:xfrm>
            <a:off x="9076709" y="2296166"/>
            <a:ext cx="2044409" cy="3765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+mn-ea"/>
              </a:rPr>
              <a:t>MENU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473E81B3-D42A-433D-B137-0BF55BF8C344}"/>
              </a:ext>
            </a:extLst>
          </p:cNvPr>
          <p:cNvSpPr/>
          <p:nvPr/>
        </p:nvSpPr>
        <p:spPr>
          <a:xfrm>
            <a:off x="8972439" y="3049200"/>
            <a:ext cx="1092947" cy="5620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MENU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1D9BCF7D-032A-4B86-90D0-D59D6053BC4F}"/>
              </a:ext>
            </a:extLst>
          </p:cNvPr>
          <p:cNvSpPr/>
          <p:nvPr/>
        </p:nvSpPr>
        <p:spPr>
          <a:xfrm>
            <a:off x="8972439" y="3735980"/>
            <a:ext cx="1092947" cy="5620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MENU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F26C510-902B-4FD4-9343-DB0DFA210F7B}"/>
              </a:ext>
            </a:extLst>
          </p:cNvPr>
          <p:cNvSpPr/>
          <p:nvPr/>
        </p:nvSpPr>
        <p:spPr>
          <a:xfrm>
            <a:off x="10121799" y="3049200"/>
            <a:ext cx="1092947" cy="5620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MENU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D480586B-8463-413D-8E81-DE4814EE5172}"/>
              </a:ext>
            </a:extLst>
          </p:cNvPr>
          <p:cNvSpPr/>
          <p:nvPr/>
        </p:nvSpPr>
        <p:spPr>
          <a:xfrm>
            <a:off x="10121799" y="3735980"/>
            <a:ext cx="1092947" cy="5620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MENU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D483C3EF-5552-4A0E-BCB5-2FA6BCE473DE}"/>
              </a:ext>
            </a:extLst>
          </p:cNvPr>
          <p:cNvSpPr/>
          <p:nvPr/>
        </p:nvSpPr>
        <p:spPr>
          <a:xfrm>
            <a:off x="10121799" y="4422760"/>
            <a:ext cx="1092947" cy="5620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MENU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DB9FC486-B50F-46A3-8860-37EDF06FF934}"/>
              </a:ext>
            </a:extLst>
          </p:cNvPr>
          <p:cNvSpPr/>
          <p:nvPr/>
        </p:nvSpPr>
        <p:spPr>
          <a:xfrm>
            <a:off x="10121799" y="5109540"/>
            <a:ext cx="1092947" cy="5620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MENU</a:t>
            </a:r>
          </a:p>
        </p:txBody>
      </p:sp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D931CD57-4B23-45C9-A16E-45688F94D509}"/>
              </a:ext>
            </a:extLst>
          </p:cNvPr>
          <p:cNvSpPr/>
          <p:nvPr/>
        </p:nvSpPr>
        <p:spPr>
          <a:xfrm>
            <a:off x="2099009" y="2167422"/>
            <a:ext cx="8004570" cy="135144"/>
          </a:xfrm>
          <a:custGeom>
            <a:avLst/>
            <a:gdLst>
              <a:gd name="connsiteX0" fmla="*/ 0 w 6400800"/>
              <a:gd name="connsiteY0" fmla="*/ 172122 h 193637"/>
              <a:gd name="connsiteX1" fmla="*/ 0 w 6400800"/>
              <a:gd name="connsiteY1" fmla="*/ 0 h 193637"/>
              <a:gd name="connsiteX2" fmla="*/ 6400800 w 6400800"/>
              <a:gd name="connsiteY2" fmla="*/ 0 h 193637"/>
              <a:gd name="connsiteX3" fmla="*/ 6400800 w 6400800"/>
              <a:gd name="connsiteY3" fmla="*/ 193637 h 193637"/>
              <a:gd name="connsiteX0" fmla="*/ 0 w 6400800"/>
              <a:gd name="connsiteY0" fmla="*/ 172122 h 172122"/>
              <a:gd name="connsiteX1" fmla="*/ 0 w 6400800"/>
              <a:gd name="connsiteY1" fmla="*/ 0 h 172122"/>
              <a:gd name="connsiteX2" fmla="*/ 6400800 w 6400800"/>
              <a:gd name="connsiteY2" fmla="*/ 0 h 172122"/>
              <a:gd name="connsiteX3" fmla="*/ 6400800 w 6400800"/>
              <a:gd name="connsiteY3" fmla="*/ 170219 h 172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00800" h="172122">
                <a:moveTo>
                  <a:pt x="0" y="172122"/>
                </a:moveTo>
                <a:lnTo>
                  <a:pt x="0" y="0"/>
                </a:lnTo>
                <a:lnTo>
                  <a:pt x="6400800" y="0"/>
                </a:lnTo>
                <a:lnTo>
                  <a:pt x="6400800" y="170219"/>
                </a:lnTo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+mn-ea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49B1855F-3274-4D8B-B643-9523BABA5C7F}"/>
              </a:ext>
            </a:extLst>
          </p:cNvPr>
          <p:cNvCxnSpPr>
            <a:cxnSpLocks/>
          </p:cNvCxnSpPr>
          <p:nvPr/>
        </p:nvCxnSpPr>
        <p:spPr>
          <a:xfrm flipV="1">
            <a:off x="6096000" y="1969574"/>
            <a:ext cx="0" cy="206636"/>
          </a:xfrm>
          <a:prstGeom prst="lin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388412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06445CFD-C77E-403C-B467-080F82AEF137}"/>
              </a:ext>
            </a:extLst>
          </p:cNvPr>
          <p:cNvSpPr/>
          <p:nvPr/>
        </p:nvSpPr>
        <p:spPr>
          <a:xfrm>
            <a:off x="428626" y="2476234"/>
            <a:ext cx="8245474" cy="14962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910910AC-51A0-4228-AE7A-08881934B188}"/>
              </a:ext>
            </a:extLst>
          </p:cNvPr>
          <p:cNvGrpSpPr/>
          <p:nvPr/>
        </p:nvGrpSpPr>
        <p:grpSpPr>
          <a:xfrm>
            <a:off x="2041526" y="2985259"/>
            <a:ext cx="656038" cy="478178"/>
            <a:chOff x="428625" y="1550483"/>
            <a:chExt cx="714375" cy="520700"/>
          </a:xfrm>
        </p:grpSpPr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0BFE9A7C-475F-4588-91E5-2D0273373CC8}"/>
                </a:ext>
              </a:extLst>
            </p:cNvPr>
            <p:cNvSpPr/>
            <p:nvPr/>
          </p:nvSpPr>
          <p:spPr>
            <a:xfrm>
              <a:off x="525462" y="1550483"/>
              <a:ext cx="520700" cy="520700"/>
            </a:xfrm>
            <a:prstGeom prst="ellipse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0C5170E-1701-43C6-B570-F2ADBAFEDDED}"/>
                </a:ext>
              </a:extLst>
            </p:cNvPr>
            <p:cNvSpPr txBox="1"/>
            <p:nvPr/>
          </p:nvSpPr>
          <p:spPr>
            <a:xfrm>
              <a:off x="428625" y="1676777"/>
              <a:ext cx="714375" cy="2681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000" dirty="0">
                  <a:latin typeface="+mj-ea"/>
                  <a:ea typeface="+mj-ea"/>
                </a:rPr>
                <a:t>4</a:t>
              </a:r>
              <a:endParaRPr lang="ko-KR" altLang="en-US" sz="1000" dirty="0">
                <a:latin typeface="+mj-ea"/>
                <a:ea typeface="+mj-ea"/>
              </a:endParaRPr>
            </a:p>
          </p:txBody>
        </p:sp>
      </p:grpSp>
      <p:sp>
        <p:nvSpPr>
          <p:cNvPr id="124" name="자유형: 도형 123">
            <a:extLst>
              <a:ext uri="{FF2B5EF4-FFF2-40B4-BE49-F238E27FC236}">
                <a16:creationId xmlns:a16="http://schemas.microsoft.com/office/drawing/2014/main" id="{8AFB4E82-25D5-4226-9610-AD915C45E2E3}"/>
              </a:ext>
            </a:extLst>
          </p:cNvPr>
          <p:cNvSpPr>
            <a:spLocks/>
          </p:cNvSpPr>
          <p:nvPr/>
        </p:nvSpPr>
        <p:spPr bwMode="auto">
          <a:xfrm>
            <a:off x="7988893" y="3111549"/>
            <a:ext cx="125110" cy="225598"/>
          </a:xfrm>
          <a:custGeom>
            <a:avLst/>
            <a:gdLst>
              <a:gd name="connsiteX0" fmla="*/ 0 w 184394"/>
              <a:gd name="connsiteY0" fmla="*/ 0 h 225598"/>
              <a:gd name="connsiteX1" fmla="*/ 184394 w 184394"/>
              <a:gd name="connsiteY1" fmla="*/ 112284 h 225598"/>
              <a:gd name="connsiteX2" fmla="*/ 0 w 184394"/>
              <a:gd name="connsiteY2" fmla="*/ 225598 h 225598"/>
              <a:gd name="connsiteX3" fmla="*/ 0 w 184394"/>
              <a:gd name="connsiteY3" fmla="*/ 183216 h 225598"/>
              <a:gd name="connsiteX4" fmla="*/ 115427 w 184394"/>
              <a:gd name="connsiteY4" fmla="*/ 112284 h 225598"/>
              <a:gd name="connsiteX5" fmla="*/ 0 w 184394"/>
              <a:gd name="connsiteY5" fmla="*/ 41996 h 22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94" h="225598">
                <a:moveTo>
                  <a:pt x="0" y="0"/>
                </a:moveTo>
                <a:lnTo>
                  <a:pt x="184394" y="112284"/>
                </a:lnTo>
                <a:lnTo>
                  <a:pt x="0" y="225598"/>
                </a:lnTo>
                <a:lnTo>
                  <a:pt x="0" y="183216"/>
                </a:lnTo>
                <a:lnTo>
                  <a:pt x="115427" y="112284"/>
                </a:lnTo>
                <a:lnTo>
                  <a:pt x="0" y="419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25" name="자유형: 도형 124">
            <a:extLst>
              <a:ext uri="{FF2B5EF4-FFF2-40B4-BE49-F238E27FC236}">
                <a16:creationId xmlns:a16="http://schemas.microsoft.com/office/drawing/2014/main" id="{DB2C8CF4-B50A-4FC3-AB6D-C9237B43176F}"/>
              </a:ext>
            </a:extLst>
          </p:cNvPr>
          <p:cNvSpPr>
            <a:spLocks/>
          </p:cNvSpPr>
          <p:nvPr/>
        </p:nvSpPr>
        <p:spPr bwMode="auto">
          <a:xfrm flipH="1">
            <a:off x="988722" y="3111549"/>
            <a:ext cx="125110" cy="225598"/>
          </a:xfrm>
          <a:custGeom>
            <a:avLst/>
            <a:gdLst>
              <a:gd name="connsiteX0" fmla="*/ 0 w 184394"/>
              <a:gd name="connsiteY0" fmla="*/ 0 h 225598"/>
              <a:gd name="connsiteX1" fmla="*/ 184394 w 184394"/>
              <a:gd name="connsiteY1" fmla="*/ 112284 h 225598"/>
              <a:gd name="connsiteX2" fmla="*/ 0 w 184394"/>
              <a:gd name="connsiteY2" fmla="*/ 225598 h 225598"/>
              <a:gd name="connsiteX3" fmla="*/ 0 w 184394"/>
              <a:gd name="connsiteY3" fmla="*/ 183216 h 225598"/>
              <a:gd name="connsiteX4" fmla="*/ 115427 w 184394"/>
              <a:gd name="connsiteY4" fmla="*/ 112284 h 225598"/>
              <a:gd name="connsiteX5" fmla="*/ 0 w 184394"/>
              <a:gd name="connsiteY5" fmla="*/ 41996 h 22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94" h="225598">
                <a:moveTo>
                  <a:pt x="0" y="0"/>
                </a:moveTo>
                <a:lnTo>
                  <a:pt x="184394" y="112284"/>
                </a:lnTo>
                <a:lnTo>
                  <a:pt x="0" y="225598"/>
                </a:lnTo>
                <a:lnTo>
                  <a:pt x="0" y="183216"/>
                </a:lnTo>
                <a:lnTo>
                  <a:pt x="115427" y="112284"/>
                </a:lnTo>
                <a:lnTo>
                  <a:pt x="0" y="419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A5B5918-3784-4EF7-8086-C95AF3A09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화면설계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BDA5386-3C15-4033-A7F1-D5156EB96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199935"/>
              </p:ext>
            </p:extLst>
          </p:nvPr>
        </p:nvGraphicFramePr>
        <p:xfrm>
          <a:off x="428625" y="748241"/>
          <a:ext cx="113538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261">
                  <a:extLst>
                    <a:ext uri="{9D8B030D-6E8A-4147-A177-3AD203B41FA5}">
                      <a16:colId xmlns:a16="http://schemas.microsoft.com/office/drawing/2014/main" val="3103796812"/>
                    </a:ext>
                  </a:extLst>
                </a:gridCol>
                <a:gridCol w="2272970">
                  <a:extLst>
                    <a:ext uri="{9D8B030D-6E8A-4147-A177-3AD203B41FA5}">
                      <a16:colId xmlns:a16="http://schemas.microsoft.com/office/drawing/2014/main" val="176179916"/>
                    </a:ext>
                  </a:extLst>
                </a:gridCol>
                <a:gridCol w="1297261">
                  <a:extLst>
                    <a:ext uri="{9D8B030D-6E8A-4147-A177-3AD203B41FA5}">
                      <a16:colId xmlns:a16="http://schemas.microsoft.com/office/drawing/2014/main" val="1093595613"/>
                    </a:ext>
                  </a:extLst>
                </a:gridCol>
                <a:gridCol w="3571658">
                  <a:extLst>
                    <a:ext uri="{9D8B030D-6E8A-4147-A177-3AD203B41FA5}">
                      <a16:colId xmlns:a16="http://schemas.microsoft.com/office/drawing/2014/main" val="3267755213"/>
                    </a:ext>
                  </a:extLst>
                </a:gridCol>
                <a:gridCol w="2914650">
                  <a:extLst>
                    <a:ext uri="{9D8B030D-6E8A-4147-A177-3AD203B41FA5}">
                      <a16:colId xmlns:a16="http://schemas.microsoft.com/office/drawing/2014/main" val="2179702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000_1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메인페이지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852383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9EEAFD85-2510-4E71-BC25-5B992AB15134}"/>
              </a:ext>
            </a:extLst>
          </p:cNvPr>
          <p:cNvSpPr/>
          <p:nvPr/>
        </p:nvSpPr>
        <p:spPr>
          <a:xfrm>
            <a:off x="8867774" y="1108241"/>
            <a:ext cx="2914651" cy="548305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57AA70-A760-4902-BD5D-063AD376899B}"/>
              </a:ext>
            </a:extLst>
          </p:cNvPr>
          <p:cNvSpPr/>
          <p:nvPr/>
        </p:nvSpPr>
        <p:spPr>
          <a:xfrm>
            <a:off x="428625" y="1631142"/>
            <a:ext cx="8245475" cy="463843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84FC39-218E-4F63-A627-98BE9F6C1418}"/>
              </a:ext>
            </a:extLst>
          </p:cNvPr>
          <p:cNvSpPr txBox="1"/>
          <p:nvPr/>
        </p:nvSpPr>
        <p:spPr>
          <a:xfrm>
            <a:off x="9016999" y="1280107"/>
            <a:ext cx="2632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1. </a:t>
            </a:r>
            <a:r>
              <a:rPr lang="ko-KR" altLang="en-US" sz="1000" dirty="0"/>
              <a:t>설명을 입력하세요</a:t>
            </a:r>
            <a:r>
              <a:rPr lang="en-US" altLang="ko-KR" sz="1000" dirty="0"/>
              <a:t>. </a:t>
            </a:r>
            <a:endParaRPr lang="ko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B92867-C57B-46D7-BD1E-40AA74D81DDF}"/>
              </a:ext>
            </a:extLst>
          </p:cNvPr>
          <p:cNvSpPr txBox="1"/>
          <p:nvPr/>
        </p:nvSpPr>
        <p:spPr>
          <a:xfrm>
            <a:off x="9016999" y="3333653"/>
            <a:ext cx="2632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3. </a:t>
            </a:r>
            <a:r>
              <a:rPr lang="ko-KR" altLang="en-US" sz="1000" dirty="0"/>
              <a:t>설명을 입력하세요</a:t>
            </a:r>
            <a:r>
              <a:rPr lang="en-US" altLang="ko-KR" sz="1000" dirty="0"/>
              <a:t>. </a:t>
            </a:r>
            <a:endParaRPr lang="ko-KR" altLang="en-US" sz="10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B462E0-AECC-4384-8A5C-CB1BE7EC78D6}"/>
              </a:ext>
            </a:extLst>
          </p:cNvPr>
          <p:cNvSpPr/>
          <p:nvPr/>
        </p:nvSpPr>
        <p:spPr>
          <a:xfrm>
            <a:off x="504826" y="1693696"/>
            <a:ext cx="1536700" cy="3287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LOGO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7709598-5F1E-492E-B631-20C251611BAD}"/>
              </a:ext>
            </a:extLst>
          </p:cNvPr>
          <p:cNvCxnSpPr>
            <a:cxnSpLocks/>
          </p:cNvCxnSpPr>
          <p:nvPr/>
        </p:nvCxnSpPr>
        <p:spPr>
          <a:xfrm>
            <a:off x="428625" y="2084965"/>
            <a:ext cx="8245475" cy="0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C786BC3-66FB-49E7-9251-AF69E75828E2}"/>
              </a:ext>
            </a:extLst>
          </p:cNvPr>
          <p:cNvGrpSpPr/>
          <p:nvPr/>
        </p:nvGrpSpPr>
        <p:grpSpPr>
          <a:xfrm>
            <a:off x="457794" y="1382859"/>
            <a:ext cx="656038" cy="478178"/>
            <a:chOff x="428625" y="1550483"/>
            <a:chExt cx="714375" cy="520700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3E658FF1-EBB7-44EB-B21D-293D71F58E61}"/>
                </a:ext>
              </a:extLst>
            </p:cNvPr>
            <p:cNvSpPr/>
            <p:nvPr/>
          </p:nvSpPr>
          <p:spPr>
            <a:xfrm>
              <a:off x="525462" y="1550483"/>
              <a:ext cx="520700" cy="520700"/>
            </a:xfrm>
            <a:prstGeom prst="ellipse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51DE056-F4CF-430C-87E8-44CD9BF6D722}"/>
                </a:ext>
              </a:extLst>
            </p:cNvPr>
            <p:cNvSpPr txBox="1"/>
            <p:nvPr/>
          </p:nvSpPr>
          <p:spPr>
            <a:xfrm>
              <a:off x="428625" y="1676777"/>
              <a:ext cx="714375" cy="2681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000" dirty="0">
                  <a:latin typeface="+mj-ea"/>
                  <a:ea typeface="+mj-ea"/>
                </a:rPr>
                <a:t>1</a:t>
              </a:r>
              <a:endParaRPr lang="ko-KR" altLang="en-US" sz="1000" dirty="0">
                <a:latin typeface="+mj-ea"/>
                <a:ea typeface="+mj-ea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D9CA5DEE-E783-456D-B516-CD070417672C}"/>
              </a:ext>
            </a:extLst>
          </p:cNvPr>
          <p:cNvSpPr txBox="1"/>
          <p:nvPr/>
        </p:nvSpPr>
        <p:spPr>
          <a:xfrm>
            <a:off x="719906" y="4294214"/>
            <a:ext cx="153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Banner</a:t>
            </a:r>
            <a:endParaRPr lang="ko-KR" altLang="en-US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555C10D-7C8A-4E58-B6AD-355A373C0E47}"/>
              </a:ext>
            </a:extLst>
          </p:cNvPr>
          <p:cNvSpPr txBox="1"/>
          <p:nvPr/>
        </p:nvSpPr>
        <p:spPr>
          <a:xfrm>
            <a:off x="3373894" y="4294214"/>
            <a:ext cx="153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Banner</a:t>
            </a:r>
            <a:endParaRPr lang="ko-KR" altLang="en-US" sz="1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F3FA0E8-DEF5-4F6D-89EA-A952077C3145}"/>
              </a:ext>
            </a:extLst>
          </p:cNvPr>
          <p:cNvSpPr txBox="1"/>
          <p:nvPr/>
        </p:nvSpPr>
        <p:spPr>
          <a:xfrm>
            <a:off x="6023997" y="4294214"/>
            <a:ext cx="153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Banner</a:t>
            </a:r>
            <a:endParaRPr lang="ko-KR" altLang="en-US" sz="1000" dirty="0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6D12B8FB-9593-4A97-B946-03C3B0CD16F5}"/>
              </a:ext>
            </a:extLst>
          </p:cNvPr>
          <p:cNvGrpSpPr/>
          <p:nvPr/>
        </p:nvGrpSpPr>
        <p:grpSpPr>
          <a:xfrm>
            <a:off x="721849" y="4604208"/>
            <a:ext cx="2354936" cy="1343619"/>
            <a:chOff x="719906" y="4766141"/>
            <a:chExt cx="2354936" cy="1343619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92876E5-B58F-4CDF-99E4-4B25C81AABED}"/>
                </a:ext>
              </a:extLst>
            </p:cNvPr>
            <p:cNvSpPr/>
            <p:nvPr/>
          </p:nvSpPr>
          <p:spPr>
            <a:xfrm>
              <a:off x="719906" y="4766141"/>
              <a:ext cx="2354936" cy="13436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07DD2E4D-E84D-4DA1-A8D3-35232C7A16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906" y="4766141"/>
              <a:ext cx="2354936" cy="13436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87BC24FD-0B29-4485-A139-4DF56FBD60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9906" y="4766141"/>
              <a:ext cx="2354936" cy="13436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FB66CDC6-C2B5-40DD-BF40-1F561C7D4062}"/>
              </a:ext>
            </a:extLst>
          </p:cNvPr>
          <p:cNvGrpSpPr/>
          <p:nvPr/>
        </p:nvGrpSpPr>
        <p:grpSpPr>
          <a:xfrm>
            <a:off x="3375837" y="4604208"/>
            <a:ext cx="2354936" cy="1343619"/>
            <a:chOff x="719906" y="4766141"/>
            <a:chExt cx="2354936" cy="1343619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CEBDC7E2-278D-4268-9E2F-A90F8158430B}"/>
                </a:ext>
              </a:extLst>
            </p:cNvPr>
            <p:cNvSpPr/>
            <p:nvPr/>
          </p:nvSpPr>
          <p:spPr>
            <a:xfrm>
              <a:off x="719906" y="4766141"/>
              <a:ext cx="2354936" cy="13436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10010907-70B6-4E3B-B513-E10725E4F8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906" y="4766141"/>
              <a:ext cx="2354936" cy="13436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ECDC5667-E09C-4B6E-B0AF-BC787BCE65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9906" y="4766141"/>
              <a:ext cx="2354936" cy="13436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377574D4-5786-4979-8EE8-EB292173FBF0}"/>
              </a:ext>
            </a:extLst>
          </p:cNvPr>
          <p:cNvGrpSpPr/>
          <p:nvPr/>
        </p:nvGrpSpPr>
        <p:grpSpPr>
          <a:xfrm>
            <a:off x="6025940" y="4604208"/>
            <a:ext cx="2354936" cy="1343619"/>
            <a:chOff x="719906" y="4766141"/>
            <a:chExt cx="2354936" cy="1343619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2AA482B1-4601-41BD-9279-86603C8E46F3}"/>
                </a:ext>
              </a:extLst>
            </p:cNvPr>
            <p:cNvSpPr/>
            <p:nvPr/>
          </p:nvSpPr>
          <p:spPr>
            <a:xfrm>
              <a:off x="719906" y="4766141"/>
              <a:ext cx="2354936" cy="13436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7B190335-FA65-4494-BBAD-BE9B9E8492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906" y="4766141"/>
              <a:ext cx="2354936" cy="13436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C0B1B307-AA45-43D9-BDF2-9F716D928F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9906" y="4766141"/>
              <a:ext cx="2354936" cy="13436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B1E07FB4-968D-4009-84E0-D1ACB3D33AC8}"/>
              </a:ext>
            </a:extLst>
          </p:cNvPr>
          <p:cNvGrpSpPr/>
          <p:nvPr/>
        </p:nvGrpSpPr>
        <p:grpSpPr>
          <a:xfrm>
            <a:off x="554631" y="5024851"/>
            <a:ext cx="656038" cy="478178"/>
            <a:chOff x="428625" y="1550483"/>
            <a:chExt cx="714375" cy="520700"/>
          </a:xfrm>
        </p:grpSpPr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AD9B1B8F-3A12-4260-9F09-33E1E5608B00}"/>
                </a:ext>
              </a:extLst>
            </p:cNvPr>
            <p:cNvSpPr/>
            <p:nvPr/>
          </p:nvSpPr>
          <p:spPr>
            <a:xfrm>
              <a:off x="525462" y="1550483"/>
              <a:ext cx="520700" cy="520700"/>
            </a:xfrm>
            <a:prstGeom prst="ellipse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E295868-FF33-4406-BCA8-BAC8A7C77C7E}"/>
                </a:ext>
              </a:extLst>
            </p:cNvPr>
            <p:cNvSpPr txBox="1"/>
            <p:nvPr/>
          </p:nvSpPr>
          <p:spPr>
            <a:xfrm>
              <a:off x="428625" y="1676777"/>
              <a:ext cx="714375" cy="2681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000" dirty="0">
                  <a:latin typeface="+mj-ea"/>
                  <a:ea typeface="+mj-ea"/>
                </a:rPr>
                <a:t>5</a:t>
              </a:r>
              <a:endParaRPr lang="ko-KR" altLang="en-US" sz="1000" dirty="0">
                <a:latin typeface="+mj-ea"/>
                <a:ea typeface="+mj-ea"/>
              </a:endParaRPr>
            </a:p>
          </p:txBody>
        </p: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0E7432A4-99E2-4B79-B023-7F69153B0EC6}"/>
              </a:ext>
            </a:extLst>
          </p:cNvPr>
          <p:cNvSpPr txBox="1"/>
          <p:nvPr/>
        </p:nvSpPr>
        <p:spPr>
          <a:xfrm>
            <a:off x="9016999" y="2306880"/>
            <a:ext cx="2632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2. </a:t>
            </a:r>
            <a:r>
              <a:rPr lang="ko-KR" altLang="en-US" sz="1000" dirty="0"/>
              <a:t>설명을 입력하세요</a:t>
            </a:r>
            <a:r>
              <a:rPr lang="en-US" altLang="ko-KR" sz="1000" dirty="0"/>
              <a:t>. </a:t>
            </a:r>
            <a:endParaRPr lang="ko-KR" altLang="en-US" sz="1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E95024-BD58-4038-A0EA-BF66EBD70F8B}"/>
              </a:ext>
            </a:extLst>
          </p:cNvPr>
          <p:cNvSpPr txBox="1"/>
          <p:nvPr/>
        </p:nvSpPr>
        <p:spPr>
          <a:xfrm>
            <a:off x="3371953" y="3070460"/>
            <a:ext cx="235882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Main</a:t>
            </a:r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Banner</a:t>
            </a:r>
            <a:endParaRPr lang="ko-KR" altLang="en-US" sz="14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95F9CCFF-5DAC-490D-8DE9-C61B16F44022}"/>
              </a:ext>
            </a:extLst>
          </p:cNvPr>
          <p:cNvGrpSpPr/>
          <p:nvPr/>
        </p:nvGrpSpPr>
        <p:grpSpPr>
          <a:xfrm>
            <a:off x="708026" y="2123847"/>
            <a:ext cx="7553337" cy="296424"/>
            <a:chOff x="708026" y="2123847"/>
            <a:chExt cx="7553337" cy="296424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046CB12-2ACE-44CE-BB7E-F0FF80298305}"/>
                </a:ext>
              </a:extLst>
            </p:cNvPr>
            <p:cNvSpPr txBox="1"/>
            <p:nvPr/>
          </p:nvSpPr>
          <p:spPr>
            <a:xfrm>
              <a:off x="2849038" y="2155045"/>
              <a:ext cx="113030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dirty="0"/>
                <a:t>MENU</a:t>
              </a:r>
              <a:endParaRPr lang="ko-KR" altLang="en-US" sz="1100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1BC5B79-E5F4-48FB-A89E-25E90ED50F0B}"/>
                </a:ext>
              </a:extLst>
            </p:cNvPr>
            <p:cNvSpPr txBox="1"/>
            <p:nvPr/>
          </p:nvSpPr>
          <p:spPr>
            <a:xfrm>
              <a:off x="4990050" y="2158661"/>
              <a:ext cx="113030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dirty="0"/>
                <a:t>MENU</a:t>
              </a:r>
              <a:endParaRPr lang="ko-KR" altLang="en-US" sz="11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1998BA0-2B2C-4719-A171-F09AA72E3265}"/>
                </a:ext>
              </a:extLst>
            </p:cNvPr>
            <p:cNvSpPr txBox="1"/>
            <p:nvPr/>
          </p:nvSpPr>
          <p:spPr>
            <a:xfrm>
              <a:off x="7131063" y="2123847"/>
              <a:ext cx="113030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dirty="0"/>
                <a:t>MENU</a:t>
              </a:r>
              <a:endParaRPr lang="ko-KR" altLang="en-US" sz="11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88D6575-45B1-4735-B971-56F6EF77FC9A}"/>
                </a:ext>
              </a:extLst>
            </p:cNvPr>
            <p:cNvSpPr txBox="1"/>
            <p:nvPr/>
          </p:nvSpPr>
          <p:spPr>
            <a:xfrm>
              <a:off x="708026" y="2155297"/>
              <a:ext cx="113030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dirty="0"/>
                <a:t>MENU</a:t>
              </a:r>
              <a:endParaRPr lang="ko-KR" altLang="en-US" sz="1100" dirty="0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DACA7D12-C246-4DEB-AD1C-FDCD89CF6FDF}"/>
              </a:ext>
            </a:extLst>
          </p:cNvPr>
          <p:cNvGrpSpPr/>
          <p:nvPr/>
        </p:nvGrpSpPr>
        <p:grpSpPr>
          <a:xfrm>
            <a:off x="2250274" y="1692905"/>
            <a:ext cx="4086003" cy="335047"/>
            <a:chOff x="6275566" y="2207858"/>
            <a:chExt cx="4086003" cy="335047"/>
          </a:xfrm>
        </p:grpSpPr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758D3CDE-656B-4064-A7F8-12A9F03744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90646" y="2295674"/>
              <a:ext cx="154500" cy="161019"/>
            </a:xfrm>
            <a:custGeom>
              <a:avLst/>
              <a:gdLst>
                <a:gd name="T0" fmla="*/ 48 w 119"/>
                <a:gd name="T1" fmla="*/ 0 h 124"/>
                <a:gd name="T2" fmla="*/ 0 w 119"/>
                <a:gd name="T3" fmla="*/ 49 h 124"/>
                <a:gd name="T4" fmla="*/ 48 w 119"/>
                <a:gd name="T5" fmla="*/ 98 h 124"/>
                <a:gd name="T6" fmla="*/ 73 w 119"/>
                <a:gd name="T7" fmla="*/ 91 h 124"/>
                <a:gd name="T8" fmla="*/ 106 w 119"/>
                <a:gd name="T9" fmla="*/ 122 h 124"/>
                <a:gd name="T10" fmla="*/ 115 w 119"/>
                <a:gd name="T11" fmla="*/ 122 h 124"/>
                <a:gd name="T12" fmla="*/ 117 w 119"/>
                <a:gd name="T13" fmla="*/ 120 h 124"/>
                <a:gd name="T14" fmla="*/ 116 w 119"/>
                <a:gd name="T15" fmla="*/ 111 h 124"/>
                <a:gd name="T16" fmla="*/ 85 w 119"/>
                <a:gd name="T17" fmla="*/ 82 h 124"/>
                <a:gd name="T18" fmla="*/ 97 w 119"/>
                <a:gd name="T19" fmla="*/ 49 h 124"/>
                <a:gd name="T20" fmla="*/ 48 w 119"/>
                <a:gd name="T21" fmla="*/ 0 h 124"/>
                <a:gd name="T22" fmla="*/ 48 w 119"/>
                <a:gd name="T23" fmla="*/ 14 h 124"/>
                <a:gd name="T24" fmla="*/ 83 w 119"/>
                <a:gd name="T25" fmla="*/ 49 h 124"/>
                <a:gd name="T26" fmla="*/ 48 w 119"/>
                <a:gd name="T27" fmla="*/ 84 h 124"/>
                <a:gd name="T28" fmla="*/ 14 w 119"/>
                <a:gd name="T29" fmla="*/ 49 h 124"/>
                <a:gd name="T30" fmla="*/ 48 w 119"/>
                <a:gd name="T31" fmla="*/ 1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9" h="124">
                  <a:moveTo>
                    <a:pt x="48" y="0"/>
                  </a:moveTo>
                  <a:cubicBezTo>
                    <a:pt x="22" y="0"/>
                    <a:pt x="0" y="22"/>
                    <a:pt x="0" y="49"/>
                  </a:cubicBezTo>
                  <a:cubicBezTo>
                    <a:pt x="0" y="76"/>
                    <a:pt x="22" y="98"/>
                    <a:pt x="48" y="98"/>
                  </a:cubicBezTo>
                  <a:cubicBezTo>
                    <a:pt x="58" y="98"/>
                    <a:pt x="66" y="95"/>
                    <a:pt x="73" y="91"/>
                  </a:cubicBezTo>
                  <a:cubicBezTo>
                    <a:pt x="106" y="122"/>
                    <a:pt x="106" y="122"/>
                    <a:pt x="106" y="122"/>
                  </a:cubicBezTo>
                  <a:cubicBezTo>
                    <a:pt x="109" y="124"/>
                    <a:pt x="113" y="124"/>
                    <a:pt x="115" y="122"/>
                  </a:cubicBezTo>
                  <a:cubicBezTo>
                    <a:pt x="117" y="120"/>
                    <a:pt x="117" y="120"/>
                    <a:pt x="117" y="120"/>
                  </a:cubicBezTo>
                  <a:cubicBezTo>
                    <a:pt x="119" y="118"/>
                    <a:pt x="119" y="114"/>
                    <a:pt x="116" y="111"/>
                  </a:cubicBezTo>
                  <a:cubicBezTo>
                    <a:pt x="85" y="82"/>
                    <a:pt x="85" y="82"/>
                    <a:pt x="85" y="82"/>
                  </a:cubicBezTo>
                  <a:cubicBezTo>
                    <a:pt x="93" y="73"/>
                    <a:pt x="97" y="61"/>
                    <a:pt x="97" y="49"/>
                  </a:cubicBezTo>
                  <a:cubicBezTo>
                    <a:pt x="97" y="22"/>
                    <a:pt x="75" y="0"/>
                    <a:pt x="48" y="0"/>
                  </a:cubicBezTo>
                  <a:close/>
                  <a:moveTo>
                    <a:pt x="48" y="14"/>
                  </a:moveTo>
                  <a:cubicBezTo>
                    <a:pt x="68" y="14"/>
                    <a:pt x="83" y="30"/>
                    <a:pt x="83" y="49"/>
                  </a:cubicBezTo>
                  <a:cubicBezTo>
                    <a:pt x="83" y="68"/>
                    <a:pt x="68" y="84"/>
                    <a:pt x="48" y="84"/>
                  </a:cubicBezTo>
                  <a:cubicBezTo>
                    <a:pt x="29" y="84"/>
                    <a:pt x="14" y="68"/>
                    <a:pt x="14" y="49"/>
                  </a:cubicBezTo>
                  <a:cubicBezTo>
                    <a:pt x="14" y="30"/>
                    <a:pt x="29" y="14"/>
                    <a:pt x="48" y="14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67E9922-B016-4DB0-95C7-510BE0A778D1}"/>
                </a:ext>
              </a:extLst>
            </p:cNvPr>
            <p:cNvSpPr/>
            <p:nvPr/>
          </p:nvSpPr>
          <p:spPr>
            <a:xfrm>
              <a:off x="6275566" y="2207858"/>
              <a:ext cx="4086003" cy="335047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F59B166-8EB5-41E8-8F8F-30C15EAB0FE2}"/>
              </a:ext>
            </a:extLst>
          </p:cNvPr>
          <p:cNvGrpSpPr/>
          <p:nvPr/>
        </p:nvGrpSpPr>
        <p:grpSpPr>
          <a:xfrm>
            <a:off x="4060890" y="1382859"/>
            <a:ext cx="656038" cy="478178"/>
            <a:chOff x="428625" y="1550483"/>
            <a:chExt cx="714375" cy="520700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C188D40-DAA1-41B9-9E22-A380AE430256}"/>
                </a:ext>
              </a:extLst>
            </p:cNvPr>
            <p:cNvSpPr/>
            <p:nvPr/>
          </p:nvSpPr>
          <p:spPr>
            <a:xfrm>
              <a:off x="525462" y="1550483"/>
              <a:ext cx="520700" cy="520700"/>
            </a:xfrm>
            <a:prstGeom prst="ellipse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72CF818-C277-47C8-B7A4-3FFBBF1144E4}"/>
                </a:ext>
              </a:extLst>
            </p:cNvPr>
            <p:cNvSpPr txBox="1"/>
            <p:nvPr/>
          </p:nvSpPr>
          <p:spPr>
            <a:xfrm>
              <a:off x="428625" y="1676777"/>
              <a:ext cx="714375" cy="2681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000" dirty="0">
                  <a:latin typeface="+mj-ea"/>
                  <a:ea typeface="+mj-ea"/>
                </a:rPr>
                <a:t>2</a:t>
              </a:r>
              <a:endParaRPr lang="ko-KR" altLang="en-US" sz="1000" dirty="0">
                <a:latin typeface="+mj-ea"/>
                <a:ea typeface="+mj-ea"/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51FABB8E-1976-4ED7-B731-39D3EECA56AB}"/>
              </a:ext>
            </a:extLst>
          </p:cNvPr>
          <p:cNvGrpSpPr/>
          <p:nvPr/>
        </p:nvGrpSpPr>
        <p:grpSpPr>
          <a:xfrm>
            <a:off x="2041526" y="2235872"/>
            <a:ext cx="656038" cy="478178"/>
            <a:chOff x="428625" y="1550483"/>
            <a:chExt cx="714375" cy="520700"/>
          </a:xfrm>
        </p:grpSpPr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A4FD461A-E1F9-47F9-BDF5-5CC510A59608}"/>
                </a:ext>
              </a:extLst>
            </p:cNvPr>
            <p:cNvSpPr/>
            <p:nvPr/>
          </p:nvSpPr>
          <p:spPr>
            <a:xfrm>
              <a:off x="525462" y="1550483"/>
              <a:ext cx="520700" cy="520700"/>
            </a:xfrm>
            <a:prstGeom prst="ellipse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505160C-33F6-4090-B1BC-463CC7D5C7ED}"/>
                </a:ext>
              </a:extLst>
            </p:cNvPr>
            <p:cNvSpPr txBox="1"/>
            <p:nvPr/>
          </p:nvSpPr>
          <p:spPr>
            <a:xfrm>
              <a:off x="428625" y="1676777"/>
              <a:ext cx="714375" cy="2681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000" dirty="0">
                  <a:latin typeface="+mj-ea"/>
                  <a:ea typeface="+mj-ea"/>
                </a:rPr>
                <a:t>3</a:t>
              </a:r>
              <a:endParaRPr lang="ko-KR" altLang="en-US" sz="1000" dirty="0">
                <a:latin typeface="+mj-ea"/>
                <a:ea typeface="+mj-ea"/>
              </a:endParaRP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9F6EF37D-1203-46DA-8D3A-183B7BD5AACA}"/>
              </a:ext>
            </a:extLst>
          </p:cNvPr>
          <p:cNvSpPr txBox="1"/>
          <p:nvPr/>
        </p:nvSpPr>
        <p:spPr>
          <a:xfrm>
            <a:off x="9016999" y="4360426"/>
            <a:ext cx="2632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4. </a:t>
            </a:r>
            <a:r>
              <a:rPr lang="ko-KR" altLang="en-US" sz="1000" dirty="0"/>
              <a:t>설명을 입력하세요</a:t>
            </a:r>
            <a:r>
              <a:rPr lang="en-US" altLang="ko-KR" sz="1000" dirty="0"/>
              <a:t>. </a:t>
            </a:r>
            <a:endParaRPr lang="ko-KR" altLang="en-US" sz="1000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A3509E3-B515-455E-9364-A64023B53E50}"/>
              </a:ext>
            </a:extLst>
          </p:cNvPr>
          <p:cNvSpPr txBox="1"/>
          <p:nvPr/>
        </p:nvSpPr>
        <p:spPr>
          <a:xfrm>
            <a:off x="9016999" y="5387201"/>
            <a:ext cx="2632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5. </a:t>
            </a:r>
            <a:r>
              <a:rPr lang="ko-KR" altLang="en-US" sz="1000" dirty="0"/>
              <a:t>설명을 입력하세요</a:t>
            </a:r>
            <a:r>
              <a:rPr lang="en-US" altLang="ko-KR" sz="1000" dirty="0"/>
              <a:t>. </a:t>
            </a:r>
            <a:endParaRPr lang="ko-KR" altLang="en-US" sz="10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C97B2DB-1303-49FB-A54F-A20B81F4AD22}"/>
              </a:ext>
            </a:extLst>
          </p:cNvPr>
          <p:cNvSpPr txBox="1"/>
          <p:nvPr/>
        </p:nvSpPr>
        <p:spPr>
          <a:xfrm>
            <a:off x="6336278" y="1731407"/>
            <a:ext cx="113030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/>
              <a:t>SIGN</a:t>
            </a:r>
            <a:endParaRPr lang="ko-KR" altLang="en-US" sz="11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CCC9302-15E5-4C65-A05C-5874C6ECF6FD}"/>
              </a:ext>
            </a:extLst>
          </p:cNvPr>
          <p:cNvSpPr txBox="1"/>
          <p:nvPr/>
        </p:nvSpPr>
        <p:spPr>
          <a:xfrm>
            <a:off x="7330326" y="1731407"/>
            <a:ext cx="113030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/>
              <a:t>PRICING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252726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그룹 277">
            <a:extLst>
              <a:ext uri="{FF2B5EF4-FFF2-40B4-BE49-F238E27FC236}">
                <a16:creationId xmlns:a16="http://schemas.microsoft.com/office/drawing/2014/main" id="{B122A39E-1DC5-4802-ACEF-4D78792C1F0C}"/>
              </a:ext>
            </a:extLst>
          </p:cNvPr>
          <p:cNvGrpSpPr/>
          <p:nvPr/>
        </p:nvGrpSpPr>
        <p:grpSpPr>
          <a:xfrm>
            <a:off x="4211919" y="5723829"/>
            <a:ext cx="238125" cy="238125"/>
            <a:chOff x="5880827" y="4156738"/>
            <a:chExt cx="238125" cy="238125"/>
          </a:xfrm>
        </p:grpSpPr>
        <p:sp>
          <p:nvSpPr>
            <p:cNvPr id="279" name="직사각형 278">
              <a:extLst>
                <a:ext uri="{FF2B5EF4-FFF2-40B4-BE49-F238E27FC236}">
                  <a16:creationId xmlns:a16="http://schemas.microsoft.com/office/drawing/2014/main" id="{979B8CB8-184A-48B5-928C-4BBD183500DF}"/>
                </a:ext>
              </a:extLst>
            </p:cNvPr>
            <p:cNvSpPr/>
            <p:nvPr/>
          </p:nvSpPr>
          <p:spPr>
            <a:xfrm>
              <a:off x="5880827" y="4156738"/>
              <a:ext cx="238125" cy="23812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80" name="그룹 279">
              <a:extLst>
                <a:ext uri="{FF2B5EF4-FFF2-40B4-BE49-F238E27FC236}">
                  <a16:creationId xmlns:a16="http://schemas.microsoft.com/office/drawing/2014/main" id="{96C6C04F-14BE-417B-9787-41A0F0150668}"/>
                </a:ext>
              </a:extLst>
            </p:cNvPr>
            <p:cNvGrpSpPr/>
            <p:nvPr/>
          </p:nvGrpSpPr>
          <p:grpSpPr>
            <a:xfrm>
              <a:off x="5949360" y="4230976"/>
              <a:ext cx="101057" cy="89647"/>
              <a:chOff x="11223625" y="884238"/>
              <a:chExt cx="393700" cy="34925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81" name="Freeform 57">
                <a:extLst>
                  <a:ext uri="{FF2B5EF4-FFF2-40B4-BE49-F238E27FC236}">
                    <a16:creationId xmlns:a16="http://schemas.microsoft.com/office/drawing/2014/main" id="{D866027F-810C-47F0-8472-0C83DC53EC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39513" y="884238"/>
                <a:ext cx="87313" cy="252412"/>
              </a:xfrm>
              <a:custGeom>
                <a:avLst/>
                <a:gdLst>
                  <a:gd name="T0" fmla="*/ 22 w 27"/>
                  <a:gd name="T1" fmla="*/ 2 h 77"/>
                  <a:gd name="T2" fmla="*/ 25 w 27"/>
                  <a:gd name="T3" fmla="*/ 0 h 77"/>
                  <a:gd name="T4" fmla="*/ 27 w 27"/>
                  <a:gd name="T5" fmla="*/ 2 h 77"/>
                  <a:gd name="T6" fmla="*/ 27 w 27"/>
                  <a:gd name="T7" fmla="*/ 74 h 77"/>
                  <a:gd name="T8" fmla="*/ 25 w 27"/>
                  <a:gd name="T9" fmla="*/ 77 h 77"/>
                  <a:gd name="T10" fmla="*/ 23 w 27"/>
                  <a:gd name="T11" fmla="*/ 76 h 77"/>
                  <a:gd name="T12" fmla="*/ 1 w 27"/>
                  <a:gd name="T13" fmla="*/ 54 h 77"/>
                  <a:gd name="T14" fmla="*/ 1 w 27"/>
                  <a:gd name="T15" fmla="*/ 50 h 77"/>
                  <a:gd name="T16" fmla="*/ 4 w 27"/>
                  <a:gd name="T17" fmla="*/ 50 h 77"/>
                  <a:gd name="T18" fmla="*/ 22 w 27"/>
                  <a:gd name="T19" fmla="*/ 69 h 77"/>
                  <a:gd name="T20" fmla="*/ 22 w 27"/>
                  <a:gd name="T21" fmla="*/ 2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" h="77">
                    <a:moveTo>
                      <a:pt x="22" y="2"/>
                    </a:moveTo>
                    <a:cubicBezTo>
                      <a:pt x="22" y="1"/>
                      <a:pt x="24" y="0"/>
                      <a:pt x="25" y="0"/>
                    </a:cubicBezTo>
                    <a:cubicBezTo>
                      <a:pt x="26" y="0"/>
                      <a:pt x="27" y="1"/>
                      <a:pt x="27" y="2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7" y="76"/>
                      <a:pt x="26" y="77"/>
                      <a:pt x="25" y="77"/>
                    </a:cubicBezTo>
                    <a:cubicBezTo>
                      <a:pt x="24" y="77"/>
                      <a:pt x="24" y="76"/>
                      <a:pt x="23" y="76"/>
                    </a:cubicBezTo>
                    <a:cubicBezTo>
                      <a:pt x="1" y="54"/>
                      <a:pt x="1" y="54"/>
                      <a:pt x="1" y="54"/>
                    </a:cubicBezTo>
                    <a:cubicBezTo>
                      <a:pt x="0" y="53"/>
                      <a:pt x="0" y="51"/>
                      <a:pt x="1" y="50"/>
                    </a:cubicBezTo>
                    <a:cubicBezTo>
                      <a:pt x="2" y="49"/>
                      <a:pt x="3" y="49"/>
                      <a:pt x="4" y="50"/>
                    </a:cubicBezTo>
                    <a:cubicBezTo>
                      <a:pt x="22" y="69"/>
                      <a:pt x="22" y="69"/>
                      <a:pt x="22" y="69"/>
                    </a:cubicBezTo>
                    <a:lnTo>
                      <a:pt x="2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2" name="Freeform 58">
                <a:extLst>
                  <a:ext uri="{FF2B5EF4-FFF2-40B4-BE49-F238E27FC236}">
                    <a16:creationId xmlns:a16="http://schemas.microsoft.com/office/drawing/2014/main" id="{47B0E381-14E5-4DCE-98E4-FCBF9397804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23625" y="884238"/>
                <a:ext cx="393700" cy="349250"/>
              </a:xfrm>
              <a:custGeom>
                <a:avLst/>
                <a:gdLst>
                  <a:gd name="T0" fmla="*/ 57 w 120"/>
                  <a:gd name="T1" fmla="*/ 2 h 107"/>
                  <a:gd name="T2" fmla="*/ 60 w 120"/>
                  <a:gd name="T3" fmla="*/ 0 h 107"/>
                  <a:gd name="T4" fmla="*/ 62 w 120"/>
                  <a:gd name="T5" fmla="*/ 2 h 107"/>
                  <a:gd name="T6" fmla="*/ 62 w 120"/>
                  <a:gd name="T7" fmla="*/ 69 h 107"/>
                  <a:gd name="T8" fmla="*/ 81 w 120"/>
                  <a:gd name="T9" fmla="*/ 50 h 107"/>
                  <a:gd name="T10" fmla="*/ 84 w 120"/>
                  <a:gd name="T11" fmla="*/ 50 h 107"/>
                  <a:gd name="T12" fmla="*/ 84 w 120"/>
                  <a:gd name="T13" fmla="*/ 54 h 107"/>
                  <a:gd name="T14" fmla="*/ 62 w 120"/>
                  <a:gd name="T15" fmla="*/ 76 h 107"/>
                  <a:gd name="T16" fmla="*/ 60 w 120"/>
                  <a:gd name="T17" fmla="*/ 77 h 107"/>
                  <a:gd name="T18" fmla="*/ 57 w 120"/>
                  <a:gd name="T19" fmla="*/ 74 h 107"/>
                  <a:gd name="T20" fmla="*/ 57 w 120"/>
                  <a:gd name="T21" fmla="*/ 2 h 107"/>
                  <a:gd name="T22" fmla="*/ 115 w 120"/>
                  <a:gd name="T23" fmla="*/ 63 h 107"/>
                  <a:gd name="T24" fmla="*/ 117 w 120"/>
                  <a:gd name="T25" fmla="*/ 61 h 107"/>
                  <a:gd name="T26" fmla="*/ 120 w 120"/>
                  <a:gd name="T27" fmla="*/ 63 h 107"/>
                  <a:gd name="T28" fmla="*/ 120 w 120"/>
                  <a:gd name="T29" fmla="*/ 105 h 107"/>
                  <a:gd name="T30" fmla="*/ 117 w 120"/>
                  <a:gd name="T31" fmla="*/ 107 h 107"/>
                  <a:gd name="T32" fmla="*/ 3 w 120"/>
                  <a:gd name="T33" fmla="*/ 107 h 107"/>
                  <a:gd name="T34" fmla="*/ 0 w 120"/>
                  <a:gd name="T35" fmla="*/ 105 h 107"/>
                  <a:gd name="T36" fmla="*/ 0 w 120"/>
                  <a:gd name="T37" fmla="*/ 63 h 107"/>
                  <a:gd name="T38" fmla="*/ 3 w 120"/>
                  <a:gd name="T39" fmla="*/ 61 h 107"/>
                  <a:gd name="T40" fmla="*/ 5 w 120"/>
                  <a:gd name="T41" fmla="*/ 63 h 107"/>
                  <a:gd name="T42" fmla="*/ 5 w 120"/>
                  <a:gd name="T43" fmla="*/ 102 h 107"/>
                  <a:gd name="T44" fmla="*/ 115 w 120"/>
                  <a:gd name="T45" fmla="*/ 102 h 107"/>
                  <a:gd name="T46" fmla="*/ 115 w 120"/>
                  <a:gd name="T47" fmla="*/ 63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0" h="107">
                    <a:moveTo>
                      <a:pt x="57" y="2"/>
                    </a:moveTo>
                    <a:cubicBezTo>
                      <a:pt x="57" y="1"/>
                      <a:pt x="59" y="0"/>
                      <a:pt x="60" y="0"/>
                    </a:cubicBezTo>
                    <a:cubicBezTo>
                      <a:pt x="61" y="0"/>
                      <a:pt x="62" y="1"/>
                      <a:pt x="62" y="2"/>
                    </a:cubicBezTo>
                    <a:cubicBezTo>
                      <a:pt x="62" y="69"/>
                      <a:pt x="62" y="69"/>
                      <a:pt x="62" y="69"/>
                    </a:cubicBezTo>
                    <a:cubicBezTo>
                      <a:pt x="81" y="50"/>
                      <a:pt x="81" y="50"/>
                      <a:pt x="81" y="50"/>
                    </a:cubicBezTo>
                    <a:cubicBezTo>
                      <a:pt x="82" y="49"/>
                      <a:pt x="83" y="49"/>
                      <a:pt x="84" y="50"/>
                    </a:cubicBezTo>
                    <a:cubicBezTo>
                      <a:pt x="85" y="51"/>
                      <a:pt x="85" y="53"/>
                      <a:pt x="84" y="54"/>
                    </a:cubicBezTo>
                    <a:cubicBezTo>
                      <a:pt x="62" y="76"/>
                      <a:pt x="62" y="76"/>
                      <a:pt x="62" y="76"/>
                    </a:cubicBezTo>
                    <a:cubicBezTo>
                      <a:pt x="61" y="76"/>
                      <a:pt x="61" y="77"/>
                      <a:pt x="60" y="77"/>
                    </a:cubicBezTo>
                    <a:cubicBezTo>
                      <a:pt x="59" y="77"/>
                      <a:pt x="57" y="76"/>
                      <a:pt x="57" y="74"/>
                    </a:cubicBezTo>
                    <a:lnTo>
                      <a:pt x="57" y="2"/>
                    </a:lnTo>
                    <a:close/>
                    <a:moveTo>
                      <a:pt x="115" y="63"/>
                    </a:moveTo>
                    <a:cubicBezTo>
                      <a:pt x="115" y="62"/>
                      <a:pt x="116" y="61"/>
                      <a:pt x="117" y="61"/>
                    </a:cubicBezTo>
                    <a:cubicBezTo>
                      <a:pt x="118" y="61"/>
                      <a:pt x="120" y="62"/>
                      <a:pt x="120" y="63"/>
                    </a:cubicBezTo>
                    <a:cubicBezTo>
                      <a:pt x="120" y="105"/>
                      <a:pt x="120" y="105"/>
                      <a:pt x="120" y="105"/>
                    </a:cubicBezTo>
                    <a:cubicBezTo>
                      <a:pt x="120" y="106"/>
                      <a:pt x="118" y="107"/>
                      <a:pt x="117" y="107"/>
                    </a:cubicBezTo>
                    <a:cubicBezTo>
                      <a:pt x="3" y="107"/>
                      <a:pt x="3" y="107"/>
                      <a:pt x="3" y="107"/>
                    </a:cubicBezTo>
                    <a:cubicBezTo>
                      <a:pt x="1" y="107"/>
                      <a:pt x="0" y="106"/>
                      <a:pt x="0" y="105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2"/>
                      <a:pt x="1" y="61"/>
                      <a:pt x="3" y="61"/>
                    </a:cubicBezTo>
                    <a:cubicBezTo>
                      <a:pt x="4" y="61"/>
                      <a:pt x="5" y="62"/>
                      <a:pt x="5" y="63"/>
                    </a:cubicBezTo>
                    <a:cubicBezTo>
                      <a:pt x="5" y="102"/>
                      <a:pt x="5" y="102"/>
                      <a:pt x="5" y="102"/>
                    </a:cubicBezTo>
                    <a:cubicBezTo>
                      <a:pt x="115" y="102"/>
                      <a:pt x="115" y="102"/>
                      <a:pt x="115" y="102"/>
                    </a:cubicBezTo>
                    <a:lnTo>
                      <a:pt x="115" y="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283" name="그룹 282">
            <a:extLst>
              <a:ext uri="{FF2B5EF4-FFF2-40B4-BE49-F238E27FC236}">
                <a16:creationId xmlns:a16="http://schemas.microsoft.com/office/drawing/2014/main" id="{16D4B4E7-461B-4568-8E60-7B63B0A9077E}"/>
              </a:ext>
            </a:extLst>
          </p:cNvPr>
          <p:cNvGrpSpPr/>
          <p:nvPr/>
        </p:nvGrpSpPr>
        <p:grpSpPr>
          <a:xfrm>
            <a:off x="6179162" y="5723829"/>
            <a:ext cx="238125" cy="238125"/>
            <a:chOff x="5880827" y="4156738"/>
            <a:chExt cx="238125" cy="238125"/>
          </a:xfrm>
        </p:grpSpPr>
        <p:sp>
          <p:nvSpPr>
            <p:cNvPr id="284" name="직사각형 283">
              <a:extLst>
                <a:ext uri="{FF2B5EF4-FFF2-40B4-BE49-F238E27FC236}">
                  <a16:creationId xmlns:a16="http://schemas.microsoft.com/office/drawing/2014/main" id="{DA74594B-37A0-41C4-9101-F305D4F34583}"/>
                </a:ext>
              </a:extLst>
            </p:cNvPr>
            <p:cNvSpPr/>
            <p:nvPr/>
          </p:nvSpPr>
          <p:spPr>
            <a:xfrm>
              <a:off x="5880827" y="4156738"/>
              <a:ext cx="238125" cy="23812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85" name="그룹 284">
              <a:extLst>
                <a:ext uri="{FF2B5EF4-FFF2-40B4-BE49-F238E27FC236}">
                  <a16:creationId xmlns:a16="http://schemas.microsoft.com/office/drawing/2014/main" id="{2F585131-D83F-49C7-8E6C-45FB621DE565}"/>
                </a:ext>
              </a:extLst>
            </p:cNvPr>
            <p:cNvGrpSpPr/>
            <p:nvPr/>
          </p:nvGrpSpPr>
          <p:grpSpPr>
            <a:xfrm>
              <a:off x="5949360" y="4230976"/>
              <a:ext cx="101057" cy="89647"/>
              <a:chOff x="11223625" y="884238"/>
              <a:chExt cx="393700" cy="34925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86" name="Freeform 57">
                <a:extLst>
                  <a:ext uri="{FF2B5EF4-FFF2-40B4-BE49-F238E27FC236}">
                    <a16:creationId xmlns:a16="http://schemas.microsoft.com/office/drawing/2014/main" id="{3FED730E-AD5A-4237-8CE4-847FBB66D6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39513" y="884238"/>
                <a:ext cx="87313" cy="252412"/>
              </a:xfrm>
              <a:custGeom>
                <a:avLst/>
                <a:gdLst>
                  <a:gd name="T0" fmla="*/ 22 w 27"/>
                  <a:gd name="T1" fmla="*/ 2 h 77"/>
                  <a:gd name="T2" fmla="*/ 25 w 27"/>
                  <a:gd name="T3" fmla="*/ 0 h 77"/>
                  <a:gd name="T4" fmla="*/ 27 w 27"/>
                  <a:gd name="T5" fmla="*/ 2 h 77"/>
                  <a:gd name="T6" fmla="*/ 27 w 27"/>
                  <a:gd name="T7" fmla="*/ 74 h 77"/>
                  <a:gd name="T8" fmla="*/ 25 w 27"/>
                  <a:gd name="T9" fmla="*/ 77 h 77"/>
                  <a:gd name="T10" fmla="*/ 23 w 27"/>
                  <a:gd name="T11" fmla="*/ 76 h 77"/>
                  <a:gd name="T12" fmla="*/ 1 w 27"/>
                  <a:gd name="T13" fmla="*/ 54 h 77"/>
                  <a:gd name="T14" fmla="*/ 1 w 27"/>
                  <a:gd name="T15" fmla="*/ 50 h 77"/>
                  <a:gd name="T16" fmla="*/ 4 w 27"/>
                  <a:gd name="T17" fmla="*/ 50 h 77"/>
                  <a:gd name="T18" fmla="*/ 22 w 27"/>
                  <a:gd name="T19" fmla="*/ 69 h 77"/>
                  <a:gd name="T20" fmla="*/ 22 w 27"/>
                  <a:gd name="T21" fmla="*/ 2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" h="77">
                    <a:moveTo>
                      <a:pt x="22" y="2"/>
                    </a:moveTo>
                    <a:cubicBezTo>
                      <a:pt x="22" y="1"/>
                      <a:pt x="24" y="0"/>
                      <a:pt x="25" y="0"/>
                    </a:cubicBezTo>
                    <a:cubicBezTo>
                      <a:pt x="26" y="0"/>
                      <a:pt x="27" y="1"/>
                      <a:pt x="27" y="2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7" y="76"/>
                      <a:pt x="26" y="77"/>
                      <a:pt x="25" y="77"/>
                    </a:cubicBezTo>
                    <a:cubicBezTo>
                      <a:pt x="24" y="77"/>
                      <a:pt x="24" y="76"/>
                      <a:pt x="23" y="76"/>
                    </a:cubicBezTo>
                    <a:cubicBezTo>
                      <a:pt x="1" y="54"/>
                      <a:pt x="1" y="54"/>
                      <a:pt x="1" y="54"/>
                    </a:cubicBezTo>
                    <a:cubicBezTo>
                      <a:pt x="0" y="53"/>
                      <a:pt x="0" y="51"/>
                      <a:pt x="1" y="50"/>
                    </a:cubicBezTo>
                    <a:cubicBezTo>
                      <a:pt x="2" y="49"/>
                      <a:pt x="3" y="49"/>
                      <a:pt x="4" y="50"/>
                    </a:cubicBezTo>
                    <a:cubicBezTo>
                      <a:pt x="22" y="69"/>
                      <a:pt x="22" y="69"/>
                      <a:pt x="22" y="69"/>
                    </a:cubicBezTo>
                    <a:lnTo>
                      <a:pt x="2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7" name="Freeform 58">
                <a:extLst>
                  <a:ext uri="{FF2B5EF4-FFF2-40B4-BE49-F238E27FC236}">
                    <a16:creationId xmlns:a16="http://schemas.microsoft.com/office/drawing/2014/main" id="{9F79123A-6AC6-4681-8223-F065D3D1DA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23625" y="884238"/>
                <a:ext cx="393700" cy="349250"/>
              </a:xfrm>
              <a:custGeom>
                <a:avLst/>
                <a:gdLst>
                  <a:gd name="T0" fmla="*/ 57 w 120"/>
                  <a:gd name="T1" fmla="*/ 2 h 107"/>
                  <a:gd name="T2" fmla="*/ 60 w 120"/>
                  <a:gd name="T3" fmla="*/ 0 h 107"/>
                  <a:gd name="T4" fmla="*/ 62 w 120"/>
                  <a:gd name="T5" fmla="*/ 2 h 107"/>
                  <a:gd name="T6" fmla="*/ 62 w 120"/>
                  <a:gd name="T7" fmla="*/ 69 h 107"/>
                  <a:gd name="T8" fmla="*/ 81 w 120"/>
                  <a:gd name="T9" fmla="*/ 50 h 107"/>
                  <a:gd name="T10" fmla="*/ 84 w 120"/>
                  <a:gd name="T11" fmla="*/ 50 h 107"/>
                  <a:gd name="T12" fmla="*/ 84 w 120"/>
                  <a:gd name="T13" fmla="*/ 54 h 107"/>
                  <a:gd name="T14" fmla="*/ 62 w 120"/>
                  <a:gd name="T15" fmla="*/ 76 h 107"/>
                  <a:gd name="T16" fmla="*/ 60 w 120"/>
                  <a:gd name="T17" fmla="*/ 77 h 107"/>
                  <a:gd name="T18" fmla="*/ 57 w 120"/>
                  <a:gd name="T19" fmla="*/ 74 h 107"/>
                  <a:gd name="T20" fmla="*/ 57 w 120"/>
                  <a:gd name="T21" fmla="*/ 2 h 107"/>
                  <a:gd name="T22" fmla="*/ 115 w 120"/>
                  <a:gd name="T23" fmla="*/ 63 h 107"/>
                  <a:gd name="T24" fmla="*/ 117 w 120"/>
                  <a:gd name="T25" fmla="*/ 61 h 107"/>
                  <a:gd name="T26" fmla="*/ 120 w 120"/>
                  <a:gd name="T27" fmla="*/ 63 h 107"/>
                  <a:gd name="T28" fmla="*/ 120 w 120"/>
                  <a:gd name="T29" fmla="*/ 105 h 107"/>
                  <a:gd name="T30" fmla="*/ 117 w 120"/>
                  <a:gd name="T31" fmla="*/ 107 h 107"/>
                  <a:gd name="T32" fmla="*/ 3 w 120"/>
                  <a:gd name="T33" fmla="*/ 107 h 107"/>
                  <a:gd name="T34" fmla="*/ 0 w 120"/>
                  <a:gd name="T35" fmla="*/ 105 h 107"/>
                  <a:gd name="T36" fmla="*/ 0 w 120"/>
                  <a:gd name="T37" fmla="*/ 63 h 107"/>
                  <a:gd name="T38" fmla="*/ 3 w 120"/>
                  <a:gd name="T39" fmla="*/ 61 h 107"/>
                  <a:gd name="T40" fmla="*/ 5 w 120"/>
                  <a:gd name="T41" fmla="*/ 63 h 107"/>
                  <a:gd name="T42" fmla="*/ 5 w 120"/>
                  <a:gd name="T43" fmla="*/ 102 h 107"/>
                  <a:gd name="T44" fmla="*/ 115 w 120"/>
                  <a:gd name="T45" fmla="*/ 102 h 107"/>
                  <a:gd name="T46" fmla="*/ 115 w 120"/>
                  <a:gd name="T47" fmla="*/ 63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0" h="107">
                    <a:moveTo>
                      <a:pt x="57" y="2"/>
                    </a:moveTo>
                    <a:cubicBezTo>
                      <a:pt x="57" y="1"/>
                      <a:pt x="59" y="0"/>
                      <a:pt x="60" y="0"/>
                    </a:cubicBezTo>
                    <a:cubicBezTo>
                      <a:pt x="61" y="0"/>
                      <a:pt x="62" y="1"/>
                      <a:pt x="62" y="2"/>
                    </a:cubicBezTo>
                    <a:cubicBezTo>
                      <a:pt x="62" y="69"/>
                      <a:pt x="62" y="69"/>
                      <a:pt x="62" y="69"/>
                    </a:cubicBezTo>
                    <a:cubicBezTo>
                      <a:pt x="81" y="50"/>
                      <a:pt x="81" y="50"/>
                      <a:pt x="81" y="50"/>
                    </a:cubicBezTo>
                    <a:cubicBezTo>
                      <a:pt x="82" y="49"/>
                      <a:pt x="83" y="49"/>
                      <a:pt x="84" y="50"/>
                    </a:cubicBezTo>
                    <a:cubicBezTo>
                      <a:pt x="85" y="51"/>
                      <a:pt x="85" y="53"/>
                      <a:pt x="84" y="54"/>
                    </a:cubicBezTo>
                    <a:cubicBezTo>
                      <a:pt x="62" y="76"/>
                      <a:pt x="62" y="76"/>
                      <a:pt x="62" y="76"/>
                    </a:cubicBezTo>
                    <a:cubicBezTo>
                      <a:pt x="61" y="76"/>
                      <a:pt x="61" y="77"/>
                      <a:pt x="60" y="77"/>
                    </a:cubicBezTo>
                    <a:cubicBezTo>
                      <a:pt x="59" y="77"/>
                      <a:pt x="57" y="76"/>
                      <a:pt x="57" y="74"/>
                    </a:cubicBezTo>
                    <a:lnTo>
                      <a:pt x="57" y="2"/>
                    </a:lnTo>
                    <a:close/>
                    <a:moveTo>
                      <a:pt x="115" y="63"/>
                    </a:moveTo>
                    <a:cubicBezTo>
                      <a:pt x="115" y="62"/>
                      <a:pt x="116" y="61"/>
                      <a:pt x="117" y="61"/>
                    </a:cubicBezTo>
                    <a:cubicBezTo>
                      <a:pt x="118" y="61"/>
                      <a:pt x="120" y="62"/>
                      <a:pt x="120" y="63"/>
                    </a:cubicBezTo>
                    <a:cubicBezTo>
                      <a:pt x="120" y="105"/>
                      <a:pt x="120" y="105"/>
                      <a:pt x="120" y="105"/>
                    </a:cubicBezTo>
                    <a:cubicBezTo>
                      <a:pt x="120" y="106"/>
                      <a:pt x="118" y="107"/>
                      <a:pt x="117" y="107"/>
                    </a:cubicBezTo>
                    <a:cubicBezTo>
                      <a:pt x="3" y="107"/>
                      <a:pt x="3" y="107"/>
                      <a:pt x="3" y="107"/>
                    </a:cubicBezTo>
                    <a:cubicBezTo>
                      <a:pt x="1" y="107"/>
                      <a:pt x="0" y="106"/>
                      <a:pt x="0" y="105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2"/>
                      <a:pt x="1" y="61"/>
                      <a:pt x="3" y="61"/>
                    </a:cubicBezTo>
                    <a:cubicBezTo>
                      <a:pt x="4" y="61"/>
                      <a:pt x="5" y="62"/>
                      <a:pt x="5" y="63"/>
                    </a:cubicBezTo>
                    <a:cubicBezTo>
                      <a:pt x="5" y="102"/>
                      <a:pt x="5" y="102"/>
                      <a:pt x="5" y="102"/>
                    </a:cubicBezTo>
                    <a:cubicBezTo>
                      <a:pt x="115" y="102"/>
                      <a:pt x="115" y="102"/>
                      <a:pt x="115" y="102"/>
                    </a:cubicBezTo>
                    <a:lnTo>
                      <a:pt x="115" y="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288" name="그룹 287">
            <a:extLst>
              <a:ext uri="{FF2B5EF4-FFF2-40B4-BE49-F238E27FC236}">
                <a16:creationId xmlns:a16="http://schemas.microsoft.com/office/drawing/2014/main" id="{093737B5-8816-4776-A08B-BADCE63252EA}"/>
              </a:ext>
            </a:extLst>
          </p:cNvPr>
          <p:cNvGrpSpPr/>
          <p:nvPr/>
        </p:nvGrpSpPr>
        <p:grpSpPr>
          <a:xfrm>
            <a:off x="8148825" y="5723829"/>
            <a:ext cx="238125" cy="238125"/>
            <a:chOff x="5880827" y="4156738"/>
            <a:chExt cx="238125" cy="238125"/>
          </a:xfrm>
        </p:grpSpPr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4518A261-8206-4BC0-9FE3-ED19CCC5574D}"/>
                </a:ext>
              </a:extLst>
            </p:cNvPr>
            <p:cNvSpPr/>
            <p:nvPr/>
          </p:nvSpPr>
          <p:spPr>
            <a:xfrm>
              <a:off x="5880827" y="4156738"/>
              <a:ext cx="238125" cy="23812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0" name="그룹 289">
              <a:extLst>
                <a:ext uri="{FF2B5EF4-FFF2-40B4-BE49-F238E27FC236}">
                  <a16:creationId xmlns:a16="http://schemas.microsoft.com/office/drawing/2014/main" id="{A6A988F7-2C29-4B79-9B15-E103B70DAA22}"/>
                </a:ext>
              </a:extLst>
            </p:cNvPr>
            <p:cNvGrpSpPr/>
            <p:nvPr/>
          </p:nvGrpSpPr>
          <p:grpSpPr>
            <a:xfrm>
              <a:off x="5949360" y="4230976"/>
              <a:ext cx="101057" cy="89647"/>
              <a:chOff x="11223625" y="884238"/>
              <a:chExt cx="393700" cy="34925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91" name="Freeform 57">
                <a:extLst>
                  <a:ext uri="{FF2B5EF4-FFF2-40B4-BE49-F238E27FC236}">
                    <a16:creationId xmlns:a16="http://schemas.microsoft.com/office/drawing/2014/main" id="{9C040C2D-D44E-4C96-B622-18CD6E1894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39513" y="884238"/>
                <a:ext cx="87313" cy="252412"/>
              </a:xfrm>
              <a:custGeom>
                <a:avLst/>
                <a:gdLst>
                  <a:gd name="T0" fmla="*/ 22 w 27"/>
                  <a:gd name="T1" fmla="*/ 2 h 77"/>
                  <a:gd name="T2" fmla="*/ 25 w 27"/>
                  <a:gd name="T3" fmla="*/ 0 h 77"/>
                  <a:gd name="T4" fmla="*/ 27 w 27"/>
                  <a:gd name="T5" fmla="*/ 2 h 77"/>
                  <a:gd name="T6" fmla="*/ 27 w 27"/>
                  <a:gd name="T7" fmla="*/ 74 h 77"/>
                  <a:gd name="T8" fmla="*/ 25 w 27"/>
                  <a:gd name="T9" fmla="*/ 77 h 77"/>
                  <a:gd name="T10" fmla="*/ 23 w 27"/>
                  <a:gd name="T11" fmla="*/ 76 h 77"/>
                  <a:gd name="T12" fmla="*/ 1 w 27"/>
                  <a:gd name="T13" fmla="*/ 54 h 77"/>
                  <a:gd name="T14" fmla="*/ 1 w 27"/>
                  <a:gd name="T15" fmla="*/ 50 h 77"/>
                  <a:gd name="T16" fmla="*/ 4 w 27"/>
                  <a:gd name="T17" fmla="*/ 50 h 77"/>
                  <a:gd name="T18" fmla="*/ 22 w 27"/>
                  <a:gd name="T19" fmla="*/ 69 h 77"/>
                  <a:gd name="T20" fmla="*/ 22 w 27"/>
                  <a:gd name="T21" fmla="*/ 2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" h="77">
                    <a:moveTo>
                      <a:pt x="22" y="2"/>
                    </a:moveTo>
                    <a:cubicBezTo>
                      <a:pt x="22" y="1"/>
                      <a:pt x="24" y="0"/>
                      <a:pt x="25" y="0"/>
                    </a:cubicBezTo>
                    <a:cubicBezTo>
                      <a:pt x="26" y="0"/>
                      <a:pt x="27" y="1"/>
                      <a:pt x="27" y="2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7" y="76"/>
                      <a:pt x="26" y="77"/>
                      <a:pt x="25" y="77"/>
                    </a:cubicBezTo>
                    <a:cubicBezTo>
                      <a:pt x="24" y="77"/>
                      <a:pt x="24" y="76"/>
                      <a:pt x="23" y="76"/>
                    </a:cubicBezTo>
                    <a:cubicBezTo>
                      <a:pt x="1" y="54"/>
                      <a:pt x="1" y="54"/>
                      <a:pt x="1" y="54"/>
                    </a:cubicBezTo>
                    <a:cubicBezTo>
                      <a:pt x="0" y="53"/>
                      <a:pt x="0" y="51"/>
                      <a:pt x="1" y="50"/>
                    </a:cubicBezTo>
                    <a:cubicBezTo>
                      <a:pt x="2" y="49"/>
                      <a:pt x="3" y="49"/>
                      <a:pt x="4" y="50"/>
                    </a:cubicBezTo>
                    <a:cubicBezTo>
                      <a:pt x="22" y="69"/>
                      <a:pt x="22" y="69"/>
                      <a:pt x="22" y="69"/>
                    </a:cubicBezTo>
                    <a:lnTo>
                      <a:pt x="2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2" name="Freeform 58">
                <a:extLst>
                  <a:ext uri="{FF2B5EF4-FFF2-40B4-BE49-F238E27FC236}">
                    <a16:creationId xmlns:a16="http://schemas.microsoft.com/office/drawing/2014/main" id="{982D41C0-022A-4C82-86F2-4226D3C973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23625" y="884238"/>
                <a:ext cx="393700" cy="349250"/>
              </a:xfrm>
              <a:custGeom>
                <a:avLst/>
                <a:gdLst>
                  <a:gd name="T0" fmla="*/ 57 w 120"/>
                  <a:gd name="T1" fmla="*/ 2 h 107"/>
                  <a:gd name="T2" fmla="*/ 60 w 120"/>
                  <a:gd name="T3" fmla="*/ 0 h 107"/>
                  <a:gd name="T4" fmla="*/ 62 w 120"/>
                  <a:gd name="T5" fmla="*/ 2 h 107"/>
                  <a:gd name="T6" fmla="*/ 62 w 120"/>
                  <a:gd name="T7" fmla="*/ 69 h 107"/>
                  <a:gd name="T8" fmla="*/ 81 w 120"/>
                  <a:gd name="T9" fmla="*/ 50 h 107"/>
                  <a:gd name="T10" fmla="*/ 84 w 120"/>
                  <a:gd name="T11" fmla="*/ 50 h 107"/>
                  <a:gd name="T12" fmla="*/ 84 w 120"/>
                  <a:gd name="T13" fmla="*/ 54 h 107"/>
                  <a:gd name="T14" fmla="*/ 62 w 120"/>
                  <a:gd name="T15" fmla="*/ 76 h 107"/>
                  <a:gd name="T16" fmla="*/ 60 w 120"/>
                  <a:gd name="T17" fmla="*/ 77 h 107"/>
                  <a:gd name="T18" fmla="*/ 57 w 120"/>
                  <a:gd name="T19" fmla="*/ 74 h 107"/>
                  <a:gd name="T20" fmla="*/ 57 w 120"/>
                  <a:gd name="T21" fmla="*/ 2 h 107"/>
                  <a:gd name="T22" fmla="*/ 115 w 120"/>
                  <a:gd name="T23" fmla="*/ 63 h 107"/>
                  <a:gd name="T24" fmla="*/ 117 w 120"/>
                  <a:gd name="T25" fmla="*/ 61 h 107"/>
                  <a:gd name="T26" fmla="*/ 120 w 120"/>
                  <a:gd name="T27" fmla="*/ 63 h 107"/>
                  <a:gd name="T28" fmla="*/ 120 w 120"/>
                  <a:gd name="T29" fmla="*/ 105 h 107"/>
                  <a:gd name="T30" fmla="*/ 117 w 120"/>
                  <a:gd name="T31" fmla="*/ 107 h 107"/>
                  <a:gd name="T32" fmla="*/ 3 w 120"/>
                  <a:gd name="T33" fmla="*/ 107 h 107"/>
                  <a:gd name="T34" fmla="*/ 0 w 120"/>
                  <a:gd name="T35" fmla="*/ 105 h 107"/>
                  <a:gd name="T36" fmla="*/ 0 w 120"/>
                  <a:gd name="T37" fmla="*/ 63 h 107"/>
                  <a:gd name="T38" fmla="*/ 3 w 120"/>
                  <a:gd name="T39" fmla="*/ 61 h 107"/>
                  <a:gd name="T40" fmla="*/ 5 w 120"/>
                  <a:gd name="T41" fmla="*/ 63 h 107"/>
                  <a:gd name="T42" fmla="*/ 5 w 120"/>
                  <a:gd name="T43" fmla="*/ 102 h 107"/>
                  <a:gd name="T44" fmla="*/ 115 w 120"/>
                  <a:gd name="T45" fmla="*/ 102 h 107"/>
                  <a:gd name="T46" fmla="*/ 115 w 120"/>
                  <a:gd name="T47" fmla="*/ 63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0" h="107">
                    <a:moveTo>
                      <a:pt x="57" y="2"/>
                    </a:moveTo>
                    <a:cubicBezTo>
                      <a:pt x="57" y="1"/>
                      <a:pt x="59" y="0"/>
                      <a:pt x="60" y="0"/>
                    </a:cubicBezTo>
                    <a:cubicBezTo>
                      <a:pt x="61" y="0"/>
                      <a:pt x="62" y="1"/>
                      <a:pt x="62" y="2"/>
                    </a:cubicBezTo>
                    <a:cubicBezTo>
                      <a:pt x="62" y="69"/>
                      <a:pt x="62" y="69"/>
                      <a:pt x="62" y="69"/>
                    </a:cubicBezTo>
                    <a:cubicBezTo>
                      <a:pt x="81" y="50"/>
                      <a:pt x="81" y="50"/>
                      <a:pt x="81" y="50"/>
                    </a:cubicBezTo>
                    <a:cubicBezTo>
                      <a:pt x="82" y="49"/>
                      <a:pt x="83" y="49"/>
                      <a:pt x="84" y="50"/>
                    </a:cubicBezTo>
                    <a:cubicBezTo>
                      <a:pt x="85" y="51"/>
                      <a:pt x="85" y="53"/>
                      <a:pt x="84" y="54"/>
                    </a:cubicBezTo>
                    <a:cubicBezTo>
                      <a:pt x="62" y="76"/>
                      <a:pt x="62" y="76"/>
                      <a:pt x="62" y="76"/>
                    </a:cubicBezTo>
                    <a:cubicBezTo>
                      <a:pt x="61" y="76"/>
                      <a:pt x="61" y="77"/>
                      <a:pt x="60" y="77"/>
                    </a:cubicBezTo>
                    <a:cubicBezTo>
                      <a:pt x="59" y="77"/>
                      <a:pt x="57" y="76"/>
                      <a:pt x="57" y="74"/>
                    </a:cubicBezTo>
                    <a:lnTo>
                      <a:pt x="57" y="2"/>
                    </a:lnTo>
                    <a:close/>
                    <a:moveTo>
                      <a:pt x="115" y="63"/>
                    </a:moveTo>
                    <a:cubicBezTo>
                      <a:pt x="115" y="62"/>
                      <a:pt x="116" y="61"/>
                      <a:pt x="117" y="61"/>
                    </a:cubicBezTo>
                    <a:cubicBezTo>
                      <a:pt x="118" y="61"/>
                      <a:pt x="120" y="62"/>
                      <a:pt x="120" y="63"/>
                    </a:cubicBezTo>
                    <a:cubicBezTo>
                      <a:pt x="120" y="105"/>
                      <a:pt x="120" y="105"/>
                      <a:pt x="120" y="105"/>
                    </a:cubicBezTo>
                    <a:cubicBezTo>
                      <a:pt x="120" y="106"/>
                      <a:pt x="118" y="107"/>
                      <a:pt x="117" y="107"/>
                    </a:cubicBezTo>
                    <a:cubicBezTo>
                      <a:pt x="3" y="107"/>
                      <a:pt x="3" y="107"/>
                      <a:pt x="3" y="107"/>
                    </a:cubicBezTo>
                    <a:cubicBezTo>
                      <a:pt x="1" y="107"/>
                      <a:pt x="0" y="106"/>
                      <a:pt x="0" y="105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2"/>
                      <a:pt x="1" y="61"/>
                      <a:pt x="3" y="61"/>
                    </a:cubicBezTo>
                    <a:cubicBezTo>
                      <a:pt x="4" y="61"/>
                      <a:pt x="5" y="62"/>
                      <a:pt x="5" y="63"/>
                    </a:cubicBezTo>
                    <a:cubicBezTo>
                      <a:pt x="5" y="102"/>
                      <a:pt x="5" y="102"/>
                      <a:pt x="5" y="102"/>
                    </a:cubicBezTo>
                    <a:cubicBezTo>
                      <a:pt x="115" y="102"/>
                      <a:pt x="115" y="102"/>
                      <a:pt x="115" y="102"/>
                    </a:cubicBezTo>
                    <a:lnTo>
                      <a:pt x="115" y="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293" name="그룹 292">
            <a:extLst>
              <a:ext uri="{FF2B5EF4-FFF2-40B4-BE49-F238E27FC236}">
                <a16:creationId xmlns:a16="http://schemas.microsoft.com/office/drawing/2014/main" id="{225E3CD3-14B5-431C-A04B-91C3E92AE026}"/>
              </a:ext>
            </a:extLst>
          </p:cNvPr>
          <p:cNvGrpSpPr/>
          <p:nvPr/>
        </p:nvGrpSpPr>
        <p:grpSpPr>
          <a:xfrm>
            <a:off x="2244095" y="5723829"/>
            <a:ext cx="238125" cy="238125"/>
            <a:chOff x="5880827" y="4156738"/>
            <a:chExt cx="238125" cy="238125"/>
          </a:xfrm>
        </p:grpSpPr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EDEB1758-534E-4B62-A647-B39C5E57F6F4}"/>
                </a:ext>
              </a:extLst>
            </p:cNvPr>
            <p:cNvSpPr/>
            <p:nvPr/>
          </p:nvSpPr>
          <p:spPr>
            <a:xfrm>
              <a:off x="5880827" y="4156738"/>
              <a:ext cx="238125" cy="23812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5" name="그룹 294">
              <a:extLst>
                <a:ext uri="{FF2B5EF4-FFF2-40B4-BE49-F238E27FC236}">
                  <a16:creationId xmlns:a16="http://schemas.microsoft.com/office/drawing/2014/main" id="{75B38673-374E-4319-AECA-AD1BA8F983DA}"/>
                </a:ext>
              </a:extLst>
            </p:cNvPr>
            <p:cNvGrpSpPr/>
            <p:nvPr/>
          </p:nvGrpSpPr>
          <p:grpSpPr>
            <a:xfrm>
              <a:off x="5949358" y="4230976"/>
              <a:ext cx="101057" cy="89647"/>
              <a:chOff x="11223616" y="884238"/>
              <a:chExt cx="393700" cy="349251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96" name="Freeform 57">
                <a:extLst>
                  <a:ext uri="{FF2B5EF4-FFF2-40B4-BE49-F238E27FC236}">
                    <a16:creationId xmlns:a16="http://schemas.microsoft.com/office/drawing/2014/main" id="{90E4487D-AA07-4BAA-BA5E-A7248BCFBF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39513" y="884238"/>
                <a:ext cx="87313" cy="252412"/>
              </a:xfrm>
              <a:custGeom>
                <a:avLst/>
                <a:gdLst>
                  <a:gd name="T0" fmla="*/ 22 w 27"/>
                  <a:gd name="T1" fmla="*/ 2 h 77"/>
                  <a:gd name="T2" fmla="*/ 25 w 27"/>
                  <a:gd name="T3" fmla="*/ 0 h 77"/>
                  <a:gd name="T4" fmla="*/ 27 w 27"/>
                  <a:gd name="T5" fmla="*/ 2 h 77"/>
                  <a:gd name="T6" fmla="*/ 27 w 27"/>
                  <a:gd name="T7" fmla="*/ 74 h 77"/>
                  <a:gd name="T8" fmla="*/ 25 w 27"/>
                  <a:gd name="T9" fmla="*/ 77 h 77"/>
                  <a:gd name="T10" fmla="*/ 23 w 27"/>
                  <a:gd name="T11" fmla="*/ 76 h 77"/>
                  <a:gd name="T12" fmla="*/ 1 w 27"/>
                  <a:gd name="T13" fmla="*/ 54 h 77"/>
                  <a:gd name="T14" fmla="*/ 1 w 27"/>
                  <a:gd name="T15" fmla="*/ 50 h 77"/>
                  <a:gd name="T16" fmla="*/ 4 w 27"/>
                  <a:gd name="T17" fmla="*/ 50 h 77"/>
                  <a:gd name="T18" fmla="*/ 22 w 27"/>
                  <a:gd name="T19" fmla="*/ 69 h 77"/>
                  <a:gd name="T20" fmla="*/ 22 w 27"/>
                  <a:gd name="T21" fmla="*/ 2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" h="77">
                    <a:moveTo>
                      <a:pt x="22" y="2"/>
                    </a:moveTo>
                    <a:cubicBezTo>
                      <a:pt x="22" y="1"/>
                      <a:pt x="24" y="0"/>
                      <a:pt x="25" y="0"/>
                    </a:cubicBezTo>
                    <a:cubicBezTo>
                      <a:pt x="26" y="0"/>
                      <a:pt x="27" y="1"/>
                      <a:pt x="27" y="2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7" y="76"/>
                      <a:pt x="26" y="77"/>
                      <a:pt x="25" y="77"/>
                    </a:cubicBezTo>
                    <a:cubicBezTo>
                      <a:pt x="24" y="77"/>
                      <a:pt x="24" y="76"/>
                      <a:pt x="23" y="76"/>
                    </a:cubicBezTo>
                    <a:cubicBezTo>
                      <a:pt x="1" y="54"/>
                      <a:pt x="1" y="54"/>
                      <a:pt x="1" y="54"/>
                    </a:cubicBezTo>
                    <a:cubicBezTo>
                      <a:pt x="0" y="53"/>
                      <a:pt x="0" y="51"/>
                      <a:pt x="1" y="50"/>
                    </a:cubicBezTo>
                    <a:cubicBezTo>
                      <a:pt x="2" y="49"/>
                      <a:pt x="3" y="49"/>
                      <a:pt x="4" y="50"/>
                    </a:cubicBezTo>
                    <a:cubicBezTo>
                      <a:pt x="22" y="69"/>
                      <a:pt x="22" y="69"/>
                      <a:pt x="22" y="69"/>
                    </a:cubicBezTo>
                    <a:lnTo>
                      <a:pt x="2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7" name="Freeform 58">
                <a:extLst>
                  <a:ext uri="{FF2B5EF4-FFF2-40B4-BE49-F238E27FC236}">
                    <a16:creationId xmlns:a16="http://schemas.microsoft.com/office/drawing/2014/main" id="{49D07B78-8507-43F7-8E4F-E149D25563A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23616" y="884238"/>
                <a:ext cx="393700" cy="349251"/>
              </a:xfrm>
              <a:custGeom>
                <a:avLst/>
                <a:gdLst>
                  <a:gd name="T0" fmla="*/ 57 w 120"/>
                  <a:gd name="T1" fmla="*/ 2 h 107"/>
                  <a:gd name="T2" fmla="*/ 60 w 120"/>
                  <a:gd name="T3" fmla="*/ 0 h 107"/>
                  <a:gd name="T4" fmla="*/ 62 w 120"/>
                  <a:gd name="T5" fmla="*/ 2 h 107"/>
                  <a:gd name="T6" fmla="*/ 62 w 120"/>
                  <a:gd name="T7" fmla="*/ 69 h 107"/>
                  <a:gd name="T8" fmla="*/ 81 w 120"/>
                  <a:gd name="T9" fmla="*/ 50 h 107"/>
                  <a:gd name="T10" fmla="*/ 84 w 120"/>
                  <a:gd name="T11" fmla="*/ 50 h 107"/>
                  <a:gd name="T12" fmla="*/ 84 w 120"/>
                  <a:gd name="T13" fmla="*/ 54 h 107"/>
                  <a:gd name="T14" fmla="*/ 62 w 120"/>
                  <a:gd name="T15" fmla="*/ 76 h 107"/>
                  <a:gd name="T16" fmla="*/ 60 w 120"/>
                  <a:gd name="T17" fmla="*/ 77 h 107"/>
                  <a:gd name="T18" fmla="*/ 57 w 120"/>
                  <a:gd name="T19" fmla="*/ 74 h 107"/>
                  <a:gd name="T20" fmla="*/ 57 w 120"/>
                  <a:gd name="T21" fmla="*/ 2 h 107"/>
                  <a:gd name="T22" fmla="*/ 115 w 120"/>
                  <a:gd name="T23" fmla="*/ 63 h 107"/>
                  <a:gd name="T24" fmla="*/ 117 w 120"/>
                  <a:gd name="T25" fmla="*/ 61 h 107"/>
                  <a:gd name="T26" fmla="*/ 120 w 120"/>
                  <a:gd name="T27" fmla="*/ 63 h 107"/>
                  <a:gd name="T28" fmla="*/ 120 w 120"/>
                  <a:gd name="T29" fmla="*/ 105 h 107"/>
                  <a:gd name="T30" fmla="*/ 117 w 120"/>
                  <a:gd name="T31" fmla="*/ 107 h 107"/>
                  <a:gd name="T32" fmla="*/ 3 w 120"/>
                  <a:gd name="T33" fmla="*/ 107 h 107"/>
                  <a:gd name="T34" fmla="*/ 0 w 120"/>
                  <a:gd name="T35" fmla="*/ 105 h 107"/>
                  <a:gd name="T36" fmla="*/ 0 w 120"/>
                  <a:gd name="T37" fmla="*/ 63 h 107"/>
                  <a:gd name="T38" fmla="*/ 3 w 120"/>
                  <a:gd name="T39" fmla="*/ 61 h 107"/>
                  <a:gd name="T40" fmla="*/ 5 w 120"/>
                  <a:gd name="T41" fmla="*/ 63 h 107"/>
                  <a:gd name="T42" fmla="*/ 5 w 120"/>
                  <a:gd name="T43" fmla="*/ 102 h 107"/>
                  <a:gd name="T44" fmla="*/ 115 w 120"/>
                  <a:gd name="T45" fmla="*/ 102 h 107"/>
                  <a:gd name="T46" fmla="*/ 115 w 120"/>
                  <a:gd name="T47" fmla="*/ 63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0" h="107">
                    <a:moveTo>
                      <a:pt x="57" y="2"/>
                    </a:moveTo>
                    <a:cubicBezTo>
                      <a:pt x="57" y="1"/>
                      <a:pt x="59" y="0"/>
                      <a:pt x="60" y="0"/>
                    </a:cubicBezTo>
                    <a:cubicBezTo>
                      <a:pt x="61" y="0"/>
                      <a:pt x="62" y="1"/>
                      <a:pt x="62" y="2"/>
                    </a:cubicBezTo>
                    <a:cubicBezTo>
                      <a:pt x="62" y="69"/>
                      <a:pt x="62" y="69"/>
                      <a:pt x="62" y="69"/>
                    </a:cubicBezTo>
                    <a:cubicBezTo>
                      <a:pt x="81" y="50"/>
                      <a:pt x="81" y="50"/>
                      <a:pt x="81" y="50"/>
                    </a:cubicBezTo>
                    <a:cubicBezTo>
                      <a:pt x="82" y="49"/>
                      <a:pt x="83" y="49"/>
                      <a:pt x="84" y="50"/>
                    </a:cubicBezTo>
                    <a:cubicBezTo>
                      <a:pt x="85" y="51"/>
                      <a:pt x="85" y="53"/>
                      <a:pt x="84" y="54"/>
                    </a:cubicBezTo>
                    <a:cubicBezTo>
                      <a:pt x="62" y="76"/>
                      <a:pt x="62" y="76"/>
                      <a:pt x="62" y="76"/>
                    </a:cubicBezTo>
                    <a:cubicBezTo>
                      <a:pt x="61" y="76"/>
                      <a:pt x="61" y="77"/>
                      <a:pt x="60" y="77"/>
                    </a:cubicBezTo>
                    <a:cubicBezTo>
                      <a:pt x="59" y="77"/>
                      <a:pt x="57" y="76"/>
                      <a:pt x="57" y="74"/>
                    </a:cubicBezTo>
                    <a:lnTo>
                      <a:pt x="57" y="2"/>
                    </a:lnTo>
                    <a:close/>
                    <a:moveTo>
                      <a:pt x="115" y="63"/>
                    </a:moveTo>
                    <a:cubicBezTo>
                      <a:pt x="115" y="62"/>
                      <a:pt x="116" y="61"/>
                      <a:pt x="117" y="61"/>
                    </a:cubicBezTo>
                    <a:cubicBezTo>
                      <a:pt x="118" y="61"/>
                      <a:pt x="120" y="62"/>
                      <a:pt x="120" y="63"/>
                    </a:cubicBezTo>
                    <a:cubicBezTo>
                      <a:pt x="120" y="105"/>
                      <a:pt x="120" y="105"/>
                      <a:pt x="120" y="105"/>
                    </a:cubicBezTo>
                    <a:cubicBezTo>
                      <a:pt x="120" y="106"/>
                      <a:pt x="118" y="107"/>
                      <a:pt x="117" y="107"/>
                    </a:cubicBezTo>
                    <a:cubicBezTo>
                      <a:pt x="3" y="107"/>
                      <a:pt x="3" y="107"/>
                      <a:pt x="3" y="107"/>
                    </a:cubicBezTo>
                    <a:cubicBezTo>
                      <a:pt x="1" y="107"/>
                      <a:pt x="0" y="106"/>
                      <a:pt x="0" y="105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2"/>
                      <a:pt x="1" y="61"/>
                      <a:pt x="3" y="61"/>
                    </a:cubicBezTo>
                    <a:cubicBezTo>
                      <a:pt x="4" y="61"/>
                      <a:pt x="5" y="62"/>
                      <a:pt x="5" y="63"/>
                    </a:cubicBezTo>
                    <a:cubicBezTo>
                      <a:pt x="5" y="102"/>
                      <a:pt x="5" y="102"/>
                      <a:pt x="5" y="102"/>
                    </a:cubicBezTo>
                    <a:cubicBezTo>
                      <a:pt x="115" y="102"/>
                      <a:pt x="115" y="102"/>
                      <a:pt x="115" y="102"/>
                    </a:cubicBezTo>
                    <a:lnTo>
                      <a:pt x="115" y="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263" name="그룹 262">
            <a:extLst>
              <a:ext uri="{FF2B5EF4-FFF2-40B4-BE49-F238E27FC236}">
                <a16:creationId xmlns:a16="http://schemas.microsoft.com/office/drawing/2014/main" id="{BD3032A5-16CA-4D9D-AF5B-1B3A445A47FA}"/>
              </a:ext>
            </a:extLst>
          </p:cNvPr>
          <p:cNvGrpSpPr/>
          <p:nvPr/>
        </p:nvGrpSpPr>
        <p:grpSpPr>
          <a:xfrm>
            <a:off x="4211919" y="3955897"/>
            <a:ext cx="238125" cy="238125"/>
            <a:chOff x="5880827" y="4156738"/>
            <a:chExt cx="238125" cy="238125"/>
          </a:xfrm>
        </p:grpSpPr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677E740D-6445-4DAD-971D-CF5D78E9A6E1}"/>
                </a:ext>
              </a:extLst>
            </p:cNvPr>
            <p:cNvSpPr/>
            <p:nvPr/>
          </p:nvSpPr>
          <p:spPr>
            <a:xfrm>
              <a:off x="5880827" y="4156738"/>
              <a:ext cx="238125" cy="23812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5" name="그룹 264">
              <a:extLst>
                <a:ext uri="{FF2B5EF4-FFF2-40B4-BE49-F238E27FC236}">
                  <a16:creationId xmlns:a16="http://schemas.microsoft.com/office/drawing/2014/main" id="{F0BEA5D4-DA99-461C-BCFE-0DBA44D17DA1}"/>
                </a:ext>
              </a:extLst>
            </p:cNvPr>
            <p:cNvGrpSpPr/>
            <p:nvPr/>
          </p:nvGrpSpPr>
          <p:grpSpPr>
            <a:xfrm>
              <a:off x="5949360" y="4230976"/>
              <a:ext cx="101057" cy="89647"/>
              <a:chOff x="11223625" y="884238"/>
              <a:chExt cx="393700" cy="34925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66" name="Freeform 57">
                <a:extLst>
                  <a:ext uri="{FF2B5EF4-FFF2-40B4-BE49-F238E27FC236}">
                    <a16:creationId xmlns:a16="http://schemas.microsoft.com/office/drawing/2014/main" id="{824ECBE5-F8D0-4142-AC1C-A3F05ADFB8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39513" y="884238"/>
                <a:ext cx="87313" cy="252412"/>
              </a:xfrm>
              <a:custGeom>
                <a:avLst/>
                <a:gdLst>
                  <a:gd name="T0" fmla="*/ 22 w 27"/>
                  <a:gd name="T1" fmla="*/ 2 h 77"/>
                  <a:gd name="T2" fmla="*/ 25 w 27"/>
                  <a:gd name="T3" fmla="*/ 0 h 77"/>
                  <a:gd name="T4" fmla="*/ 27 w 27"/>
                  <a:gd name="T5" fmla="*/ 2 h 77"/>
                  <a:gd name="T6" fmla="*/ 27 w 27"/>
                  <a:gd name="T7" fmla="*/ 74 h 77"/>
                  <a:gd name="T8" fmla="*/ 25 w 27"/>
                  <a:gd name="T9" fmla="*/ 77 h 77"/>
                  <a:gd name="T10" fmla="*/ 23 w 27"/>
                  <a:gd name="T11" fmla="*/ 76 h 77"/>
                  <a:gd name="T12" fmla="*/ 1 w 27"/>
                  <a:gd name="T13" fmla="*/ 54 h 77"/>
                  <a:gd name="T14" fmla="*/ 1 w 27"/>
                  <a:gd name="T15" fmla="*/ 50 h 77"/>
                  <a:gd name="T16" fmla="*/ 4 w 27"/>
                  <a:gd name="T17" fmla="*/ 50 h 77"/>
                  <a:gd name="T18" fmla="*/ 22 w 27"/>
                  <a:gd name="T19" fmla="*/ 69 h 77"/>
                  <a:gd name="T20" fmla="*/ 22 w 27"/>
                  <a:gd name="T21" fmla="*/ 2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" h="77">
                    <a:moveTo>
                      <a:pt x="22" y="2"/>
                    </a:moveTo>
                    <a:cubicBezTo>
                      <a:pt x="22" y="1"/>
                      <a:pt x="24" y="0"/>
                      <a:pt x="25" y="0"/>
                    </a:cubicBezTo>
                    <a:cubicBezTo>
                      <a:pt x="26" y="0"/>
                      <a:pt x="27" y="1"/>
                      <a:pt x="27" y="2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7" y="76"/>
                      <a:pt x="26" y="77"/>
                      <a:pt x="25" y="77"/>
                    </a:cubicBezTo>
                    <a:cubicBezTo>
                      <a:pt x="24" y="77"/>
                      <a:pt x="24" y="76"/>
                      <a:pt x="23" y="76"/>
                    </a:cubicBezTo>
                    <a:cubicBezTo>
                      <a:pt x="1" y="54"/>
                      <a:pt x="1" y="54"/>
                      <a:pt x="1" y="54"/>
                    </a:cubicBezTo>
                    <a:cubicBezTo>
                      <a:pt x="0" y="53"/>
                      <a:pt x="0" y="51"/>
                      <a:pt x="1" y="50"/>
                    </a:cubicBezTo>
                    <a:cubicBezTo>
                      <a:pt x="2" y="49"/>
                      <a:pt x="3" y="49"/>
                      <a:pt x="4" y="50"/>
                    </a:cubicBezTo>
                    <a:cubicBezTo>
                      <a:pt x="22" y="69"/>
                      <a:pt x="22" y="69"/>
                      <a:pt x="22" y="69"/>
                    </a:cubicBezTo>
                    <a:lnTo>
                      <a:pt x="2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7" name="Freeform 58">
                <a:extLst>
                  <a:ext uri="{FF2B5EF4-FFF2-40B4-BE49-F238E27FC236}">
                    <a16:creationId xmlns:a16="http://schemas.microsoft.com/office/drawing/2014/main" id="{36E17D6B-EA1B-4B15-BA99-6AD01774ED1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23625" y="884238"/>
                <a:ext cx="393700" cy="349250"/>
              </a:xfrm>
              <a:custGeom>
                <a:avLst/>
                <a:gdLst>
                  <a:gd name="T0" fmla="*/ 57 w 120"/>
                  <a:gd name="T1" fmla="*/ 2 h 107"/>
                  <a:gd name="T2" fmla="*/ 60 w 120"/>
                  <a:gd name="T3" fmla="*/ 0 h 107"/>
                  <a:gd name="T4" fmla="*/ 62 w 120"/>
                  <a:gd name="T5" fmla="*/ 2 h 107"/>
                  <a:gd name="T6" fmla="*/ 62 w 120"/>
                  <a:gd name="T7" fmla="*/ 69 h 107"/>
                  <a:gd name="T8" fmla="*/ 81 w 120"/>
                  <a:gd name="T9" fmla="*/ 50 h 107"/>
                  <a:gd name="T10" fmla="*/ 84 w 120"/>
                  <a:gd name="T11" fmla="*/ 50 h 107"/>
                  <a:gd name="T12" fmla="*/ 84 w 120"/>
                  <a:gd name="T13" fmla="*/ 54 h 107"/>
                  <a:gd name="T14" fmla="*/ 62 w 120"/>
                  <a:gd name="T15" fmla="*/ 76 h 107"/>
                  <a:gd name="T16" fmla="*/ 60 w 120"/>
                  <a:gd name="T17" fmla="*/ 77 h 107"/>
                  <a:gd name="T18" fmla="*/ 57 w 120"/>
                  <a:gd name="T19" fmla="*/ 74 h 107"/>
                  <a:gd name="T20" fmla="*/ 57 w 120"/>
                  <a:gd name="T21" fmla="*/ 2 h 107"/>
                  <a:gd name="T22" fmla="*/ 115 w 120"/>
                  <a:gd name="T23" fmla="*/ 63 h 107"/>
                  <a:gd name="T24" fmla="*/ 117 w 120"/>
                  <a:gd name="T25" fmla="*/ 61 h 107"/>
                  <a:gd name="T26" fmla="*/ 120 w 120"/>
                  <a:gd name="T27" fmla="*/ 63 h 107"/>
                  <a:gd name="T28" fmla="*/ 120 w 120"/>
                  <a:gd name="T29" fmla="*/ 105 h 107"/>
                  <a:gd name="T30" fmla="*/ 117 w 120"/>
                  <a:gd name="T31" fmla="*/ 107 h 107"/>
                  <a:gd name="T32" fmla="*/ 3 w 120"/>
                  <a:gd name="T33" fmla="*/ 107 h 107"/>
                  <a:gd name="T34" fmla="*/ 0 w 120"/>
                  <a:gd name="T35" fmla="*/ 105 h 107"/>
                  <a:gd name="T36" fmla="*/ 0 w 120"/>
                  <a:gd name="T37" fmla="*/ 63 h 107"/>
                  <a:gd name="T38" fmla="*/ 3 w 120"/>
                  <a:gd name="T39" fmla="*/ 61 h 107"/>
                  <a:gd name="T40" fmla="*/ 5 w 120"/>
                  <a:gd name="T41" fmla="*/ 63 h 107"/>
                  <a:gd name="T42" fmla="*/ 5 w 120"/>
                  <a:gd name="T43" fmla="*/ 102 h 107"/>
                  <a:gd name="T44" fmla="*/ 115 w 120"/>
                  <a:gd name="T45" fmla="*/ 102 h 107"/>
                  <a:gd name="T46" fmla="*/ 115 w 120"/>
                  <a:gd name="T47" fmla="*/ 63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0" h="107">
                    <a:moveTo>
                      <a:pt x="57" y="2"/>
                    </a:moveTo>
                    <a:cubicBezTo>
                      <a:pt x="57" y="1"/>
                      <a:pt x="59" y="0"/>
                      <a:pt x="60" y="0"/>
                    </a:cubicBezTo>
                    <a:cubicBezTo>
                      <a:pt x="61" y="0"/>
                      <a:pt x="62" y="1"/>
                      <a:pt x="62" y="2"/>
                    </a:cubicBezTo>
                    <a:cubicBezTo>
                      <a:pt x="62" y="69"/>
                      <a:pt x="62" y="69"/>
                      <a:pt x="62" y="69"/>
                    </a:cubicBezTo>
                    <a:cubicBezTo>
                      <a:pt x="81" y="50"/>
                      <a:pt x="81" y="50"/>
                      <a:pt x="81" y="50"/>
                    </a:cubicBezTo>
                    <a:cubicBezTo>
                      <a:pt x="82" y="49"/>
                      <a:pt x="83" y="49"/>
                      <a:pt x="84" y="50"/>
                    </a:cubicBezTo>
                    <a:cubicBezTo>
                      <a:pt x="85" y="51"/>
                      <a:pt x="85" y="53"/>
                      <a:pt x="84" y="54"/>
                    </a:cubicBezTo>
                    <a:cubicBezTo>
                      <a:pt x="62" y="76"/>
                      <a:pt x="62" y="76"/>
                      <a:pt x="62" y="76"/>
                    </a:cubicBezTo>
                    <a:cubicBezTo>
                      <a:pt x="61" y="76"/>
                      <a:pt x="61" y="77"/>
                      <a:pt x="60" y="77"/>
                    </a:cubicBezTo>
                    <a:cubicBezTo>
                      <a:pt x="59" y="77"/>
                      <a:pt x="57" y="76"/>
                      <a:pt x="57" y="74"/>
                    </a:cubicBezTo>
                    <a:lnTo>
                      <a:pt x="57" y="2"/>
                    </a:lnTo>
                    <a:close/>
                    <a:moveTo>
                      <a:pt x="115" y="63"/>
                    </a:moveTo>
                    <a:cubicBezTo>
                      <a:pt x="115" y="62"/>
                      <a:pt x="116" y="61"/>
                      <a:pt x="117" y="61"/>
                    </a:cubicBezTo>
                    <a:cubicBezTo>
                      <a:pt x="118" y="61"/>
                      <a:pt x="120" y="62"/>
                      <a:pt x="120" y="63"/>
                    </a:cubicBezTo>
                    <a:cubicBezTo>
                      <a:pt x="120" y="105"/>
                      <a:pt x="120" y="105"/>
                      <a:pt x="120" y="105"/>
                    </a:cubicBezTo>
                    <a:cubicBezTo>
                      <a:pt x="120" y="106"/>
                      <a:pt x="118" y="107"/>
                      <a:pt x="117" y="107"/>
                    </a:cubicBezTo>
                    <a:cubicBezTo>
                      <a:pt x="3" y="107"/>
                      <a:pt x="3" y="107"/>
                      <a:pt x="3" y="107"/>
                    </a:cubicBezTo>
                    <a:cubicBezTo>
                      <a:pt x="1" y="107"/>
                      <a:pt x="0" y="106"/>
                      <a:pt x="0" y="105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2"/>
                      <a:pt x="1" y="61"/>
                      <a:pt x="3" y="61"/>
                    </a:cubicBezTo>
                    <a:cubicBezTo>
                      <a:pt x="4" y="61"/>
                      <a:pt x="5" y="62"/>
                      <a:pt x="5" y="63"/>
                    </a:cubicBezTo>
                    <a:cubicBezTo>
                      <a:pt x="5" y="102"/>
                      <a:pt x="5" y="102"/>
                      <a:pt x="5" y="102"/>
                    </a:cubicBezTo>
                    <a:cubicBezTo>
                      <a:pt x="115" y="102"/>
                      <a:pt x="115" y="102"/>
                      <a:pt x="115" y="102"/>
                    </a:cubicBezTo>
                    <a:lnTo>
                      <a:pt x="115" y="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268" name="그룹 267">
            <a:extLst>
              <a:ext uri="{FF2B5EF4-FFF2-40B4-BE49-F238E27FC236}">
                <a16:creationId xmlns:a16="http://schemas.microsoft.com/office/drawing/2014/main" id="{B1C049F8-1EB7-4C78-BDE0-043150A43F91}"/>
              </a:ext>
            </a:extLst>
          </p:cNvPr>
          <p:cNvGrpSpPr/>
          <p:nvPr/>
        </p:nvGrpSpPr>
        <p:grpSpPr>
          <a:xfrm>
            <a:off x="6179162" y="3955897"/>
            <a:ext cx="238125" cy="238125"/>
            <a:chOff x="5880827" y="4156738"/>
            <a:chExt cx="238125" cy="238125"/>
          </a:xfrm>
        </p:grpSpPr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54425EB1-43AC-4E79-9B3F-281340D868AD}"/>
                </a:ext>
              </a:extLst>
            </p:cNvPr>
            <p:cNvSpPr/>
            <p:nvPr/>
          </p:nvSpPr>
          <p:spPr>
            <a:xfrm>
              <a:off x="5880827" y="4156738"/>
              <a:ext cx="238125" cy="23812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0" name="그룹 269">
              <a:extLst>
                <a:ext uri="{FF2B5EF4-FFF2-40B4-BE49-F238E27FC236}">
                  <a16:creationId xmlns:a16="http://schemas.microsoft.com/office/drawing/2014/main" id="{4E754AC7-EF26-40A5-9394-160F42976E64}"/>
                </a:ext>
              </a:extLst>
            </p:cNvPr>
            <p:cNvGrpSpPr/>
            <p:nvPr/>
          </p:nvGrpSpPr>
          <p:grpSpPr>
            <a:xfrm>
              <a:off x="5949360" y="4230976"/>
              <a:ext cx="101057" cy="89647"/>
              <a:chOff x="11223625" y="884238"/>
              <a:chExt cx="393700" cy="34925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71" name="Freeform 57">
                <a:extLst>
                  <a:ext uri="{FF2B5EF4-FFF2-40B4-BE49-F238E27FC236}">
                    <a16:creationId xmlns:a16="http://schemas.microsoft.com/office/drawing/2014/main" id="{B475761A-E50E-4786-A509-517E78E472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39513" y="884238"/>
                <a:ext cx="87313" cy="252412"/>
              </a:xfrm>
              <a:custGeom>
                <a:avLst/>
                <a:gdLst>
                  <a:gd name="T0" fmla="*/ 22 w 27"/>
                  <a:gd name="T1" fmla="*/ 2 h 77"/>
                  <a:gd name="T2" fmla="*/ 25 w 27"/>
                  <a:gd name="T3" fmla="*/ 0 h 77"/>
                  <a:gd name="T4" fmla="*/ 27 w 27"/>
                  <a:gd name="T5" fmla="*/ 2 h 77"/>
                  <a:gd name="T6" fmla="*/ 27 w 27"/>
                  <a:gd name="T7" fmla="*/ 74 h 77"/>
                  <a:gd name="T8" fmla="*/ 25 w 27"/>
                  <a:gd name="T9" fmla="*/ 77 h 77"/>
                  <a:gd name="T10" fmla="*/ 23 w 27"/>
                  <a:gd name="T11" fmla="*/ 76 h 77"/>
                  <a:gd name="T12" fmla="*/ 1 w 27"/>
                  <a:gd name="T13" fmla="*/ 54 h 77"/>
                  <a:gd name="T14" fmla="*/ 1 w 27"/>
                  <a:gd name="T15" fmla="*/ 50 h 77"/>
                  <a:gd name="T16" fmla="*/ 4 w 27"/>
                  <a:gd name="T17" fmla="*/ 50 h 77"/>
                  <a:gd name="T18" fmla="*/ 22 w 27"/>
                  <a:gd name="T19" fmla="*/ 69 h 77"/>
                  <a:gd name="T20" fmla="*/ 22 w 27"/>
                  <a:gd name="T21" fmla="*/ 2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" h="77">
                    <a:moveTo>
                      <a:pt x="22" y="2"/>
                    </a:moveTo>
                    <a:cubicBezTo>
                      <a:pt x="22" y="1"/>
                      <a:pt x="24" y="0"/>
                      <a:pt x="25" y="0"/>
                    </a:cubicBezTo>
                    <a:cubicBezTo>
                      <a:pt x="26" y="0"/>
                      <a:pt x="27" y="1"/>
                      <a:pt x="27" y="2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7" y="76"/>
                      <a:pt x="26" y="77"/>
                      <a:pt x="25" y="77"/>
                    </a:cubicBezTo>
                    <a:cubicBezTo>
                      <a:pt x="24" y="77"/>
                      <a:pt x="24" y="76"/>
                      <a:pt x="23" y="76"/>
                    </a:cubicBezTo>
                    <a:cubicBezTo>
                      <a:pt x="1" y="54"/>
                      <a:pt x="1" y="54"/>
                      <a:pt x="1" y="54"/>
                    </a:cubicBezTo>
                    <a:cubicBezTo>
                      <a:pt x="0" y="53"/>
                      <a:pt x="0" y="51"/>
                      <a:pt x="1" y="50"/>
                    </a:cubicBezTo>
                    <a:cubicBezTo>
                      <a:pt x="2" y="49"/>
                      <a:pt x="3" y="49"/>
                      <a:pt x="4" y="50"/>
                    </a:cubicBezTo>
                    <a:cubicBezTo>
                      <a:pt x="22" y="69"/>
                      <a:pt x="22" y="69"/>
                      <a:pt x="22" y="69"/>
                    </a:cubicBezTo>
                    <a:lnTo>
                      <a:pt x="2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2" name="Freeform 58">
                <a:extLst>
                  <a:ext uri="{FF2B5EF4-FFF2-40B4-BE49-F238E27FC236}">
                    <a16:creationId xmlns:a16="http://schemas.microsoft.com/office/drawing/2014/main" id="{1C235439-7AD3-47FD-B947-4CB4B14B95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23625" y="884238"/>
                <a:ext cx="393700" cy="349250"/>
              </a:xfrm>
              <a:custGeom>
                <a:avLst/>
                <a:gdLst>
                  <a:gd name="T0" fmla="*/ 57 w 120"/>
                  <a:gd name="T1" fmla="*/ 2 h 107"/>
                  <a:gd name="T2" fmla="*/ 60 w 120"/>
                  <a:gd name="T3" fmla="*/ 0 h 107"/>
                  <a:gd name="T4" fmla="*/ 62 w 120"/>
                  <a:gd name="T5" fmla="*/ 2 h 107"/>
                  <a:gd name="T6" fmla="*/ 62 w 120"/>
                  <a:gd name="T7" fmla="*/ 69 h 107"/>
                  <a:gd name="T8" fmla="*/ 81 w 120"/>
                  <a:gd name="T9" fmla="*/ 50 h 107"/>
                  <a:gd name="T10" fmla="*/ 84 w 120"/>
                  <a:gd name="T11" fmla="*/ 50 h 107"/>
                  <a:gd name="T12" fmla="*/ 84 w 120"/>
                  <a:gd name="T13" fmla="*/ 54 h 107"/>
                  <a:gd name="T14" fmla="*/ 62 w 120"/>
                  <a:gd name="T15" fmla="*/ 76 h 107"/>
                  <a:gd name="T16" fmla="*/ 60 w 120"/>
                  <a:gd name="T17" fmla="*/ 77 h 107"/>
                  <a:gd name="T18" fmla="*/ 57 w 120"/>
                  <a:gd name="T19" fmla="*/ 74 h 107"/>
                  <a:gd name="T20" fmla="*/ 57 w 120"/>
                  <a:gd name="T21" fmla="*/ 2 h 107"/>
                  <a:gd name="T22" fmla="*/ 115 w 120"/>
                  <a:gd name="T23" fmla="*/ 63 h 107"/>
                  <a:gd name="T24" fmla="*/ 117 w 120"/>
                  <a:gd name="T25" fmla="*/ 61 h 107"/>
                  <a:gd name="T26" fmla="*/ 120 w 120"/>
                  <a:gd name="T27" fmla="*/ 63 h 107"/>
                  <a:gd name="T28" fmla="*/ 120 w 120"/>
                  <a:gd name="T29" fmla="*/ 105 h 107"/>
                  <a:gd name="T30" fmla="*/ 117 w 120"/>
                  <a:gd name="T31" fmla="*/ 107 h 107"/>
                  <a:gd name="T32" fmla="*/ 3 w 120"/>
                  <a:gd name="T33" fmla="*/ 107 h 107"/>
                  <a:gd name="T34" fmla="*/ 0 w 120"/>
                  <a:gd name="T35" fmla="*/ 105 h 107"/>
                  <a:gd name="T36" fmla="*/ 0 w 120"/>
                  <a:gd name="T37" fmla="*/ 63 h 107"/>
                  <a:gd name="T38" fmla="*/ 3 w 120"/>
                  <a:gd name="T39" fmla="*/ 61 h 107"/>
                  <a:gd name="T40" fmla="*/ 5 w 120"/>
                  <a:gd name="T41" fmla="*/ 63 h 107"/>
                  <a:gd name="T42" fmla="*/ 5 w 120"/>
                  <a:gd name="T43" fmla="*/ 102 h 107"/>
                  <a:gd name="T44" fmla="*/ 115 w 120"/>
                  <a:gd name="T45" fmla="*/ 102 h 107"/>
                  <a:gd name="T46" fmla="*/ 115 w 120"/>
                  <a:gd name="T47" fmla="*/ 63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0" h="107">
                    <a:moveTo>
                      <a:pt x="57" y="2"/>
                    </a:moveTo>
                    <a:cubicBezTo>
                      <a:pt x="57" y="1"/>
                      <a:pt x="59" y="0"/>
                      <a:pt x="60" y="0"/>
                    </a:cubicBezTo>
                    <a:cubicBezTo>
                      <a:pt x="61" y="0"/>
                      <a:pt x="62" y="1"/>
                      <a:pt x="62" y="2"/>
                    </a:cubicBezTo>
                    <a:cubicBezTo>
                      <a:pt x="62" y="69"/>
                      <a:pt x="62" y="69"/>
                      <a:pt x="62" y="69"/>
                    </a:cubicBezTo>
                    <a:cubicBezTo>
                      <a:pt x="81" y="50"/>
                      <a:pt x="81" y="50"/>
                      <a:pt x="81" y="50"/>
                    </a:cubicBezTo>
                    <a:cubicBezTo>
                      <a:pt x="82" y="49"/>
                      <a:pt x="83" y="49"/>
                      <a:pt x="84" y="50"/>
                    </a:cubicBezTo>
                    <a:cubicBezTo>
                      <a:pt x="85" y="51"/>
                      <a:pt x="85" y="53"/>
                      <a:pt x="84" y="54"/>
                    </a:cubicBezTo>
                    <a:cubicBezTo>
                      <a:pt x="62" y="76"/>
                      <a:pt x="62" y="76"/>
                      <a:pt x="62" y="76"/>
                    </a:cubicBezTo>
                    <a:cubicBezTo>
                      <a:pt x="61" y="76"/>
                      <a:pt x="61" y="77"/>
                      <a:pt x="60" y="77"/>
                    </a:cubicBezTo>
                    <a:cubicBezTo>
                      <a:pt x="59" y="77"/>
                      <a:pt x="57" y="76"/>
                      <a:pt x="57" y="74"/>
                    </a:cubicBezTo>
                    <a:lnTo>
                      <a:pt x="57" y="2"/>
                    </a:lnTo>
                    <a:close/>
                    <a:moveTo>
                      <a:pt x="115" y="63"/>
                    </a:moveTo>
                    <a:cubicBezTo>
                      <a:pt x="115" y="62"/>
                      <a:pt x="116" y="61"/>
                      <a:pt x="117" y="61"/>
                    </a:cubicBezTo>
                    <a:cubicBezTo>
                      <a:pt x="118" y="61"/>
                      <a:pt x="120" y="62"/>
                      <a:pt x="120" y="63"/>
                    </a:cubicBezTo>
                    <a:cubicBezTo>
                      <a:pt x="120" y="105"/>
                      <a:pt x="120" y="105"/>
                      <a:pt x="120" y="105"/>
                    </a:cubicBezTo>
                    <a:cubicBezTo>
                      <a:pt x="120" y="106"/>
                      <a:pt x="118" y="107"/>
                      <a:pt x="117" y="107"/>
                    </a:cubicBezTo>
                    <a:cubicBezTo>
                      <a:pt x="3" y="107"/>
                      <a:pt x="3" y="107"/>
                      <a:pt x="3" y="107"/>
                    </a:cubicBezTo>
                    <a:cubicBezTo>
                      <a:pt x="1" y="107"/>
                      <a:pt x="0" y="106"/>
                      <a:pt x="0" y="105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2"/>
                      <a:pt x="1" y="61"/>
                      <a:pt x="3" y="61"/>
                    </a:cubicBezTo>
                    <a:cubicBezTo>
                      <a:pt x="4" y="61"/>
                      <a:pt x="5" y="62"/>
                      <a:pt x="5" y="63"/>
                    </a:cubicBezTo>
                    <a:cubicBezTo>
                      <a:pt x="5" y="102"/>
                      <a:pt x="5" y="102"/>
                      <a:pt x="5" y="102"/>
                    </a:cubicBezTo>
                    <a:cubicBezTo>
                      <a:pt x="115" y="102"/>
                      <a:pt x="115" y="102"/>
                      <a:pt x="115" y="102"/>
                    </a:cubicBezTo>
                    <a:lnTo>
                      <a:pt x="115" y="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273" name="그룹 272">
            <a:extLst>
              <a:ext uri="{FF2B5EF4-FFF2-40B4-BE49-F238E27FC236}">
                <a16:creationId xmlns:a16="http://schemas.microsoft.com/office/drawing/2014/main" id="{AD3A45C9-F281-471D-A85E-2F8C2860D2CC}"/>
              </a:ext>
            </a:extLst>
          </p:cNvPr>
          <p:cNvGrpSpPr/>
          <p:nvPr/>
        </p:nvGrpSpPr>
        <p:grpSpPr>
          <a:xfrm>
            <a:off x="8148825" y="3955897"/>
            <a:ext cx="238125" cy="238125"/>
            <a:chOff x="5880827" y="4156738"/>
            <a:chExt cx="238125" cy="238125"/>
          </a:xfrm>
        </p:grpSpPr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243E56D4-B19C-4DB4-AA01-F152FB05F37A}"/>
                </a:ext>
              </a:extLst>
            </p:cNvPr>
            <p:cNvSpPr/>
            <p:nvPr/>
          </p:nvSpPr>
          <p:spPr>
            <a:xfrm>
              <a:off x="5880827" y="4156738"/>
              <a:ext cx="238125" cy="23812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5" name="그룹 274">
              <a:extLst>
                <a:ext uri="{FF2B5EF4-FFF2-40B4-BE49-F238E27FC236}">
                  <a16:creationId xmlns:a16="http://schemas.microsoft.com/office/drawing/2014/main" id="{4054EE43-F265-49D3-A499-5D29C68169B0}"/>
                </a:ext>
              </a:extLst>
            </p:cNvPr>
            <p:cNvGrpSpPr/>
            <p:nvPr/>
          </p:nvGrpSpPr>
          <p:grpSpPr>
            <a:xfrm>
              <a:off x="5949360" y="4230976"/>
              <a:ext cx="101057" cy="89647"/>
              <a:chOff x="11223625" y="884238"/>
              <a:chExt cx="393700" cy="34925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76" name="Freeform 57">
                <a:extLst>
                  <a:ext uri="{FF2B5EF4-FFF2-40B4-BE49-F238E27FC236}">
                    <a16:creationId xmlns:a16="http://schemas.microsoft.com/office/drawing/2014/main" id="{6FA7FB0A-B7E7-44C6-B01B-D21E28F4AC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39513" y="884238"/>
                <a:ext cx="87313" cy="252412"/>
              </a:xfrm>
              <a:custGeom>
                <a:avLst/>
                <a:gdLst>
                  <a:gd name="T0" fmla="*/ 22 w 27"/>
                  <a:gd name="T1" fmla="*/ 2 h 77"/>
                  <a:gd name="T2" fmla="*/ 25 w 27"/>
                  <a:gd name="T3" fmla="*/ 0 h 77"/>
                  <a:gd name="T4" fmla="*/ 27 w 27"/>
                  <a:gd name="T5" fmla="*/ 2 h 77"/>
                  <a:gd name="T6" fmla="*/ 27 w 27"/>
                  <a:gd name="T7" fmla="*/ 74 h 77"/>
                  <a:gd name="T8" fmla="*/ 25 w 27"/>
                  <a:gd name="T9" fmla="*/ 77 h 77"/>
                  <a:gd name="T10" fmla="*/ 23 w 27"/>
                  <a:gd name="T11" fmla="*/ 76 h 77"/>
                  <a:gd name="T12" fmla="*/ 1 w 27"/>
                  <a:gd name="T13" fmla="*/ 54 h 77"/>
                  <a:gd name="T14" fmla="*/ 1 w 27"/>
                  <a:gd name="T15" fmla="*/ 50 h 77"/>
                  <a:gd name="T16" fmla="*/ 4 w 27"/>
                  <a:gd name="T17" fmla="*/ 50 h 77"/>
                  <a:gd name="T18" fmla="*/ 22 w 27"/>
                  <a:gd name="T19" fmla="*/ 69 h 77"/>
                  <a:gd name="T20" fmla="*/ 22 w 27"/>
                  <a:gd name="T21" fmla="*/ 2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" h="77">
                    <a:moveTo>
                      <a:pt x="22" y="2"/>
                    </a:moveTo>
                    <a:cubicBezTo>
                      <a:pt x="22" y="1"/>
                      <a:pt x="24" y="0"/>
                      <a:pt x="25" y="0"/>
                    </a:cubicBezTo>
                    <a:cubicBezTo>
                      <a:pt x="26" y="0"/>
                      <a:pt x="27" y="1"/>
                      <a:pt x="27" y="2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7" y="76"/>
                      <a:pt x="26" y="77"/>
                      <a:pt x="25" y="77"/>
                    </a:cubicBezTo>
                    <a:cubicBezTo>
                      <a:pt x="24" y="77"/>
                      <a:pt x="24" y="76"/>
                      <a:pt x="23" y="76"/>
                    </a:cubicBezTo>
                    <a:cubicBezTo>
                      <a:pt x="1" y="54"/>
                      <a:pt x="1" y="54"/>
                      <a:pt x="1" y="54"/>
                    </a:cubicBezTo>
                    <a:cubicBezTo>
                      <a:pt x="0" y="53"/>
                      <a:pt x="0" y="51"/>
                      <a:pt x="1" y="50"/>
                    </a:cubicBezTo>
                    <a:cubicBezTo>
                      <a:pt x="2" y="49"/>
                      <a:pt x="3" y="49"/>
                      <a:pt x="4" y="50"/>
                    </a:cubicBezTo>
                    <a:cubicBezTo>
                      <a:pt x="22" y="69"/>
                      <a:pt x="22" y="69"/>
                      <a:pt x="22" y="69"/>
                    </a:cubicBezTo>
                    <a:lnTo>
                      <a:pt x="2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7" name="Freeform 58">
                <a:extLst>
                  <a:ext uri="{FF2B5EF4-FFF2-40B4-BE49-F238E27FC236}">
                    <a16:creationId xmlns:a16="http://schemas.microsoft.com/office/drawing/2014/main" id="{F495F712-8AC6-403B-BCBD-FB9226D97BF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23625" y="884238"/>
                <a:ext cx="393700" cy="349250"/>
              </a:xfrm>
              <a:custGeom>
                <a:avLst/>
                <a:gdLst>
                  <a:gd name="T0" fmla="*/ 57 w 120"/>
                  <a:gd name="T1" fmla="*/ 2 h 107"/>
                  <a:gd name="T2" fmla="*/ 60 w 120"/>
                  <a:gd name="T3" fmla="*/ 0 h 107"/>
                  <a:gd name="T4" fmla="*/ 62 w 120"/>
                  <a:gd name="T5" fmla="*/ 2 h 107"/>
                  <a:gd name="T6" fmla="*/ 62 w 120"/>
                  <a:gd name="T7" fmla="*/ 69 h 107"/>
                  <a:gd name="T8" fmla="*/ 81 w 120"/>
                  <a:gd name="T9" fmla="*/ 50 h 107"/>
                  <a:gd name="T10" fmla="*/ 84 w 120"/>
                  <a:gd name="T11" fmla="*/ 50 h 107"/>
                  <a:gd name="T12" fmla="*/ 84 w 120"/>
                  <a:gd name="T13" fmla="*/ 54 h 107"/>
                  <a:gd name="T14" fmla="*/ 62 w 120"/>
                  <a:gd name="T15" fmla="*/ 76 h 107"/>
                  <a:gd name="T16" fmla="*/ 60 w 120"/>
                  <a:gd name="T17" fmla="*/ 77 h 107"/>
                  <a:gd name="T18" fmla="*/ 57 w 120"/>
                  <a:gd name="T19" fmla="*/ 74 h 107"/>
                  <a:gd name="T20" fmla="*/ 57 w 120"/>
                  <a:gd name="T21" fmla="*/ 2 h 107"/>
                  <a:gd name="T22" fmla="*/ 115 w 120"/>
                  <a:gd name="T23" fmla="*/ 63 h 107"/>
                  <a:gd name="T24" fmla="*/ 117 w 120"/>
                  <a:gd name="T25" fmla="*/ 61 h 107"/>
                  <a:gd name="T26" fmla="*/ 120 w 120"/>
                  <a:gd name="T27" fmla="*/ 63 h 107"/>
                  <a:gd name="T28" fmla="*/ 120 w 120"/>
                  <a:gd name="T29" fmla="*/ 105 h 107"/>
                  <a:gd name="T30" fmla="*/ 117 w 120"/>
                  <a:gd name="T31" fmla="*/ 107 h 107"/>
                  <a:gd name="T32" fmla="*/ 3 w 120"/>
                  <a:gd name="T33" fmla="*/ 107 h 107"/>
                  <a:gd name="T34" fmla="*/ 0 w 120"/>
                  <a:gd name="T35" fmla="*/ 105 h 107"/>
                  <a:gd name="T36" fmla="*/ 0 w 120"/>
                  <a:gd name="T37" fmla="*/ 63 h 107"/>
                  <a:gd name="T38" fmla="*/ 3 w 120"/>
                  <a:gd name="T39" fmla="*/ 61 h 107"/>
                  <a:gd name="T40" fmla="*/ 5 w 120"/>
                  <a:gd name="T41" fmla="*/ 63 h 107"/>
                  <a:gd name="T42" fmla="*/ 5 w 120"/>
                  <a:gd name="T43" fmla="*/ 102 h 107"/>
                  <a:gd name="T44" fmla="*/ 115 w 120"/>
                  <a:gd name="T45" fmla="*/ 102 h 107"/>
                  <a:gd name="T46" fmla="*/ 115 w 120"/>
                  <a:gd name="T47" fmla="*/ 63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0" h="107">
                    <a:moveTo>
                      <a:pt x="57" y="2"/>
                    </a:moveTo>
                    <a:cubicBezTo>
                      <a:pt x="57" y="1"/>
                      <a:pt x="59" y="0"/>
                      <a:pt x="60" y="0"/>
                    </a:cubicBezTo>
                    <a:cubicBezTo>
                      <a:pt x="61" y="0"/>
                      <a:pt x="62" y="1"/>
                      <a:pt x="62" y="2"/>
                    </a:cubicBezTo>
                    <a:cubicBezTo>
                      <a:pt x="62" y="69"/>
                      <a:pt x="62" y="69"/>
                      <a:pt x="62" y="69"/>
                    </a:cubicBezTo>
                    <a:cubicBezTo>
                      <a:pt x="81" y="50"/>
                      <a:pt x="81" y="50"/>
                      <a:pt x="81" y="50"/>
                    </a:cubicBezTo>
                    <a:cubicBezTo>
                      <a:pt x="82" y="49"/>
                      <a:pt x="83" y="49"/>
                      <a:pt x="84" y="50"/>
                    </a:cubicBezTo>
                    <a:cubicBezTo>
                      <a:pt x="85" y="51"/>
                      <a:pt x="85" y="53"/>
                      <a:pt x="84" y="54"/>
                    </a:cubicBezTo>
                    <a:cubicBezTo>
                      <a:pt x="62" y="76"/>
                      <a:pt x="62" y="76"/>
                      <a:pt x="62" y="76"/>
                    </a:cubicBezTo>
                    <a:cubicBezTo>
                      <a:pt x="61" y="76"/>
                      <a:pt x="61" y="77"/>
                      <a:pt x="60" y="77"/>
                    </a:cubicBezTo>
                    <a:cubicBezTo>
                      <a:pt x="59" y="77"/>
                      <a:pt x="57" y="76"/>
                      <a:pt x="57" y="74"/>
                    </a:cubicBezTo>
                    <a:lnTo>
                      <a:pt x="57" y="2"/>
                    </a:lnTo>
                    <a:close/>
                    <a:moveTo>
                      <a:pt x="115" y="63"/>
                    </a:moveTo>
                    <a:cubicBezTo>
                      <a:pt x="115" y="62"/>
                      <a:pt x="116" y="61"/>
                      <a:pt x="117" y="61"/>
                    </a:cubicBezTo>
                    <a:cubicBezTo>
                      <a:pt x="118" y="61"/>
                      <a:pt x="120" y="62"/>
                      <a:pt x="120" y="63"/>
                    </a:cubicBezTo>
                    <a:cubicBezTo>
                      <a:pt x="120" y="105"/>
                      <a:pt x="120" y="105"/>
                      <a:pt x="120" y="105"/>
                    </a:cubicBezTo>
                    <a:cubicBezTo>
                      <a:pt x="120" y="106"/>
                      <a:pt x="118" y="107"/>
                      <a:pt x="117" y="107"/>
                    </a:cubicBezTo>
                    <a:cubicBezTo>
                      <a:pt x="3" y="107"/>
                      <a:pt x="3" y="107"/>
                      <a:pt x="3" y="107"/>
                    </a:cubicBezTo>
                    <a:cubicBezTo>
                      <a:pt x="1" y="107"/>
                      <a:pt x="0" y="106"/>
                      <a:pt x="0" y="105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2"/>
                      <a:pt x="1" y="61"/>
                      <a:pt x="3" y="61"/>
                    </a:cubicBezTo>
                    <a:cubicBezTo>
                      <a:pt x="4" y="61"/>
                      <a:pt x="5" y="62"/>
                      <a:pt x="5" y="63"/>
                    </a:cubicBezTo>
                    <a:cubicBezTo>
                      <a:pt x="5" y="102"/>
                      <a:pt x="5" y="102"/>
                      <a:pt x="5" y="102"/>
                    </a:cubicBezTo>
                    <a:cubicBezTo>
                      <a:pt x="115" y="102"/>
                      <a:pt x="115" y="102"/>
                      <a:pt x="115" y="102"/>
                    </a:cubicBezTo>
                    <a:lnTo>
                      <a:pt x="115" y="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3F68F39-3329-445B-A8C3-34C52C635A15}"/>
              </a:ext>
            </a:extLst>
          </p:cNvPr>
          <p:cNvGrpSpPr/>
          <p:nvPr/>
        </p:nvGrpSpPr>
        <p:grpSpPr>
          <a:xfrm>
            <a:off x="2244095" y="3955897"/>
            <a:ext cx="238125" cy="238125"/>
            <a:chOff x="5880827" y="4156738"/>
            <a:chExt cx="238125" cy="238125"/>
          </a:xfrm>
        </p:grpSpPr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C7B3CC91-D2EA-4985-B82C-0C47AD793DC4}"/>
                </a:ext>
              </a:extLst>
            </p:cNvPr>
            <p:cNvSpPr/>
            <p:nvPr/>
          </p:nvSpPr>
          <p:spPr>
            <a:xfrm>
              <a:off x="5880827" y="4156738"/>
              <a:ext cx="238125" cy="23812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0" name="그룹 259">
              <a:extLst>
                <a:ext uri="{FF2B5EF4-FFF2-40B4-BE49-F238E27FC236}">
                  <a16:creationId xmlns:a16="http://schemas.microsoft.com/office/drawing/2014/main" id="{A2E9E881-0C07-4502-9DAE-A772E08B3F88}"/>
                </a:ext>
              </a:extLst>
            </p:cNvPr>
            <p:cNvGrpSpPr/>
            <p:nvPr/>
          </p:nvGrpSpPr>
          <p:grpSpPr>
            <a:xfrm>
              <a:off x="5949358" y="4230976"/>
              <a:ext cx="101057" cy="89647"/>
              <a:chOff x="11223616" y="884238"/>
              <a:chExt cx="393700" cy="349251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61" name="Freeform 57">
                <a:extLst>
                  <a:ext uri="{FF2B5EF4-FFF2-40B4-BE49-F238E27FC236}">
                    <a16:creationId xmlns:a16="http://schemas.microsoft.com/office/drawing/2014/main" id="{A1FDA2AF-212E-4F40-9B68-C92C0A1E7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39513" y="884238"/>
                <a:ext cx="87313" cy="252412"/>
              </a:xfrm>
              <a:custGeom>
                <a:avLst/>
                <a:gdLst>
                  <a:gd name="T0" fmla="*/ 22 w 27"/>
                  <a:gd name="T1" fmla="*/ 2 h 77"/>
                  <a:gd name="T2" fmla="*/ 25 w 27"/>
                  <a:gd name="T3" fmla="*/ 0 h 77"/>
                  <a:gd name="T4" fmla="*/ 27 w 27"/>
                  <a:gd name="T5" fmla="*/ 2 h 77"/>
                  <a:gd name="T6" fmla="*/ 27 w 27"/>
                  <a:gd name="T7" fmla="*/ 74 h 77"/>
                  <a:gd name="T8" fmla="*/ 25 w 27"/>
                  <a:gd name="T9" fmla="*/ 77 h 77"/>
                  <a:gd name="T10" fmla="*/ 23 w 27"/>
                  <a:gd name="T11" fmla="*/ 76 h 77"/>
                  <a:gd name="T12" fmla="*/ 1 w 27"/>
                  <a:gd name="T13" fmla="*/ 54 h 77"/>
                  <a:gd name="T14" fmla="*/ 1 w 27"/>
                  <a:gd name="T15" fmla="*/ 50 h 77"/>
                  <a:gd name="T16" fmla="*/ 4 w 27"/>
                  <a:gd name="T17" fmla="*/ 50 h 77"/>
                  <a:gd name="T18" fmla="*/ 22 w 27"/>
                  <a:gd name="T19" fmla="*/ 69 h 77"/>
                  <a:gd name="T20" fmla="*/ 22 w 27"/>
                  <a:gd name="T21" fmla="*/ 2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" h="77">
                    <a:moveTo>
                      <a:pt x="22" y="2"/>
                    </a:moveTo>
                    <a:cubicBezTo>
                      <a:pt x="22" y="1"/>
                      <a:pt x="24" y="0"/>
                      <a:pt x="25" y="0"/>
                    </a:cubicBezTo>
                    <a:cubicBezTo>
                      <a:pt x="26" y="0"/>
                      <a:pt x="27" y="1"/>
                      <a:pt x="27" y="2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7" y="76"/>
                      <a:pt x="26" y="77"/>
                      <a:pt x="25" y="77"/>
                    </a:cubicBezTo>
                    <a:cubicBezTo>
                      <a:pt x="24" y="77"/>
                      <a:pt x="24" y="76"/>
                      <a:pt x="23" y="76"/>
                    </a:cubicBezTo>
                    <a:cubicBezTo>
                      <a:pt x="1" y="54"/>
                      <a:pt x="1" y="54"/>
                      <a:pt x="1" y="54"/>
                    </a:cubicBezTo>
                    <a:cubicBezTo>
                      <a:pt x="0" y="53"/>
                      <a:pt x="0" y="51"/>
                      <a:pt x="1" y="50"/>
                    </a:cubicBezTo>
                    <a:cubicBezTo>
                      <a:pt x="2" y="49"/>
                      <a:pt x="3" y="49"/>
                      <a:pt x="4" y="50"/>
                    </a:cubicBezTo>
                    <a:cubicBezTo>
                      <a:pt x="22" y="69"/>
                      <a:pt x="22" y="69"/>
                      <a:pt x="22" y="69"/>
                    </a:cubicBezTo>
                    <a:lnTo>
                      <a:pt x="2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2" name="Freeform 58">
                <a:extLst>
                  <a:ext uri="{FF2B5EF4-FFF2-40B4-BE49-F238E27FC236}">
                    <a16:creationId xmlns:a16="http://schemas.microsoft.com/office/drawing/2014/main" id="{FC81CFF9-9040-4B64-B623-112989DC4E4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23616" y="884238"/>
                <a:ext cx="393700" cy="349251"/>
              </a:xfrm>
              <a:custGeom>
                <a:avLst/>
                <a:gdLst>
                  <a:gd name="T0" fmla="*/ 57 w 120"/>
                  <a:gd name="T1" fmla="*/ 2 h 107"/>
                  <a:gd name="T2" fmla="*/ 60 w 120"/>
                  <a:gd name="T3" fmla="*/ 0 h 107"/>
                  <a:gd name="T4" fmla="*/ 62 w 120"/>
                  <a:gd name="T5" fmla="*/ 2 h 107"/>
                  <a:gd name="T6" fmla="*/ 62 w 120"/>
                  <a:gd name="T7" fmla="*/ 69 h 107"/>
                  <a:gd name="T8" fmla="*/ 81 w 120"/>
                  <a:gd name="T9" fmla="*/ 50 h 107"/>
                  <a:gd name="T10" fmla="*/ 84 w 120"/>
                  <a:gd name="T11" fmla="*/ 50 h 107"/>
                  <a:gd name="T12" fmla="*/ 84 w 120"/>
                  <a:gd name="T13" fmla="*/ 54 h 107"/>
                  <a:gd name="T14" fmla="*/ 62 w 120"/>
                  <a:gd name="T15" fmla="*/ 76 h 107"/>
                  <a:gd name="T16" fmla="*/ 60 w 120"/>
                  <a:gd name="T17" fmla="*/ 77 h 107"/>
                  <a:gd name="T18" fmla="*/ 57 w 120"/>
                  <a:gd name="T19" fmla="*/ 74 h 107"/>
                  <a:gd name="T20" fmla="*/ 57 w 120"/>
                  <a:gd name="T21" fmla="*/ 2 h 107"/>
                  <a:gd name="T22" fmla="*/ 115 w 120"/>
                  <a:gd name="T23" fmla="*/ 63 h 107"/>
                  <a:gd name="T24" fmla="*/ 117 w 120"/>
                  <a:gd name="T25" fmla="*/ 61 h 107"/>
                  <a:gd name="T26" fmla="*/ 120 w 120"/>
                  <a:gd name="T27" fmla="*/ 63 h 107"/>
                  <a:gd name="T28" fmla="*/ 120 w 120"/>
                  <a:gd name="T29" fmla="*/ 105 h 107"/>
                  <a:gd name="T30" fmla="*/ 117 w 120"/>
                  <a:gd name="T31" fmla="*/ 107 h 107"/>
                  <a:gd name="T32" fmla="*/ 3 w 120"/>
                  <a:gd name="T33" fmla="*/ 107 h 107"/>
                  <a:gd name="T34" fmla="*/ 0 w 120"/>
                  <a:gd name="T35" fmla="*/ 105 h 107"/>
                  <a:gd name="T36" fmla="*/ 0 w 120"/>
                  <a:gd name="T37" fmla="*/ 63 h 107"/>
                  <a:gd name="T38" fmla="*/ 3 w 120"/>
                  <a:gd name="T39" fmla="*/ 61 h 107"/>
                  <a:gd name="T40" fmla="*/ 5 w 120"/>
                  <a:gd name="T41" fmla="*/ 63 h 107"/>
                  <a:gd name="T42" fmla="*/ 5 w 120"/>
                  <a:gd name="T43" fmla="*/ 102 h 107"/>
                  <a:gd name="T44" fmla="*/ 115 w 120"/>
                  <a:gd name="T45" fmla="*/ 102 h 107"/>
                  <a:gd name="T46" fmla="*/ 115 w 120"/>
                  <a:gd name="T47" fmla="*/ 63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0" h="107">
                    <a:moveTo>
                      <a:pt x="57" y="2"/>
                    </a:moveTo>
                    <a:cubicBezTo>
                      <a:pt x="57" y="1"/>
                      <a:pt x="59" y="0"/>
                      <a:pt x="60" y="0"/>
                    </a:cubicBezTo>
                    <a:cubicBezTo>
                      <a:pt x="61" y="0"/>
                      <a:pt x="62" y="1"/>
                      <a:pt x="62" y="2"/>
                    </a:cubicBezTo>
                    <a:cubicBezTo>
                      <a:pt x="62" y="69"/>
                      <a:pt x="62" y="69"/>
                      <a:pt x="62" y="69"/>
                    </a:cubicBezTo>
                    <a:cubicBezTo>
                      <a:pt x="81" y="50"/>
                      <a:pt x="81" y="50"/>
                      <a:pt x="81" y="50"/>
                    </a:cubicBezTo>
                    <a:cubicBezTo>
                      <a:pt x="82" y="49"/>
                      <a:pt x="83" y="49"/>
                      <a:pt x="84" y="50"/>
                    </a:cubicBezTo>
                    <a:cubicBezTo>
                      <a:pt x="85" y="51"/>
                      <a:pt x="85" y="53"/>
                      <a:pt x="84" y="54"/>
                    </a:cubicBezTo>
                    <a:cubicBezTo>
                      <a:pt x="62" y="76"/>
                      <a:pt x="62" y="76"/>
                      <a:pt x="62" y="76"/>
                    </a:cubicBezTo>
                    <a:cubicBezTo>
                      <a:pt x="61" y="76"/>
                      <a:pt x="61" y="77"/>
                      <a:pt x="60" y="77"/>
                    </a:cubicBezTo>
                    <a:cubicBezTo>
                      <a:pt x="59" y="77"/>
                      <a:pt x="57" y="76"/>
                      <a:pt x="57" y="74"/>
                    </a:cubicBezTo>
                    <a:lnTo>
                      <a:pt x="57" y="2"/>
                    </a:lnTo>
                    <a:close/>
                    <a:moveTo>
                      <a:pt x="115" y="63"/>
                    </a:moveTo>
                    <a:cubicBezTo>
                      <a:pt x="115" y="62"/>
                      <a:pt x="116" y="61"/>
                      <a:pt x="117" y="61"/>
                    </a:cubicBezTo>
                    <a:cubicBezTo>
                      <a:pt x="118" y="61"/>
                      <a:pt x="120" y="62"/>
                      <a:pt x="120" y="63"/>
                    </a:cubicBezTo>
                    <a:cubicBezTo>
                      <a:pt x="120" y="105"/>
                      <a:pt x="120" y="105"/>
                      <a:pt x="120" y="105"/>
                    </a:cubicBezTo>
                    <a:cubicBezTo>
                      <a:pt x="120" y="106"/>
                      <a:pt x="118" y="107"/>
                      <a:pt x="117" y="107"/>
                    </a:cubicBezTo>
                    <a:cubicBezTo>
                      <a:pt x="3" y="107"/>
                      <a:pt x="3" y="107"/>
                      <a:pt x="3" y="107"/>
                    </a:cubicBezTo>
                    <a:cubicBezTo>
                      <a:pt x="1" y="107"/>
                      <a:pt x="0" y="106"/>
                      <a:pt x="0" y="105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2"/>
                      <a:pt x="1" y="61"/>
                      <a:pt x="3" y="61"/>
                    </a:cubicBezTo>
                    <a:cubicBezTo>
                      <a:pt x="4" y="61"/>
                      <a:pt x="5" y="62"/>
                      <a:pt x="5" y="63"/>
                    </a:cubicBezTo>
                    <a:cubicBezTo>
                      <a:pt x="5" y="102"/>
                      <a:pt x="5" y="102"/>
                      <a:pt x="5" y="102"/>
                    </a:cubicBezTo>
                    <a:cubicBezTo>
                      <a:pt x="115" y="102"/>
                      <a:pt x="115" y="102"/>
                      <a:pt x="115" y="102"/>
                    </a:cubicBezTo>
                    <a:lnTo>
                      <a:pt x="115" y="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4A5B5918-3784-4EF7-8086-C95AF3A09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화면설계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BDA5386-3C15-4033-A7F1-D5156EB96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642142"/>
              </p:ext>
            </p:extLst>
          </p:nvPr>
        </p:nvGraphicFramePr>
        <p:xfrm>
          <a:off x="428625" y="748241"/>
          <a:ext cx="113538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261">
                  <a:extLst>
                    <a:ext uri="{9D8B030D-6E8A-4147-A177-3AD203B41FA5}">
                      <a16:colId xmlns:a16="http://schemas.microsoft.com/office/drawing/2014/main" val="3103796812"/>
                    </a:ext>
                  </a:extLst>
                </a:gridCol>
                <a:gridCol w="2272970">
                  <a:extLst>
                    <a:ext uri="{9D8B030D-6E8A-4147-A177-3AD203B41FA5}">
                      <a16:colId xmlns:a16="http://schemas.microsoft.com/office/drawing/2014/main" val="176179916"/>
                    </a:ext>
                  </a:extLst>
                </a:gridCol>
                <a:gridCol w="1297261">
                  <a:extLst>
                    <a:ext uri="{9D8B030D-6E8A-4147-A177-3AD203B41FA5}">
                      <a16:colId xmlns:a16="http://schemas.microsoft.com/office/drawing/2014/main" val="1093595613"/>
                    </a:ext>
                  </a:extLst>
                </a:gridCol>
                <a:gridCol w="3571658">
                  <a:extLst>
                    <a:ext uri="{9D8B030D-6E8A-4147-A177-3AD203B41FA5}">
                      <a16:colId xmlns:a16="http://schemas.microsoft.com/office/drawing/2014/main" val="3267755213"/>
                    </a:ext>
                  </a:extLst>
                </a:gridCol>
                <a:gridCol w="2914650">
                  <a:extLst>
                    <a:ext uri="{9D8B030D-6E8A-4147-A177-3AD203B41FA5}">
                      <a16:colId xmlns:a16="http://schemas.microsoft.com/office/drawing/2014/main" val="2179702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000_1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메인페이지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852383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9EEAFD85-2510-4E71-BC25-5B992AB15134}"/>
              </a:ext>
            </a:extLst>
          </p:cNvPr>
          <p:cNvSpPr/>
          <p:nvPr/>
        </p:nvSpPr>
        <p:spPr>
          <a:xfrm>
            <a:off x="8867774" y="1108241"/>
            <a:ext cx="2914651" cy="548305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57AA70-A760-4902-BD5D-063AD376899B}"/>
              </a:ext>
            </a:extLst>
          </p:cNvPr>
          <p:cNvSpPr/>
          <p:nvPr/>
        </p:nvSpPr>
        <p:spPr>
          <a:xfrm>
            <a:off x="428625" y="1631142"/>
            <a:ext cx="8245475" cy="463843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84FC39-218E-4F63-A627-98BE9F6C1418}"/>
              </a:ext>
            </a:extLst>
          </p:cNvPr>
          <p:cNvSpPr txBox="1"/>
          <p:nvPr/>
        </p:nvSpPr>
        <p:spPr>
          <a:xfrm>
            <a:off x="9016999" y="1280107"/>
            <a:ext cx="2632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1. </a:t>
            </a:r>
            <a:r>
              <a:rPr lang="ko-KR" altLang="en-US" sz="1000" dirty="0"/>
              <a:t>설명을 입력하세요</a:t>
            </a:r>
            <a:r>
              <a:rPr lang="en-US" altLang="ko-KR" sz="1000" dirty="0"/>
              <a:t>. </a:t>
            </a:r>
            <a:endParaRPr lang="ko-KR" altLang="en-US" sz="10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B462E0-AECC-4384-8A5C-CB1BE7EC78D6}"/>
              </a:ext>
            </a:extLst>
          </p:cNvPr>
          <p:cNvSpPr/>
          <p:nvPr/>
        </p:nvSpPr>
        <p:spPr>
          <a:xfrm>
            <a:off x="504826" y="1693696"/>
            <a:ext cx="1536700" cy="3287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LOGO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7709598-5F1E-492E-B631-20C251611BAD}"/>
              </a:ext>
            </a:extLst>
          </p:cNvPr>
          <p:cNvCxnSpPr>
            <a:cxnSpLocks/>
          </p:cNvCxnSpPr>
          <p:nvPr/>
        </p:nvCxnSpPr>
        <p:spPr>
          <a:xfrm>
            <a:off x="428625" y="2084965"/>
            <a:ext cx="8245475" cy="0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0E7432A4-99E2-4B79-B023-7F69153B0EC6}"/>
              </a:ext>
            </a:extLst>
          </p:cNvPr>
          <p:cNvSpPr txBox="1"/>
          <p:nvPr/>
        </p:nvSpPr>
        <p:spPr>
          <a:xfrm>
            <a:off x="9016999" y="3907736"/>
            <a:ext cx="2632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2.</a:t>
            </a:r>
            <a:r>
              <a:rPr lang="ko-KR" altLang="en-US" sz="1000" dirty="0"/>
              <a:t> 설명을 입력하세요</a:t>
            </a:r>
            <a:r>
              <a:rPr lang="en-US" altLang="ko-KR" sz="1000" dirty="0"/>
              <a:t>. </a:t>
            </a:r>
            <a:endParaRPr lang="ko-KR" altLang="en-US" sz="1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D2B0102-CB5C-49B1-918D-032451924AD0}"/>
              </a:ext>
            </a:extLst>
          </p:cNvPr>
          <p:cNvSpPr txBox="1"/>
          <p:nvPr/>
        </p:nvSpPr>
        <p:spPr>
          <a:xfrm>
            <a:off x="719906" y="2694682"/>
            <a:ext cx="153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Contents</a:t>
            </a:r>
            <a:endParaRPr lang="ko-KR" altLang="en-US" sz="1000" dirty="0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2030AA80-D697-46D5-B696-DD34EC27199D}"/>
              </a:ext>
            </a:extLst>
          </p:cNvPr>
          <p:cNvGrpSpPr/>
          <p:nvPr/>
        </p:nvGrpSpPr>
        <p:grpSpPr>
          <a:xfrm>
            <a:off x="721849" y="3004677"/>
            <a:ext cx="1760954" cy="901519"/>
            <a:chOff x="719906" y="4766141"/>
            <a:chExt cx="2354936" cy="1343619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0BE89DA0-AC16-4C96-AB0B-0A318C1A5946}"/>
                </a:ext>
              </a:extLst>
            </p:cNvPr>
            <p:cNvSpPr/>
            <p:nvPr/>
          </p:nvSpPr>
          <p:spPr>
            <a:xfrm>
              <a:off x="719906" y="4766141"/>
              <a:ext cx="2354936" cy="13436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E24E2E6B-5776-4AC4-9754-14AB4A641A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906" y="4766141"/>
              <a:ext cx="2354936" cy="13436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D4B4F702-E39A-4242-8E11-ED45E2CCE9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9906" y="4766141"/>
              <a:ext cx="2354936" cy="13436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5BF1D13D-F1A1-4109-8ECD-E1CB8F2ECCCA}"/>
              </a:ext>
            </a:extLst>
          </p:cNvPr>
          <p:cNvGrpSpPr/>
          <p:nvPr/>
        </p:nvGrpSpPr>
        <p:grpSpPr>
          <a:xfrm>
            <a:off x="554631" y="3216201"/>
            <a:ext cx="656038" cy="478178"/>
            <a:chOff x="428625" y="1550483"/>
            <a:chExt cx="714375" cy="520700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9C80CDFA-6F2E-4A04-92ED-B701EDABFAA1}"/>
                </a:ext>
              </a:extLst>
            </p:cNvPr>
            <p:cNvSpPr/>
            <p:nvPr/>
          </p:nvSpPr>
          <p:spPr>
            <a:xfrm>
              <a:off x="525462" y="1550483"/>
              <a:ext cx="520700" cy="520700"/>
            </a:xfrm>
            <a:prstGeom prst="ellipse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5CAC930-714E-44FA-BF7F-CC6757FF9153}"/>
                </a:ext>
              </a:extLst>
            </p:cNvPr>
            <p:cNvSpPr txBox="1"/>
            <p:nvPr/>
          </p:nvSpPr>
          <p:spPr>
            <a:xfrm>
              <a:off x="428625" y="1676777"/>
              <a:ext cx="714375" cy="2681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000" dirty="0">
                  <a:latin typeface="+mj-ea"/>
                  <a:ea typeface="+mj-ea"/>
                </a:rPr>
                <a:t>1</a:t>
              </a:r>
              <a:endParaRPr lang="ko-KR" altLang="en-US" sz="1000" dirty="0">
                <a:latin typeface="+mj-ea"/>
                <a:ea typeface="+mj-ea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D104D4A4-B807-4C69-8CFE-19ED01789023}"/>
              </a:ext>
            </a:extLst>
          </p:cNvPr>
          <p:cNvSpPr txBox="1"/>
          <p:nvPr/>
        </p:nvSpPr>
        <p:spPr>
          <a:xfrm>
            <a:off x="2687148" y="2694682"/>
            <a:ext cx="153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Contents</a:t>
            </a:r>
            <a:endParaRPr lang="ko-KR" altLang="en-US" sz="1000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D4626B1-E2D2-46A3-8CDD-DAA3B8BF565C}"/>
              </a:ext>
            </a:extLst>
          </p:cNvPr>
          <p:cNvGrpSpPr/>
          <p:nvPr/>
        </p:nvGrpSpPr>
        <p:grpSpPr>
          <a:xfrm>
            <a:off x="2689091" y="3004677"/>
            <a:ext cx="1760954" cy="901519"/>
            <a:chOff x="719906" y="4766141"/>
            <a:chExt cx="2354936" cy="1343619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8C5FC9CE-29A1-449D-8C76-5B4F3FAE16E4}"/>
                </a:ext>
              </a:extLst>
            </p:cNvPr>
            <p:cNvSpPr/>
            <p:nvPr/>
          </p:nvSpPr>
          <p:spPr>
            <a:xfrm>
              <a:off x="719906" y="4766141"/>
              <a:ext cx="2354936" cy="13436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D82FB0FA-FE05-4E90-9EEB-72C9B793C5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906" y="4766141"/>
              <a:ext cx="2354936" cy="13436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78210FBC-2611-4FD5-8D69-A1FD53086C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9906" y="4766141"/>
              <a:ext cx="2354936" cy="13436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9F457F06-5A51-4148-9C67-BFBEA79B97F7}"/>
              </a:ext>
            </a:extLst>
          </p:cNvPr>
          <p:cNvSpPr txBox="1"/>
          <p:nvPr/>
        </p:nvSpPr>
        <p:spPr>
          <a:xfrm>
            <a:off x="4654390" y="2694682"/>
            <a:ext cx="153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Contents</a:t>
            </a:r>
            <a:endParaRPr lang="ko-KR" altLang="en-US" sz="1000" dirty="0"/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1B2456B4-D242-44EC-8D53-F2C8FCB03BD4}"/>
              </a:ext>
            </a:extLst>
          </p:cNvPr>
          <p:cNvGrpSpPr/>
          <p:nvPr/>
        </p:nvGrpSpPr>
        <p:grpSpPr>
          <a:xfrm>
            <a:off x="4656333" y="3004677"/>
            <a:ext cx="1760954" cy="901519"/>
            <a:chOff x="719906" y="4766141"/>
            <a:chExt cx="2354936" cy="1343619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49A3DF15-5DE8-42B3-B387-260083790E5D}"/>
                </a:ext>
              </a:extLst>
            </p:cNvPr>
            <p:cNvSpPr/>
            <p:nvPr/>
          </p:nvSpPr>
          <p:spPr>
            <a:xfrm>
              <a:off x="719906" y="4766141"/>
              <a:ext cx="2354936" cy="13436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AC39F6EA-EA54-4C60-A246-4CC5D66BC5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906" y="4766141"/>
              <a:ext cx="2354936" cy="13436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BB48189-E70F-42CB-9F0F-87A594598D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9906" y="4766141"/>
              <a:ext cx="2354936" cy="13436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EF9DE9F7-F949-4D95-B2B0-4A35F8094CF7}"/>
              </a:ext>
            </a:extLst>
          </p:cNvPr>
          <p:cNvSpPr txBox="1"/>
          <p:nvPr/>
        </p:nvSpPr>
        <p:spPr>
          <a:xfrm>
            <a:off x="6621632" y="2694682"/>
            <a:ext cx="153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Contents</a:t>
            </a:r>
            <a:endParaRPr lang="ko-KR" altLang="en-US" sz="1000" dirty="0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9F247BC4-B066-40ED-AFEB-BC6B42A95075}"/>
              </a:ext>
            </a:extLst>
          </p:cNvPr>
          <p:cNvGrpSpPr/>
          <p:nvPr/>
        </p:nvGrpSpPr>
        <p:grpSpPr>
          <a:xfrm>
            <a:off x="6623575" y="3004677"/>
            <a:ext cx="1760954" cy="901519"/>
            <a:chOff x="719906" y="4766141"/>
            <a:chExt cx="2354936" cy="1343619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4492BDC5-1D8F-46AE-A8BB-82D198B81CC7}"/>
                </a:ext>
              </a:extLst>
            </p:cNvPr>
            <p:cNvSpPr/>
            <p:nvPr/>
          </p:nvSpPr>
          <p:spPr>
            <a:xfrm>
              <a:off x="719906" y="4766141"/>
              <a:ext cx="2354936" cy="13436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BD438F0F-81CF-4C22-89F1-A28DCDD23A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906" y="4766141"/>
              <a:ext cx="2354936" cy="13436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81CCC273-C1FB-4A8B-84EE-664E7BBD2B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9906" y="4766141"/>
              <a:ext cx="2354936" cy="13436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7349C2D0-1A60-4188-8A01-2FE3FAD11566}"/>
              </a:ext>
            </a:extLst>
          </p:cNvPr>
          <p:cNvGrpSpPr/>
          <p:nvPr/>
        </p:nvGrpSpPr>
        <p:grpSpPr>
          <a:xfrm>
            <a:off x="2043038" y="4152807"/>
            <a:ext cx="656038" cy="478178"/>
            <a:chOff x="428625" y="1550483"/>
            <a:chExt cx="714375" cy="520700"/>
          </a:xfrm>
        </p:grpSpPr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4DCD43AD-4796-4BA7-AE95-0C06DF3DBDAF}"/>
                </a:ext>
              </a:extLst>
            </p:cNvPr>
            <p:cNvSpPr/>
            <p:nvPr/>
          </p:nvSpPr>
          <p:spPr>
            <a:xfrm>
              <a:off x="525462" y="1550483"/>
              <a:ext cx="520700" cy="520700"/>
            </a:xfrm>
            <a:prstGeom prst="ellipse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50E9A5CA-AE90-4FBC-AC36-2D3D0717A64D}"/>
                </a:ext>
              </a:extLst>
            </p:cNvPr>
            <p:cNvSpPr txBox="1"/>
            <p:nvPr/>
          </p:nvSpPr>
          <p:spPr>
            <a:xfrm>
              <a:off x="428625" y="1676777"/>
              <a:ext cx="714375" cy="2681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000" dirty="0">
                  <a:latin typeface="+mj-ea"/>
                  <a:ea typeface="+mj-ea"/>
                </a:rPr>
                <a:t>2</a:t>
              </a:r>
              <a:endParaRPr lang="ko-KR" altLang="en-US" sz="1000" dirty="0">
                <a:latin typeface="+mj-ea"/>
                <a:ea typeface="+mj-ea"/>
              </a:endParaRPr>
            </a:p>
          </p:txBody>
        </p:sp>
      </p:grpSp>
      <p:sp>
        <p:nvSpPr>
          <p:cNvPr id="210" name="TextBox 209">
            <a:extLst>
              <a:ext uri="{FF2B5EF4-FFF2-40B4-BE49-F238E27FC236}">
                <a16:creationId xmlns:a16="http://schemas.microsoft.com/office/drawing/2014/main" id="{71E96BBD-70C4-4B08-BD45-A741878FB038}"/>
              </a:ext>
            </a:extLst>
          </p:cNvPr>
          <p:cNvSpPr txBox="1"/>
          <p:nvPr/>
        </p:nvSpPr>
        <p:spPr>
          <a:xfrm>
            <a:off x="719906" y="4462611"/>
            <a:ext cx="153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Contents</a:t>
            </a:r>
            <a:endParaRPr lang="ko-KR" altLang="en-US" sz="1000" dirty="0"/>
          </a:p>
        </p:txBody>
      </p:sp>
      <p:grpSp>
        <p:nvGrpSpPr>
          <p:cNvPr id="211" name="그룹 210">
            <a:extLst>
              <a:ext uri="{FF2B5EF4-FFF2-40B4-BE49-F238E27FC236}">
                <a16:creationId xmlns:a16="http://schemas.microsoft.com/office/drawing/2014/main" id="{1C3BFED4-8454-408A-B863-9D8A05935CB9}"/>
              </a:ext>
            </a:extLst>
          </p:cNvPr>
          <p:cNvGrpSpPr/>
          <p:nvPr/>
        </p:nvGrpSpPr>
        <p:grpSpPr>
          <a:xfrm>
            <a:off x="721849" y="4772606"/>
            <a:ext cx="1760954" cy="901519"/>
            <a:chOff x="719906" y="4766141"/>
            <a:chExt cx="2354936" cy="1343619"/>
          </a:xfrm>
        </p:grpSpPr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BD166B2D-2383-40AC-8A43-E9F1891B354A}"/>
                </a:ext>
              </a:extLst>
            </p:cNvPr>
            <p:cNvSpPr/>
            <p:nvPr/>
          </p:nvSpPr>
          <p:spPr>
            <a:xfrm>
              <a:off x="719906" y="4766141"/>
              <a:ext cx="2354936" cy="13436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13" name="직선 연결선 212">
              <a:extLst>
                <a:ext uri="{FF2B5EF4-FFF2-40B4-BE49-F238E27FC236}">
                  <a16:creationId xmlns:a16="http://schemas.microsoft.com/office/drawing/2014/main" id="{6DCE2A54-6F59-40D8-9774-07A18F299B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906" y="4766141"/>
              <a:ext cx="2354936" cy="13436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>
              <a:extLst>
                <a:ext uri="{FF2B5EF4-FFF2-40B4-BE49-F238E27FC236}">
                  <a16:creationId xmlns:a16="http://schemas.microsoft.com/office/drawing/2014/main" id="{78225272-35C8-4D9B-BEA3-8E6105A00B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9906" y="4766141"/>
              <a:ext cx="2354936" cy="13436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8" name="TextBox 217">
            <a:extLst>
              <a:ext uri="{FF2B5EF4-FFF2-40B4-BE49-F238E27FC236}">
                <a16:creationId xmlns:a16="http://schemas.microsoft.com/office/drawing/2014/main" id="{26D40EBF-15D5-4EDB-AFE8-AA7D754F7B8A}"/>
              </a:ext>
            </a:extLst>
          </p:cNvPr>
          <p:cNvSpPr txBox="1"/>
          <p:nvPr/>
        </p:nvSpPr>
        <p:spPr>
          <a:xfrm>
            <a:off x="2687148" y="4462611"/>
            <a:ext cx="153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Contents</a:t>
            </a:r>
            <a:endParaRPr lang="ko-KR" altLang="en-US" sz="1000" dirty="0"/>
          </a:p>
        </p:txBody>
      </p:sp>
      <p:grpSp>
        <p:nvGrpSpPr>
          <p:cNvPr id="219" name="그룹 218">
            <a:extLst>
              <a:ext uri="{FF2B5EF4-FFF2-40B4-BE49-F238E27FC236}">
                <a16:creationId xmlns:a16="http://schemas.microsoft.com/office/drawing/2014/main" id="{D109F7F5-5DA7-43AA-B339-75CA88ED06D3}"/>
              </a:ext>
            </a:extLst>
          </p:cNvPr>
          <p:cNvGrpSpPr/>
          <p:nvPr/>
        </p:nvGrpSpPr>
        <p:grpSpPr>
          <a:xfrm>
            <a:off x="2689091" y="4772606"/>
            <a:ext cx="1760954" cy="901519"/>
            <a:chOff x="719906" y="4766141"/>
            <a:chExt cx="2354936" cy="1343619"/>
          </a:xfrm>
        </p:grpSpPr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60978D5E-B375-4767-B097-C13E65B79213}"/>
                </a:ext>
              </a:extLst>
            </p:cNvPr>
            <p:cNvSpPr/>
            <p:nvPr/>
          </p:nvSpPr>
          <p:spPr>
            <a:xfrm>
              <a:off x="719906" y="4766141"/>
              <a:ext cx="2354936" cy="13436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21" name="직선 연결선 220">
              <a:extLst>
                <a:ext uri="{FF2B5EF4-FFF2-40B4-BE49-F238E27FC236}">
                  <a16:creationId xmlns:a16="http://schemas.microsoft.com/office/drawing/2014/main" id="{5D0FE4D5-AE57-432B-A2A9-C3FE47342B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906" y="4766141"/>
              <a:ext cx="2354936" cy="13436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>
              <a:extLst>
                <a:ext uri="{FF2B5EF4-FFF2-40B4-BE49-F238E27FC236}">
                  <a16:creationId xmlns:a16="http://schemas.microsoft.com/office/drawing/2014/main" id="{0EE27291-F3E2-472A-99BD-078C8157AA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9906" y="4766141"/>
              <a:ext cx="2354936" cy="13436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3" name="TextBox 222">
            <a:extLst>
              <a:ext uri="{FF2B5EF4-FFF2-40B4-BE49-F238E27FC236}">
                <a16:creationId xmlns:a16="http://schemas.microsoft.com/office/drawing/2014/main" id="{A92B028D-A3E9-4132-9577-0D170713C8F9}"/>
              </a:ext>
            </a:extLst>
          </p:cNvPr>
          <p:cNvSpPr txBox="1"/>
          <p:nvPr/>
        </p:nvSpPr>
        <p:spPr>
          <a:xfrm>
            <a:off x="4654390" y="4462611"/>
            <a:ext cx="153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Contents</a:t>
            </a:r>
            <a:endParaRPr lang="ko-KR" altLang="en-US" sz="1000" dirty="0"/>
          </a:p>
        </p:txBody>
      </p:sp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CB7AF712-1734-45AB-ACBB-DCB94844D12A}"/>
              </a:ext>
            </a:extLst>
          </p:cNvPr>
          <p:cNvGrpSpPr/>
          <p:nvPr/>
        </p:nvGrpSpPr>
        <p:grpSpPr>
          <a:xfrm>
            <a:off x="4656333" y="4772606"/>
            <a:ext cx="1760954" cy="901519"/>
            <a:chOff x="719906" y="4766141"/>
            <a:chExt cx="2354936" cy="1343619"/>
          </a:xfrm>
        </p:grpSpPr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6AA951DA-7B70-4C1B-B139-3302A0785CEA}"/>
                </a:ext>
              </a:extLst>
            </p:cNvPr>
            <p:cNvSpPr/>
            <p:nvPr/>
          </p:nvSpPr>
          <p:spPr>
            <a:xfrm>
              <a:off x="719906" y="4766141"/>
              <a:ext cx="2354936" cy="13436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26" name="직선 연결선 225">
              <a:extLst>
                <a:ext uri="{FF2B5EF4-FFF2-40B4-BE49-F238E27FC236}">
                  <a16:creationId xmlns:a16="http://schemas.microsoft.com/office/drawing/2014/main" id="{D18097C7-44A2-493F-B282-CC5A68D1DC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906" y="4766141"/>
              <a:ext cx="2354936" cy="13436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>
              <a:extLst>
                <a:ext uri="{FF2B5EF4-FFF2-40B4-BE49-F238E27FC236}">
                  <a16:creationId xmlns:a16="http://schemas.microsoft.com/office/drawing/2014/main" id="{34896074-AEC6-42A8-830C-4D897C7CAE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9906" y="4766141"/>
              <a:ext cx="2354936" cy="13436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8CF4EF4F-0D12-4B3C-A5CD-C4DAE32D18FC}"/>
              </a:ext>
            </a:extLst>
          </p:cNvPr>
          <p:cNvSpPr txBox="1"/>
          <p:nvPr/>
        </p:nvSpPr>
        <p:spPr>
          <a:xfrm>
            <a:off x="6621632" y="4462611"/>
            <a:ext cx="153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Contents</a:t>
            </a:r>
            <a:endParaRPr lang="ko-KR" altLang="en-US" sz="1000" dirty="0"/>
          </a:p>
        </p:txBody>
      </p:sp>
      <p:grpSp>
        <p:nvGrpSpPr>
          <p:cNvPr id="229" name="그룹 228">
            <a:extLst>
              <a:ext uri="{FF2B5EF4-FFF2-40B4-BE49-F238E27FC236}">
                <a16:creationId xmlns:a16="http://schemas.microsoft.com/office/drawing/2014/main" id="{4B3801AA-D35B-492F-85FA-01F5158B8E5A}"/>
              </a:ext>
            </a:extLst>
          </p:cNvPr>
          <p:cNvGrpSpPr/>
          <p:nvPr/>
        </p:nvGrpSpPr>
        <p:grpSpPr>
          <a:xfrm>
            <a:off x="6623575" y="4772606"/>
            <a:ext cx="1760954" cy="901519"/>
            <a:chOff x="719906" y="4766141"/>
            <a:chExt cx="2354936" cy="1343619"/>
          </a:xfrm>
        </p:grpSpPr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D2D6E5E7-33A8-47DC-8E86-9A4EE572F510}"/>
                </a:ext>
              </a:extLst>
            </p:cNvPr>
            <p:cNvSpPr/>
            <p:nvPr/>
          </p:nvSpPr>
          <p:spPr>
            <a:xfrm>
              <a:off x="719906" y="4766141"/>
              <a:ext cx="2354936" cy="13436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31" name="직선 연결선 230">
              <a:extLst>
                <a:ext uri="{FF2B5EF4-FFF2-40B4-BE49-F238E27FC236}">
                  <a16:creationId xmlns:a16="http://schemas.microsoft.com/office/drawing/2014/main" id="{A022C9B3-86B8-4DA3-9CA6-104E3D25C7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906" y="4766141"/>
              <a:ext cx="2354936" cy="13436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직선 연결선 231">
              <a:extLst>
                <a:ext uri="{FF2B5EF4-FFF2-40B4-BE49-F238E27FC236}">
                  <a16:creationId xmlns:a16="http://schemas.microsoft.com/office/drawing/2014/main" id="{41130894-DBAE-4867-AEC8-F2031DE678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9906" y="4766141"/>
              <a:ext cx="2354936" cy="13436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그룹 232">
            <a:extLst>
              <a:ext uri="{FF2B5EF4-FFF2-40B4-BE49-F238E27FC236}">
                <a16:creationId xmlns:a16="http://schemas.microsoft.com/office/drawing/2014/main" id="{BBDF666C-93CF-495D-BB89-611F17969190}"/>
              </a:ext>
            </a:extLst>
          </p:cNvPr>
          <p:cNvGrpSpPr/>
          <p:nvPr/>
        </p:nvGrpSpPr>
        <p:grpSpPr>
          <a:xfrm>
            <a:off x="2244678" y="5724314"/>
            <a:ext cx="238125" cy="238125"/>
            <a:chOff x="2244678" y="4638674"/>
            <a:chExt cx="238125" cy="238125"/>
          </a:xfrm>
        </p:grpSpPr>
        <p:sp>
          <p:nvSpPr>
            <p:cNvPr id="234" name="직사각형 233">
              <a:extLst>
                <a:ext uri="{FF2B5EF4-FFF2-40B4-BE49-F238E27FC236}">
                  <a16:creationId xmlns:a16="http://schemas.microsoft.com/office/drawing/2014/main" id="{AC6DE43C-AD91-4A94-A4F5-BA3FDC164E54}"/>
                </a:ext>
              </a:extLst>
            </p:cNvPr>
            <p:cNvSpPr/>
            <p:nvPr/>
          </p:nvSpPr>
          <p:spPr>
            <a:xfrm>
              <a:off x="2244678" y="4638674"/>
              <a:ext cx="238125" cy="23812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Freeform 19">
              <a:extLst>
                <a:ext uri="{FF2B5EF4-FFF2-40B4-BE49-F238E27FC236}">
                  <a16:creationId xmlns:a16="http://schemas.microsoft.com/office/drawing/2014/main" id="{4721BE97-A8D4-47C7-8205-83C8F70F61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08771" y="4705340"/>
              <a:ext cx="109938" cy="104792"/>
            </a:xfrm>
            <a:custGeom>
              <a:avLst/>
              <a:gdLst>
                <a:gd name="T0" fmla="*/ 49 w 118"/>
                <a:gd name="T1" fmla="*/ 0 h 113"/>
                <a:gd name="T2" fmla="*/ 47 w 118"/>
                <a:gd name="T3" fmla="*/ 2 h 113"/>
                <a:gd name="T4" fmla="*/ 47 w 118"/>
                <a:gd name="T5" fmla="*/ 41 h 113"/>
                <a:gd name="T6" fmla="*/ 17 w 118"/>
                <a:gd name="T7" fmla="*/ 41 h 113"/>
                <a:gd name="T8" fmla="*/ 59 w 118"/>
                <a:gd name="T9" fmla="*/ 95 h 113"/>
                <a:gd name="T10" fmla="*/ 101 w 118"/>
                <a:gd name="T11" fmla="*/ 41 h 113"/>
                <a:gd name="T12" fmla="*/ 71 w 118"/>
                <a:gd name="T13" fmla="*/ 41 h 113"/>
                <a:gd name="T14" fmla="*/ 71 w 118"/>
                <a:gd name="T15" fmla="*/ 2 h 113"/>
                <a:gd name="T16" fmla="*/ 69 w 118"/>
                <a:gd name="T17" fmla="*/ 0 h 113"/>
                <a:gd name="T18" fmla="*/ 49 w 118"/>
                <a:gd name="T19" fmla="*/ 0 h 113"/>
                <a:gd name="T20" fmla="*/ 0 w 118"/>
                <a:gd name="T21" fmla="*/ 74 h 113"/>
                <a:gd name="T22" fmla="*/ 0 w 118"/>
                <a:gd name="T23" fmla="*/ 113 h 113"/>
                <a:gd name="T24" fmla="*/ 118 w 118"/>
                <a:gd name="T25" fmla="*/ 113 h 113"/>
                <a:gd name="T26" fmla="*/ 118 w 118"/>
                <a:gd name="T27" fmla="*/ 74 h 113"/>
                <a:gd name="T28" fmla="*/ 104 w 118"/>
                <a:gd name="T29" fmla="*/ 74 h 113"/>
                <a:gd name="T30" fmla="*/ 104 w 118"/>
                <a:gd name="T31" fmla="*/ 102 h 113"/>
                <a:gd name="T32" fmla="*/ 14 w 118"/>
                <a:gd name="T33" fmla="*/ 102 h 113"/>
                <a:gd name="T34" fmla="*/ 14 w 118"/>
                <a:gd name="T35" fmla="*/ 74 h 113"/>
                <a:gd name="T36" fmla="*/ 0 w 118"/>
                <a:gd name="T37" fmla="*/ 74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8" h="113">
                  <a:moveTo>
                    <a:pt x="49" y="0"/>
                  </a:moveTo>
                  <a:cubicBezTo>
                    <a:pt x="48" y="0"/>
                    <a:pt x="47" y="1"/>
                    <a:pt x="47" y="2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0" y="0"/>
                    <a:pt x="69" y="0"/>
                  </a:cubicBezTo>
                  <a:lnTo>
                    <a:pt x="49" y="0"/>
                  </a:lnTo>
                  <a:close/>
                  <a:moveTo>
                    <a:pt x="0" y="74"/>
                  </a:moveTo>
                  <a:cubicBezTo>
                    <a:pt x="0" y="113"/>
                    <a:pt x="0" y="113"/>
                    <a:pt x="0" y="113"/>
                  </a:cubicBezTo>
                  <a:cubicBezTo>
                    <a:pt x="118" y="113"/>
                    <a:pt x="118" y="113"/>
                    <a:pt x="118" y="113"/>
                  </a:cubicBezTo>
                  <a:cubicBezTo>
                    <a:pt x="118" y="74"/>
                    <a:pt x="118" y="74"/>
                    <a:pt x="118" y="74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4" y="102"/>
                    <a:pt x="104" y="102"/>
                    <a:pt x="104" y="102"/>
                  </a:cubicBezTo>
                  <a:cubicBezTo>
                    <a:pt x="14" y="102"/>
                    <a:pt x="14" y="102"/>
                    <a:pt x="14" y="102"/>
                  </a:cubicBezTo>
                  <a:cubicBezTo>
                    <a:pt x="14" y="74"/>
                    <a:pt x="14" y="74"/>
                    <a:pt x="14" y="74"/>
                  </a:cubicBezTo>
                  <a:lnTo>
                    <a:pt x="0" y="74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49" name="그룹 248">
            <a:extLst>
              <a:ext uri="{FF2B5EF4-FFF2-40B4-BE49-F238E27FC236}">
                <a16:creationId xmlns:a16="http://schemas.microsoft.com/office/drawing/2014/main" id="{3249D00B-9770-4C2C-B33D-218AF00473B0}"/>
              </a:ext>
            </a:extLst>
          </p:cNvPr>
          <p:cNvGrpSpPr/>
          <p:nvPr/>
        </p:nvGrpSpPr>
        <p:grpSpPr>
          <a:xfrm>
            <a:off x="708026" y="2123847"/>
            <a:ext cx="7553337" cy="296424"/>
            <a:chOff x="708026" y="2123847"/>
            <a:chExt cx="7553337" cy="296424"/>
          </a:xfrm>
        </p:grpSpPr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B30FE036-D494-4249-85EA-D358B6EBA599}"/>
                </a:ext>
              </a:extLst>
            </p:cNvPr>
            <p:cNvSpPr txBox="1"/>
            <p:nvPr/>
          </p:nvSpPr>
          <p:spPr>
            <a:xfrm>
              <a:off x="2849038" y="2155045"/>
              <a:ext cx="113030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dirty="0"/>
                <a:t>MENU</a:t>
              </a:r>
              <a:endParaRPr lang="ko-KR" altLang="en-US" sz="1100" dirty="0"/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A3CC3A10-5191-4059-85F5-0F4EF728F50B}"/>
                </a:ext>
              </a:extLst>
            </p:cNvPr>
            <p:cNvSpPr txBox="1"/>
            <p:nvPr/>
          </p:nvSpPr>
          <p:spPr>
            <a:xfrm>
              <a:off x="4990050" y="2158661"/>
              <a:ext cx="113030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dirty="0"/>
                <a:t>MENU</a:t>
              </a:r>
              <a:endParaRPr lang="ko-KR" altLang="en-US" sz="1100" dirty="0"/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537A115F-8AB2-4FA1-ABF7-AD33DD72265D}"/>
                </a:ext>
              </a:extLst>
            </p:cNvPr>
            <p:cNvSpPr txBox="1"/>
            <p:nvPr/>
          </p:nvSpPr>
          <p:spPr>
            <a:xfrm>
              <a:off x="7131063" y="2123847"/>
              <a:ext cx="113030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dirty="0"/>
                <a:t>MENU</a:t>
              </a:r>
              <a:endParaRPr lang="ko-KR" altLang="en-US" sz="1100" dirty="0"/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C6AC4D5E-AB88-4D3A-9201-94C88108D790}"/>
                </a:ext>
              </a:extLst>
            </p:cNvPr>
            <p:cNvSpPr txBox="1"/>
            <p:nvPr/>
          </p:nvSpPr>
          <p:spPr>
            <a:xfrm>
              <a:off x="708026" y="2155297"/>
              <a:ext cx="113030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u="sng" dirty="0"/>
                <a:t>MENU</a:t>
              </a:r>
              <a:endParaRPr lang="ko-KR" altLang="en-US" sz="1100" u="sng" dirty="0"/>
            </a:p>
          </p:txBody>
        </p:sp>
      </p:grpSp>
      <p:grpSp>
        <p:nvGrpSpPr>
          <p:cNvPr id="254" name="그룹 253">
            <a:extLst>
              <a:ext uri="{FF2B5EF4-FFF2-40B4-BE49-F238E27FC236}">
                <a16:creationId xmlns:a16="http://schemas.microsoft.com/office/drawing/2014/main" id="{05B89BA5-22E0-4538-9014-DB1A5E59F09A}"/>
              </a:ext>
            </a:extLst>
          </p:cNvPr>
          <p:cNvGrpSpPr/>
          <p:nvPr/>
        </p:nvGrpSpPr>
        <p:grpSpPr>
          <a:xfrm>
            <a:off x="2250274" y="1692905"/>
            <a:ext cx="4086003" cy="335047"/>
            <a:chOff x="6275566" y="2207858"/>
            <a:chExt cx="4086003" cy="335047"/>
          </a:xfrm>
        </p:grpSpPr>
        <p:sp>
          <p:nvSpPr>
            <p:cNvPr id="255" name="Freeform 12">
              <a:extLst>
                <a:ext uri="{FF2B5EF4-FFF2-40B4-BE49-F238E27FC236}">
                  <a16:creationId xmlns:a16="http://schemas.microsoft.com/office/drawing/2014/main" id="{4060B3C1-4CA1-4F8A-A24A-5128C20CBD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90646" y="2295674"/>
              <a:ext cx="154500" cy="161019"/>
            </a:xfrm>
            <a:custGeom>
              <a:avLst/>
              <a:gdLst>
                <a:gd name="T0" fmla="*/ 48 w 119"/>
                <a:gd name="T1" fmla="*/ 0 h 124"/>
                <a:gd name="T2" fmla="*/ 0 w 119"/>
                <a:gd name="T3" fmla="*/ 49 h 124"/>
                <a:gd name="T4" fmla="*/ 48 w 119"/>
                <a:gd name="T5" fmla="*/ 98 h 124"/>
                <a:gd name="T6" fmla="*/ 73 w 119"/>
                <a:gd name="T7" fmla="*/ 91 h 124"/>
                <a:gd name="T8" fmla="*/ 106 w 119"/>
                <a:gd name="T9" fmla="*/ 122 h 124"/>
                <a:gd name="T10" fmla="*/ 115 w 119"/>
                <a:gd name="T11" fmla="*/ 122 h 124"/>
                <a:gd name="T12" fmla="*/ 117 w 119"/>
                <a:gd name="T13" fmla="*/ 120 h 124"/>
                <a:gd name="T14" fmla="*/ 116 w 119"/>
                <a:gd name="T15" fmla="*/ 111 h 124"/>
                <a:gd name="T16" fmla="*/ 85 w 119"/>
                <a:gd name="T17" fmla="*/ 82 h 124"/>
                <a:gd name="T18" fmla="*/ 97 w 119"/>
                <a:gd name="T19" fmla="*/ 49 h 124"/>
                <a:gd name="T20" fmla="*/ 48 w 119"/>
                <a:gd name="T21" fmla="*/ 0 h 124"/>
                <a:gd name="T22" fmla="*/ 48 w 119"/>
                <a:gd name="T23" fmla="*/ 14 h 124"/>
                <a:gd name="T24" fmla="*/ 83 w 119"/>
                <a:gd name="T25" fmla="*/ 49 h 124"/>
                <a:gd name="T26" fmla="*/ 48 w 119"/>
                <a:gd name="T27" fmla="*/ 84 h 124"/>
                <a:gd name="T28" fmla="*/ 14 w 119"/>
                <a:gd name="T29" fmla="*/ 49 h 124"/>
                <a:gd name="T30" fmla="*/ 48 w 119"/>
                <a:gd name="T31" fmla="*/ 1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9" h="124">
                  <a:moveTo>
                    <a:pt x="48" y="0"/>
                  </a:moveTo>
                  <a:cubicBezTo>
                    <a:pt x="22" y="0"/>
                    <a:pt x="0" y="22"/>
                    <a:pt x="0" y="49"/>
                  </a:cubicBezTo>
                  <a:cubicBezTo>
                    <a:pt x="0" y="76"/>
                    <a:pt x="22" y="98"/>
                    <a:pt x="48" y="98"/>
                  </a:cubicBezTo>
                  <a:cubicBezTo>
                    <a:pt x="58" y="98"/>
                    <a:pt x="66" y="95"/>
                    <a:pt x="73" y="91"/>
                  </a:cubicBezTo>
                  <a:cubicBezTo>
                    <a:pt x="106" y="122"/>
                    <a:pt x="106" y="122"/>
                    <a:pt x="106" y="122"/>
                  </a:cubicBezTo>
                  <a:cubicBezTo>
                    <a:pt x="109" y="124"/>
                    <a:pt x="113" y="124"/>
                    <a:pt x="115" y="122"/>
                  </a:cubicBezTo>
                  <a:cubicBezTo>
                    <a:pt x="117" y="120"/>
                    <a:pt x="117" y="120"/>
                    <a:pt x="117" y="120"/>
                  </a:cubicBezTo>
                  <a:cubicBezTo>
                    <a:pt x="119" y="118"/>
                    <a:pt x="119" y="114"/>
                    <a:pt x="116" y="111"/>
                  </a:cubicBezTo>
                  <a:cubicBezTo>
                    <a:pt x="85" y="82"/>
                    <a:pt x="85" y="82"/>
                    <a:pt x="85" y="82"/>
                  </a:cubicBezTo>
                  <a:cubicBezTo>
                    <a:pt x="93" y="73"/>
                    <a:pt x="97" y="61"/>
                    <a:pt x="97" y="49"/>
                  </a:cubicBezTo>
                  <a:cubicBezTo>
                    <a:pt x="97" y="22"/>
                    <a:pt x="75" y="0"/>
                    <a:pt x="48" y="0"/>
                  </a:cubicBezTo>
                  <a:close/>
                  <a:moveTo>
                    <a:pt x="48" y="14"/>
                  </a:moveTo>
                  <a:cubicBezTo>
                    <a:pt x="68" y="14"/>
                    <a:pt x="83" y="30"/>
                    <a:pt x="83" y="49"/>
                  </a:cubicBezTo>
                  <a:cubicBezTo>
                    <a:pt x="83" y="68"/>
                    <a:pt x="68" y="84"/>
                    <a:pt x="48" y="84"/>
                  </a:cubicBezTo>
                  <a:cubicBezTo>
                    <a:pt x="29" y="84"/>
                    <a:pt x="14" y="68"/>
                    <a:pt x="14" y="49"/>
                  </a:cubicBezTo>
                  <a:cubicBezTo>
                    <a:pt x="14" y="30"/>
                    <a:pt x="29" y="14"/>
                    <a:pt x="48" y="14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5DC89E62-B1C9-43A8-8C1C-9A4845EBAEC4}"/>
                </a:ext>
              </a:extLst>
            </p:cNvPr>
            <p:cNvSpPr/>
            <p:nvPr/>
          </p:nvSpPr>
          <p:spPr>
            <a:xfrm>
              <a:off x="6275566" y="2207858"/>
              <a:ext cx="4086003" cy="33504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8" name="TextBox 297">
            <a:extLst>
              <a:ext uri="{FF2B5EF4-FFF2-40B4-BE49-F238E27FC236}">
                <a16:creationId xmlns:a16="http://schemas.microsoft.com/office/drawing/2014/main" id="{54731E93-FE48-4058-B9CD-4BA6044A0F60}"/>
              </a:ext>
            </a:extLst>
          </p:cNvPr>
          <p:cNvSpPr txBox="1"/>
          <p:nvPr/>
        </p:nvSpPr>
        <p:spPr>
          <a:xfrm>
            <a:off x="6336278" y="1731407"/>
            <a:ext cx="113030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/>
              <a:t>SIGN</a:t>
            </a:r>
            <a:endParaRPr lang="ko-KR" altLang="en-US" sz="1100" dirty="0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063D013F-7E2C-46A0-874F-A8E3254BE9F5}"/>
              </a:ext>
            </a:extLst>
          </p:cNvPr>
          <p:cNvSpPr txBox="1"/>
          <p:nvPr/>
        </p:nvSpPr>
        <p:spPr>
          <a:xfrm>
            <a:off x="7330326" y="1731407"/>
            <a:ext cx="113030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/>
              <a:t>PRICING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754159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17C8F548-471D-4DE4-B23E-668864FB230B}"/>
              </a:ext>
            </a:extLst>
          </p:cNvPr>
          <p:cNvSpPr/>
          <p:nvPr/>
        </p:nvSpPr>
        <p:spPr>
          <a:xfrm>
            <a:off x="5237540" y="4717279"/>
            <a:ext cx="3150834" cy="11750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B37A95-5FEC-43DE-B6AA-0170C17AC959}"/>
              </a:ext>
            </a:extLst>
          </p:cNvPr>
          <p:cNvSpPr txBox="1"/>
          <p:nvPr/>
        </p:nvSpPr>
        <p:spPr>
          <a:xfrm>
            <a:off x="714334" y="3967725"/>
            <a:ext cx="1524772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800" dirty="0" err="1"/>
              <a:t>타이틀과내용</a:t>
            </a:r>
            <a:endParaRPr lang="ko-KR" altLang="en-US" sz="8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A5B5918-3784-4EF7-8086-C95AF3A09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화면설계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BDA5386-3C15-4033-A7F1-D5156EB96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3210"/>
              </p:ext>
            </p:extLst>
          </p:nvPr>
        </p:nvGraphicFramePr>
        <p:xfrm>
          <a:off x="428625" y="748241"/>
          <a:ext cx="113538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261">
                  <a:extLst>
                    <a:ext uri="{9D8B030D-6E8A-4147-A177-3AD203B41FA5}">
                      <a16:colId xmlns:a16="http://schemas.microsoft.com/office/drawing/2014/main" val="3103796812"/>
                    </a:ext>
                  </a:extLst>
                </a:gridCol>
                <a:gridCol w="2272970">
                  <a:extLst>
                    <a:ext uri="{9D8B030D-6E8A-4147-A177-3AD203B41FA5}">
                      <a16:colId xmlns:a16="http://schemas.microsoft.com/office/drawing/2014/main" val="176179916"/>
                    </a:ext>
                  </a:extLst>
                </a:gridCol>
                <a:gridCol w="1297261">
                  <a:extLst>
                    <a:ext uri="{9D8B030D-6E8A-4147-A177-3AD203B41FA5}">
                      <a16:colId xmlns:a16="http://schemas.microsoft.com/office/drawing/2014/main" val="1093595613"/>
                    </a:ext>
                  </a:extLst>
                </a:gridCol>
                <a:gridCol w="3571658">
                  <a:extLst>
                    <a:ext uri="{9D8B030D-6E8A-4147-A177-3AD203B41FA5}">
                      <a16:colId xmlns:a16="http://schemas.microsoft.com/office/drawing/2014/main" val="3267755213"/>
                    </a:ext>
                  </a:extLst>
                </a:gridCol>
                <a:gridCol w="2914650">
                  <a:extLst>
                    <a:ext uri="{9D8B030D-6E8A-4147-A177-3AD203B41FA5}">
                      <a16:colId xmlns:a16="http://schemas.microsoft.com/office/drawing/2014/main" val="2179702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000_1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메인페이지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1&gt;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852383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9EEAFD85-2510-4E71-BC25-5B992AB15134}"/>
              </a:ext>
            </a:extLst>
          </p:cNvPr>
          <p:cNvSpPr/>
          <p:nvPr/>
        </p:nvSpPr>
        <p:spPr>
          <a:xfrm>
            <a:off x="8867774" y="1108241"/>
            <a:ext cx="2914651" cy="548305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57AA70-A760-4902-BD5D-063AD376899B}"/>
              </a:ext>
            </a:extLst>
          </p:cNvPr>
          <p:cNvSpPr/>
          <p:nvPr/>
        </p:nvSpPr>
        <p:spPr>
          <a:xfrm>
            <a:off x="428625" y="1631142"/>
            <a:ext cx="8245475" cy="463843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B462E0-AECC-4384-8A5C-CB1BE7EC78D6}"/>
              </a:ext>
            </a:extLst>
          </p:cNvPr>
          <p:cNvSpPr/>
          <p:nvPr/>
        </p:nvSpPr>
        <p:spPr>
          <a:xfrm>
            <a:off x="504826" y="1693696"/>
            <a:ext cx="1536700" cy="3287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LOGO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7709598-5F1E-492E-B631-20C251611BAD}"/>
              </a:ext>
            </a:extLst>
          </p:cNvPr>
          <p:cNvCxnSpPr>
            <a:cxnSpLocks/>
          </p:cNvCxnSpPr>
          <p:nvPr/>
        </p:nvCxnSpPr>
        <p:spPr>
          <a:xfrm>
            <a:off x="428625" y="2084965"/>
            <a:ext cx="8245475" cy="0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D2B0102-CB5C-49B1-918D-032451924AD0}"/>
              </a:ext>
            </a:extLst>
          </p:cNvPr>
          <p:cNvSpPr txBox="1"/>
          <p:nvPr/>
        </p:nvSpPr>
        <p:spPr>
          <a:xfrm>
            <a:off x="719906" y="2694682"/>
            <a:ext cx="153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Contents</a:t>
            </a:r>
            <a:endParaRPr lang="ko-KR" altLang="en-US" sz="1000" dirty="0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2030AA80-D697-46D5-B696-DD34EC27199D}"/>
              </a:ext>
            </a:extLst>
          </p:cNvPr>
          <p:cNvGrpSpPr/>
          <p:nvPr/>
        </p:nvGrpSpPr>
        <p:grpSpPr>
          <a:xfrm>
            <a:off x="721848" y="3004677"/>
            <a:ext cx="4268201" cy="2185102"/>
            <a:chOff x="719906" y="4766141"/>
            <a:chExt cx="2354936" cy="1343619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0BE89DA0-AC16-4C96-AB0B-0A318C1A5946}"/>
                </a:ext>
              </a:extLst>
            </p:cNvPr>
            <p:cNvSpPr/>
            <p:nvPr/>
          </p:nvSpPr>
          <p:spPr>
            <a:xfrm>
              <a:off x="719906" y="4766141"/>
              <a:ext cx="2354936" cy="13436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E24E2E6B-5776-4AC4-9754-14AB4A641A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906" y="4766141"/>
              <a:ext cx="2354936" cy="13436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D4B4F702-E39A-4242-8E11-ED45E2CCE9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9906" y="4766141"/>
              <a:ext cx="2354936" cy="13436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5BF1D13D-F1A1-4109-8ECD-E1CB8F2ECCCA}"/>
              </a:ext>
            </a:extLst>
          </p:cNvPr>
          <p:cNvGrpSpPr/>
          <p:nvPr/>
        </p:nvGrpSpPr>
        <p:grpSpPr>
          <a:xfrm>
            <a:off x="554631" y="3216201"/>
            <a:ext cx="656038" cy="478178"/>
            <a:chOff x="428625" y="1550483"/>
            <a:chExt cx="714375" cy="520700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9C80CDFA-6F2E-4A04-92ED-B701EDABFAA1}"/>
                </a:ext>
              </a:extLst>
            </p:cNvPr>
            <p:cNvSpPr/>
            <p:nvPr/>
          </p:nvSpPr>
          <p:spPr>
            <a:xfrm>
              <a:off x="525462" y="1550483"/>
              <a:ext cx="520700" cy="520700"/>
            </a:xfrm>
            <a:prstGeom prst="ellipse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5CAC930-714E-44FA-BF7F-CC6757FF9153}"/>
                </a:ext>
              </a:extLst>
            </p:cNvPr>
            <p:cNvSpPr txBox="1"/>
            <p:nvPr/>
          </p:nvSpPr>
          <p:spPr>
            <a:xfrm>
              <a:off x="428625" y="1676777"/>
              <a:ext cx="714375" cy="2681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000" dirty="0">
                  <a:latin typeface="+mj-ea"/>
                  <a:ea typeface="+mj-ea"/>
                </a:rPr>
                <a:t>1</a:t>
              </a:r>
              <a:endParaRPr lang="ko-KR" altLang="en-US" sz="1000" dirty="0">
                <a:latin typeface="+mj-ea"/>
                <a:ea typeface="+mj-ea"/>
              </a:endParaRPr>
            </a:p>
          </p:txBody>
        </p:sp>
      </p:grpSp>
      <p:grpSp>
        <p:nvGrpSpPr>
          <p:cNvPr id="249" name="그룹 248">
            <a:extLst>
              <a:ext uri="{FF2B5EF4-FFF2-40B4-BE49-F238E27FC236}">
                <a16:creationId xmlns:a16="http://schemas.microsoft.com/office/drawing/2014/main" id="{3249D00B-9770-4C2C-B33D-218AF00473B0}"/>
              </a:ext>
            </a:extLst>
          </p:cNvPr>
          <p:cNvGrpSpPr/>
          <p:nvPr/>
        </p:nvGrpSpPr>
        <p:grpSpPr>
          <a:xfrm>
            <a:off x="708026" y="2123847"/>
            <a:ext cx="7553337" cy="296424"/>
            <a:chOff x="708026" y="2123847"/>
            <a:chExt cx="7553337" cy="296424"/>
          </a:xfrm>
        </p:grpSpPr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B30FE036-D494-4249-85EA-D358B6EBA599}"/>
                </a:ext>
              </a:extLst>
            </p:cNvPr>
            <p:cNvSpPr txBox="1"/>
            <p:nvPr/>
          </p:nvSpPr>
          <p:spPr>
            <a:xfrm>
              <a:off x="2849038" y="2155045"/>
              <a:ext cx="113030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dirty="0"/>
                <a:t>MENU</a:t>
              </a:r>
              <a:endParaRPr lang="ko-KR" altLang="en-US" sz="1100" dirty="0"/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A3CC3A10-5191-4059-85F5-0F4EF728F50B}"/>
                </a:ext>
              </a:extLst>
            </p:cNvPr>
            <p:cNvSpPr txBox="1"/>
            <p:nvPr/>
          </p:nvSpPr>
          <p:spPr>
            <a:xfrm>
              <a:off x="4990050" y="2158661"/>
              <a:ext cx="113030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dirty="0"/>
                <a:t>MENU</a:t>
              </a:r>
              <a:endParaRPr lang="ko-KR" altLang="en-US" sz="1100" dirty="0"/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537A115F-8AB2-4FA1-ABF7-AD33DD72265D}"/>
                </a:ext>
              </a:extLst>
            </p:cNvPr>
            <p:cNvSpPr txBox="1"/>
            <p:nvPr/>
          </p:nvSpPr>
          <p:spPr>
            <a:xfrm>
              <a:off x="7131063" y="2123847"/>
              <a:ext cx="113030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dirty="0"/>
                <a:t>MENU</a:t>
              </a:r>
              <a:endParaRPr lang="ko-KR" altLang="en-US" sz="1100" dirty="0"/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C6AC4D5E-AB88-4D3A-9201-94C88108D790}"/>
                </a:ext>
              </a:extLst>
            </p:cNvPr>
            <p:cNvSpPr txBox="1"/>
            <p:nvPr/>
          </p:nvSpPr>
          <p:spPr>
            <a:xfrm>
              <a:off x="708026" y="2155297"/>
              <a:ext cx="113030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u="sng" dirty="0"/>
                <a:t>MENU</a:t>
              </a:r>
              <a:endParaRPr lang="ko-KR" altLang="en-US" sz="1100" u="sng" dirty="0"/>
            </a:p>
          </p:txBody>
        </p:sp>
      </p:grpSp>
      <p:grpSp>
        <p:nvGrpSpPr>
          <p:cNvPr id="254" name="그룹 253">
            <a:extLst>
              <a:ext uri="{FF2B5EF4-FFF2-40B4-BE49-F238E27FC236}">
                <a16:creationId xmlns:a16="http://schemas.microsoft.com/office/drawing/2014/main" id="{05B89BA5-22E0-4538-9014-DB1A5E59F09A}"/>
              </a:ext>
            </a:extLst>
          </p:cNvPr>
          <p:cNvGrpSpPr/>
          <p:nvPr/>
        </p:nvGrpSpPr>
        <p:grpSpPr>
          <a:xfrm>
            <a:off x="2250274" y="1692905"/>
            <a:ext cx="4086003" cy="335047"/>
            <a:chOff x="6275566" y="2207858"/>
            <a:chExt cx="4086003" cy="335047"/>
          </a:xfrm>
        </p:grpSpPr>
        <p:sp>
          <p:nvSpPr>
            <p:cNvPr id="255" name="Freeform 12">
              <a:extLst>
                <a:ext uri="{FF2B5EF4-FFF2-40B4-BE49-F238E27FC236}">
                  <a16:creationId xmlns:a16="http://schemas.microsoft.com/office/drawing/2014/main" id="{4060B3C1-4CA1-4F8A-A24A-5128C20CBD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90646" y="2295674"/>
              <a:ext cx="154500" cy="161019"/>
            </a:xfrm>
            <a:custGeom>
              <a:avLst/>
              <a:gdLst>
                <a:gd name="T0" fmla="*/ 48 w 119"/>
                <a:gd name="T1" fmla="*/ 0 h 124"/>
                <a:gd name="T2" fmla="*/ 0 w 119"/>
                <a:gd name="T3" fmla="*/ 49 h 124"/>
                <a:gd name="T4" fmla="*/ 48 w 119"/>
                <a:gd name="T5" fmla="*/ 98 h 124"/>
                <a:gd name="T6" fmla="*/ 73 w 119"/>
                <a:gd name="T7" fmla="*/ 91 h 124"/>
                <a:gd name="T8" fmla="*/ 106 w 119"/>
                <a:gd name="T9" fmla="*/ 122 h 124"/>
                <a:gd name="T10" fmla="*/ 115 w 119"/>
                <a:gd name="T11" fmla="*/ 122 h 124"/>
                <a:gd name="T12" fmla="*/ 117 w 119"/>
                <a:gd name="T13" fmla="*/ 120 h 124"/>
                <a:gd name="T14" fmla="*/ 116 w 119"/>
                <a:gd name="T15" fmla="*/ 111 h 124"/>
                <a:gd name="T16" fmla="*/ 85 w 119"/>
                <a:gd name="T17" fmla="*/ 82 h 124"/>
                <a:gd name="T18" fmla="*/ 97 w 119"/>
                <a:gd name="T19" fmla="*/ 49 h 124"/>
                <a:gd name="T20" fmla="*/ 48 w 119"/>
                <a:gd name="T21" fmla="*/ 0 h 124"/>
                <a:gd name="T22" fmla="*/ 48 w 119"/>
                <a:gd name="T23" fmla="*/ 14 h 124"/>
                <a:gd name="T24" fmla="*/ 83 w 119"/>
                <a:gd name="T25" fmla="*/ 49 h 124"/>
                <a:gd name="T26" fmla="*/ 48 w 119"/>
                <a:gd name="T27" fmla="*/ 84 h 124"/>
                <a:gd name="T28" fmla="*/ 14 w 119"/>
                <a:gd name="T29" fmla="*/ 49 h 124"/>
                <a:gd name="T30" fmla="*/ 48 w 119"/>
                <a:gd name="T31" fmla="*/ 1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9" h="124">
                  <a:moveTo>
                    <a:pt x="48" y="0"/>
                  </a:moveTo>
                  <a:cubicBezTo>
                    <a:pt x="22" y="0"/>
                    <a:pt x="0" y="22"/>
                    <a:pt x="0" y="49"/>
                  </a:cubicBezTo>
                  <a:cubicBezTo>
                    <a:pt x="0" y="76"/>
                    <a:pt x="22" y="98"/>
                    <a:pt x="48" y="98"/>
                  </a:cubicBezTo>
                  <a:cubicBezTo>
                    <a:pt x="58" y="98"/>
                    <a:pt x="66" y="95"/>
                    <a:pt x="73" y="91"/>
                  </a:cubicBezTo>
                  <a:cubicBezTo>
                    <a:pt x="106" y="122"/>
                    <a:pt x="106" y="122"/>
                    <a:pt x="106" y="122"/>
                  </a:cubicBezTo>
                  <a:cubicBezTo>
                    <a:pt x="109" y="124"/>
                    <a:pt x="113" y="124"/>
                    <a:pt x="115" y="122"/>
                  </a:cubicBezTo>
                  <a:cubicBezTo>
                    <a:pt x="117" y="120"/>
                    <a:pt x="117" y="120"/>
                    <a:pt x="117" y="120"/>
                  </a:cubicBezTo>
                  <a:cubicBezTo>
                    <a:pt x="119" y="118"/>
                    <a:pt x="119" y="114"/>
                    <a:pt x="116" y="111"/>
                  </a:cubicBezTo>
                  <a:cubicBezTo>
                    <a:pt x="85" y="82"/>
                    <a:pt x="85" y="82"/>
                    <a:pt x="85" y="82"/>
                  </a:cubicBezTo>
                  <a:cubicBezTo>
                    <a:pt x="93" y="73"/>
                    <a:pt x="97" y="61"/>
                    <a:pt x="97" y="49"/>
                  </a:cubicBezTo>
                  <a:cubicBezTo>
                    <a:pt x="97" y="22"/>
                    <a:pt x="75" y="0"/>
                    <a:pt x="48" y="0"/>
                  </a:cubicBezTo>
                  <a:close/>
                  <a:moveTo>
                    <a:pt x="48" y="14"/>
                  </a:moveTo>
                  <a:cubicBezTo>
                    <a:pt x="68" y="14"/>
                    <a:pt x="83" y="30"/>
                    <a:pt x="83" y="49"/>
                  </a:cubicBezTo>
                  <a:cubicBezTo>
                    <a:pt x="83" y="68"/>
                    <a:pt x="68" y="84"/>
                    <a:pt x="48" y="84"/>
                  </a:cubicBezTo>
                  <a:cubicBezTo>
                    <a:pt x="29" y="84"/>
                    <a:pt x="14" y="68"/>
                    <a:pt x="14" y="49"/>
                  </a:cubicBezTo>
                  <a:cubicBezTo>
                    <a:pt x="14" y="30"/>
                    <a:pt x="29" y="14"/>
                    <a:pt x="48" y="14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5DC89E62-B1C9-43A8-8C1C-9A4845EBAEC4}"/>
                </a:ext>
              </a:extLst>
            </p:cNvPr>
            <p:cNvSpPr/>
            <p:nvPr/>
          </p:nvSpPr>
          <p:spPr>
            <a:xfrm>
              <a:off x="6275566" y="2207858"/>
              <a:ext cx="4086003" cy="33504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D9A36573-C8ED-4CCF-96B2-3252EDDFE62D}"/>
              </a:ext>
            </a:extLst>
          </p:cNvPr>
          <p:cNvGrpSpPr/>
          <p:nvPr/>
        </p:nvGrpSpPr>
        <p:grpSpPr>
          <a:xfrm>
            <a:off x="721848" y="5371269"/>
            <a:ext cx="1030040" cy="527328"/>
            <a:chOff x="719906" y="4766141"/>
            <a:chExt cx="2354936" cy="1343619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0CF75D10-E90A-480C-8C2A-180135AEF823}"/>
                </a:ext>
              </a:extLst>
            </p:cNvPr>
            <p:cNvSpPr/>
            <p:nvPr/>
          </p:nvSpPr>
          <p:spPr>
            <a:xfrm>
              <a:off x="719906" y="4766141"/>
              <a:ext cx="2354936" cy="13436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CE911DAA-9653-4E92-A886-5DAD004327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906" y="4766141"/>
              <a:ext cx="2354936" cy="13436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DF8DE6A5-82D2-4E8F-A2E1-1AADBB7DD5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9906" y="4766141"/>
              <a:ext cx="2354936" cy="13436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B7861F2D-813F-4950-B43C-A25DF7E1779A}"/>
              </a:ext>
            </a:extLst>
          </p:cNvPr>
          <p:cNvGrpSpPr/>
          <p:nvPr/>
        </p:nvGrpSpPr>
        <p:grpSpPr>
          <a:xfrm>
            <a:off x="1801235" y="5371269"/>
            <a:ext cx="1030040" cy="527328"/>
            <a:chOff x="719906" y="4766141"/>
            <a:chExt cx="2354936" cy="1343619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BC13539A-9D9D-4B34-AE54-697226A5380F}"/>
                </a:ext>
              </a:extLst>
            </p:cNvPr>
            <p:cNvSpPr/>
            <p:nvPr/>
          </p:nvSpPr>
          <p:spPr>
            <a:xfrm>
              <a:off x="719906" y="4766141"/>
              <a:ext cx="2354936" cy="13436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EAD09CE0-74DC-4786-9AD9-8A44F3A4A5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906" y="4766141"/>
              <a:ext cx="2354936" cy="13436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9F2C2FF1-B5AE-4DAE-8252-D45766E16C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9906" y="4766141"/>
              <a:ext cx="2354936" cy="13436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FB8594C9-3AC7-459D-8AEF-3038561623BE}"/>
              </a:ext>
            </a:extLst>
          </p:cNvPr>
          <p:cNvGrpSpPr/>
          <p:nvPr/>
        </p:nvGrpSpPr>
        <p:grpSpPr>
          <a:xfrm>
            <a:off x="2880622" y="5371269"/>
            <a:ext cx="1030040" cy="527328"/>
            <a:chOff x="719906" y="4766141"/>
            <a:chExt cx="2354936" cy="1343619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358D86E6-E016-4184-87F7-9E56566481D9}"/>
                </a:ext>
              </a:extLst>
            </p:cNvPr>
            <p:cNvSpPr/>
            <p:nvPr/>
          </p:nvSpPr>
          <p:spPr>
            <a:xfrm>
              <a:off x="719906" y="4766141"/>
              <a:ext cx="2354936" cy="13436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43B8C59B-15E3-440F-B6DF-7AA70A98FB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906" y="4766141"/>
              <a:ext cx="2354936" cy="13436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B4355849-B1B3-4937-8216-D827D869575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9906" y="4766141"/>
              <a:ext cx="2354936" cy="13436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0996FA67-47D5-449F-A0FB-D3DBEEC92108}"/>
              </a:ext>
            </a:extLst>
          </p:cNvPr>
          <p:cNvGrpSpPr/>
          <p:nvPr/>
        </p:nvGrpSpPr>
        <p:grpSpPr>
          <a:xfrm>
            <a:off x="3960009" y="5371269"/>
            <a:ext cx="1030040" cy="527328"/>
            <a:chOff x="719906" y="4766141"/>
            <a:chExt cx="2354936" cy="1343619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DCDFE38C-8383-4DEA-871F-855E9C600B37}"/>
                </a:ext>
              </a:extLst>
            </p:cNvPr>
            <p:cNvSpPr/>
            <p:nvPr/>
          </p:nvSpPr>
          <p:spPr>
            <a:xfrm>
              <a:off x="719906" y="4766141"/>
              <a:ext cx="2354936" cy="13436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1A1EA07C-41C2-4DA2-8879-8E4D6CD567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906" y="4766141"/>
              <a:ext cx="2354936" cy="13436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31EF585D-B6A0-47DD-9E2D-E418130C04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9906" y="4766141"/>
              <a:ext cx="2354936" cy="13436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595430C2-19CD-4C00-990B-62EE08CA819B}"/>
              </a:ext>
            </a:extLst>
          </p:cNvPr>
          <p:cNvGrpSpPr/>
          <p:nvPr/>
        </p:nvGrpSpPr>
        <p:grpSpPr>
          <a:xfrm>
            <a:off x="554631" y="5555653"/>
            <a:ext cx="656038" cy="478178"/>
            <a:chOff x="428625" y="1550483"/>
            <a:chExt cx="714375" cy="520700"/>
          </a:xfrm>
        </p:grpSpPr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6988C093-214A-4477-803B-F41C2BA07211}"/>
                </a:ext>
              </a:extLst>
            </p:cNvPr>
            <p:cNvSpPr/>
            <p:nvPr/>
          </p:nvSpPr>
          <p:spPr>
            <a:xfrm>
              <a:off x="525462" y="1550483"/>
              <a:ext cx="520700" cy="520700"/>
            </a:xfrm>
            <a:prstGeom prst="ellipse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1D00D16-C632-462A-9066-0969B7B581BD}"/>
                </a:ext>
              </a:extLst>
            </p:cNvPr>
            <p:cNvSpPr txBox="1"/>
            <p:nvPr/>
          </p:nvSpPr>
          <p:spPr>
            <a:xfrm>
              <a:off x="428625" y="1676777"/>
              <a:ext cx="714375" cy="2681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000" dirty="0">
                  <a:latin typeface="+mj-ea"/>
                  <a:ea typeface="+mj-ea"/>
                </a:rPr>
                <a:t>2</a:t>
              </a:r>
              <a:endParaRPr lang="ko-KR" altLang="en-US" sz="1000" dirty="0">
                <a:latin typeface="+mj-ea"/>
                <a:ea typeface="+mj-ea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9E504D6A-420D-460C-BC97-3EEAF6CD7135}"/>
              </a:ext>
            </a:extLst>
          </p:cNvPr>
          <p:cNvSpPr/>
          <p:nvPr/>
        </p:nvSpPr>
        <p:spPr>
          <a:xfrm>
            <a:off x="5237540" y="3009482"/>
            <a:ext cx="3150834" cy="156508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A0074A-4AC5-4FA1-BA88-E70D2B71E2DB}"/>
              </a:ext>
            </a:extLst>
          </p:cNvPr>
          <p:cNvSpPr txBox="1"/>
          <p:nvPr/>
        </p:nvSpPr>
        <p:spPr>
          <a:xfrm>
            <a:off x="5454399" y="3186618"/>
            <a:ext cx="1461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000" b="0" dirty="0">
                <a:solidFill>
                  <a:schemeClr val="tx1"/>
                </a:solidFill>
                <a:latin typeface="+mn-ea"/>
                <a:ea typeface="+mn-ea"/>
              </a:rPr>
              <a:t>Description</a:t>
            </a:r>
            <a:endParaRPr lang="ko-KR" altLang="en-US" sz="10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9B07289-27CF-4431-A637-0482459361AA}"/>
              </a:ext>
            </a:extLst>
          </p:cNvPr>
          <p:cNvGrpSpPr/>
          <p:nvPr/>
        </p:nvGrpSpPr>
        <p:grpSpPr>
          <a:xfrm>
            <a:off x="5503805" y="4156738"/>
            <a:ext cx="238125" cy="238125"/>
            <a:chOff x="5503805" y="4156738"/>
            <a:chExt cx="238125" cy="23812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5C1B2D1-47C6-481A-B149-1C74EBBBBB99}"/>
                </a:ext>
              </a:extLst>
            </p:cNvPr>
            <p:cNvSpPr/>
            <p:nvPr/>
          </p:nvSpPr>
          <p:spPr>
            <a:xfrm>
              <a:off x="5503805" y="4156738"/>
              <a:ext cx="238125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B4DB0805-D2F5-40BD-80F4-6B34403B75B8}"/>
                </a:ext>
              </a:extLst>
            </p:cNvPr>
            <p:cNvGrpSpPr/>
            <p:nvPr/>
          </p:nvGrpSpPr>
          <p:grpSpPr>
            <a:xfrm>
              <a:off x="5572338" y="4230976"/>
              <a:ext cx="101057" cy="89647"/>
              <a:chOff x="11223625" y="884238"/>
              <a:chExt cx="393700" cy="349250"/>
            </a:xfrm>
            <a:solidFill>
              <a:schemeClr val="bg1"/>
            </a:solidFill>
          </p:grpSpPr>
          <p:sp>
            <p:nvSpPr>
              <p:cNvPr id="151" name="Freeform 57">
                <a:extLst>
                  <a:ext uri="{FF2B5EF4-FFF2-40B4-BE49-F238E27FC236}">
                    <a16:creationId xmlns:a16="http://schemas.microsoft.com/office/drawing/2014/main" id="{37ADF3EA-AC47-481D-A93C-7BB3E73DA7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39513" y="884238"/>
                <a:ext cx="87313" cy="252412"/>
              </a:xfrm>
              <a:custGeom>
                <a:avLst/>
                <a:gdLst>
                  <a:gd name="T0" fmla="*/ 22 w 27"/>
                  <a:gd name="T1" fmla="*/ 2 h 77"/>
                  <a:gd name="T2" fmla="*/ 25 w 27"/>
                  <a:gd name="T3" fmla="*/ 0 h 77"/>
                  <a:gd name="T4" fmla="*/ 27 w 27"/>
                  <a:gd name="T5" fmla="*/ 2 h 77"/>
                  <a:gd name="T6" fmla="*/ 27 w 27"/>
                  <a:gd name="T7" fmla="*/ 74 h 77"/>
                  <a:gd name="T8" fmla="*/ 25 w 27"/>
                  <a:gd name="T9" fmla="*/ 77 h 77"/>
                  <a:gd name="T10" fmla="*/ 23 w 27"/>
                  <a:gd name="T11" fmla="*/ 76 h 77"/>
                  <a:gd name="T12" fmla="*/ 1 w 27"/>
                  <a:gd name="T13" fmla="*/ 54 h 77"/>
                  <a:gd name="T14" fmla="*/ 1 w 27"/>
                  <a:gd name="T15" fmla="*/ 50 h 77"/>
                  <a:gd name="T16" fmla="*/ 4 w 27"/>
                  <a:gd name="T17" fmla="*/ 50 h 77"/>
                  <a:gd name="T18" fmla="*/ 22 w 27"/>
                  <a:gd name="T19" fmla="*/ 69 h 77"/>
                  <a:gd name="T20" fmla="*/ 22 w 27"/>
                  <a:gd name="T21" fmla="*/ 2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" h="77">
                    <a:moveTo>
                      <a:pt x="22" y="2"/>
                    </a:moveTo>
                    <a:cubicBezTo>
                      <a:pt x="22" y="1"/>
                      <a:pt x="24" y="0"/>
                      <a:pt x="25" y="0"/>
                    </a:cubicBezTo>
                    <a:cubicBezTo>
                      <a:pt x="26" y="0"/>
                      <a:pt x="27" y="1"/>
                      <a:pt x="27" y="2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7" y="76"/>
                      <a:pt x="26" y="77"/>
                      <a:pt x="25" y="77"/>
                    </a:cubicBezTo>
                    <a:cubicBezTo>
                      <a:pt x="24" y="77"/>
                      <a:pt x="24" y="76"/>
                      <a:pt x="23" y="76"/>
                    </a:cubicBezTo>
                    <a:cubicBezTo>
                      <a:pt x="1" y="54"/>
                      <a:pt x="1" y="54"/>
                      <a:pt x="1" y="54"/>
                    </a:cubicBezTo>
                    <a:cubicBezTo>
                      <a:pt x="0" y="53"/>
                      <a:pt x="0" y="51"/>
                      <a:pt x="1" y="50"/>
                    </a:cubicBezTo>
                    <a:cubicBezTo>
                      <a:pt x="2" y="49"/>
                      <a:pt x="3" y="49"/>
                      <a:pt x="4" y="50"/>
                    </a:cubicBezTo>
                    <a:cubicBezTo>
                      <a:pt x="22" y="69"/>
                      <a:pt x="22" y="69"/>
                      <a:pt x="22" y="69"/>
                    </a:cubicBezTo>
                    <a:lnTo>
                      <a:pt x="2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2" name="Freeform 58">
                <a:extLst>
                  <a:ext uri="{FF2B5EF4-FFF2-40B4-BE49-F238E27FC236}">
                    <a16:creationId xmlns:a16="http://schemas.microsoft.com/office/drawing/2014/main" id="{1478BCC5-C3F4-4CEF-9CDA-3B7F809F9D6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23625" y="884238"/>
                <a:ext cx="393700" cy="349250"/>
              </a:xfrm>
              <a:custGeom>
                <a:avLst/>
                <a:gdLst>
                  <a:gd name="T0" fmla="*/ 57 w 120"/>
                  <a:gd name="T1" fmla="*/ 2 h 107"/>
                  <a:gd name="T2" fmla="*/ 60 w 120"/>
                  <a:gd name="T3" fmla="*/ 0 h 107"/>
                  <a:gd name="T4" fmla="*/ 62 w 120"/>
                  <a:gd name="T5" fmla="*/ 2 h 107"/>
                  <a:gd name="T6" fmla="*/ 62 w 120"/>
                  <a:gd name="T7" fmla="*/ 69 h 107"/>
                  <a:gd name="T8" fmla="*/ 81 w 120"/>
                  <a:gd name="T9" fmla="*/ 50 h 107"/>
                  <a:gd name="T10" fmla="*/ 84 w 120"/>
                  <a:gd name="T11" fmla="*/ 50 h 107"/>
                  <a:gd name="T12" fmla="*/ 84 w 120"/>
                  <a:gd name="T13" fmla="*/ 54 h 107"/>
                  <a:gd name="T14" fmla="*/ 62 w 120"/>
                  <a:gd name="T15" fmla="*/ 76 h 107"/>
                  <a:gd name="T16" fmla="*/ 60 w 120"/>
                  <a:gd name="T17" fmla="*/ 77 h 107"/>
                  <a:gd name="T18" fmla="*/ 57 w 120"/>
                  <a:gd name="T19" fmla="*/ 74 h 107"/>
                  <a:gd name="T20" fmla="*/ 57 w 120"/>
                  <a:gd name="T21" fmla="*/ 2 h 107"/>
                  <a:gd name="T22" fmla="*/ 115 w 120"/>
                  <a:gd name="T23" fmla="*/ 63 h 107"/>
                  <a:gd name="T24" fmla="*/ 117 w 120"/>
                  <a:gd name="T25" fmla="*/ 61 h 107"/>
                  <a:gd name="T26" fmla="*/ 120 w 120"/>
                  <a:gd name="T27" fmla="*/ 63 h 107"/>
                  <a:gd name="T28" fmla="*/ 120 w 120"/>
                  <a:gd name="T29" fmla="*/ 105 h 107"/>
                  <a:gd name="T30" fmla="*/ 117 w 120"/>
                  <a:gd name="T31" fmla="*/ 107 h 107"/>
                  <a:gd name="T32" fmla="*/ 3 w 120"/>
                  <a:gd name="T33" fmla="*/ 107 h 107"/>
                  <a:gd name="T34" fmla="*/ 0 w 120"/>
                  <a:gd name="T35" fmla="*/ 105 h 107"/>
                  <a:gd name="T36" fmla="*/ 0 w 120"/>
                  <a:gd name="T37" fmla="*/ 63 h 107"/>
                  <a:gd name="T38" fmla="*/ 3 w 120"/>
                  <a:gd name="T39" fmla="*/ 61 h 107"/>
                  <a:gd name="T40" fmla="*/ 5 w 120"/>
                  <a:gd name="T41" fmla="*/ 63 h 107"/>
                  <a:gd name="T42" fmla="*/ 5 w 120"/>
                  <a:gd name="T43" fmla="*/ 102 h 107"/>
                  <a:gd name="T44" fmla="*/ 115 w 120"/>
                  <a:gd name="T45" fmla="*/ 102 h 107"/>
                  <a:gd name="T46" fmla="*/ 115 w 120"/>
                  <a:gd name="T47" fmla="*/ 63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0" h="107">
                    <a:moveTo>
                      <a:pt x="57" y="2"/>
                    </a:moveTo>
                    <a:cubicBezTo>
                      <a:pt x="57" y="1"/>
                      <a:pt x="59" y="0"/>
                      <a:pt x="60" y="0"/>
                    </a:cubicBezTo>
                    <a:cubicBezTo>
                      <a:pt x="61" y="0"/>
                      <a:pt x="62" y="1"/>
                      <a:pt x="62" y="2"/>
                    </a:cubicBezTo>
                    <a:cubicBezTo>
                      <a:pt x="62" y="69"/>
                      <a:pt x="62" y="69"/>
                      <a:pt x="62" y="69"/>
                    </a:cubicBezTo>
                    <a:cubicBezTo>
                      <a:pt x="81" y="50"/>
                      <a:pt x="81" y="50"/>
                      <a:pt x="81" y="50"/>
                    </a:cubicBezTo>
                    <a:cubicBezTo>
                      <a:pt x="82" y="49"/>
                      <a:pt x="83" y="49"/>
                      <a:pt x="84" y="50"/>
                    </a:cubicBezTo>
                    <a:cubicBezTo>
                      <a:pt x="85" y="51"/>
                      <a:pt x="85" y="53"/>
                      <a:pt x="84" y="54"/>
                    </a:cubicBezTo>
                    <a:cubicBezTo>
                      <a:pt x="62" y="76"/>
                      <a:pt x="62" y="76"/>
                      <a:pt x="62" y="76"/>
                    </a:cubicBezTo>
                    <a:cubicBezTo>
                      <a:pt x="61" y="76"/>
                      <a:pt x="61" y="77"/>
                      <a:pt x="60" y="77"/>
                    </a:cubicBezTo>
                    <a:cubicBezTo>
                      <a:pt x="59" y="77"/>
                      <a:pt x="57" y="76"/>
                      <a:pt x="57" y="74"/>
                    </a:cubicBezTo>
                    <a:lnTo>
                      <a:pt x="57" y="2"/>
                    </a:lnTo>
                    <a:close/>
                    <a:moveTo>
                      <a:pt x="115" y="63"/>
                    </a:moveTo>
                    <a:cubicBezTo>
                      <a:pt x="115" y="62"/>
                      <a:pt x="116" y="61"/>
                      <a:pt x="117" y="61"/>
                    </a:cubicBezTo>
                    <a:cubicBezTo>
                      <a:pt x="118" y="61"/>
                      <a:pt x="120" y="62"/>
                      <a:pt x="120" y="63"/>
                    </a:cubicBezTo>
                    <a:cubicBezTo>
                      <a:pt x="120" y="105"/>
                      <a:pt x="120" y="105"/>
                      <a:pt x="120" y="105"/>
                    </a:cubicBezTo>
                    <a:cubicBezTo>
                      <a:pt x="120" y="106"/>
                      <a:pt x="118" y="107"/>
                      <a:pt x="117" y="107"/>
                    </a:cubicBezTo>
                    <a:cubicBezTo>
                      <a:pt x="3" y="107"/>
                      <a:pt x="3" y="107"/>
                      <a:pt x="3" y="107"/>
                    </a:cubicBezTo>
                    <a:cubicBezTo>
                      <a:pt x="1" y="107"/>
                      <a:pt x="0" y="106"/>
                      <a:pt x="0" y="105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2"/>
                      <a:pt x="1" y="61"/>
                      <a:pt x="3" y="61"/>
                    </a:cubicBezTo>
                    <a:cubicBezTo>
                      <a:pt x="4" y="61"/>
                      <a:pt x="5" y="62"/>
                      <a:pt x="5" y="63"/>
                    </a:cubicBezTo>
                    <a:cubicBezTo>
                      <a:pt x="5" y="102"/>
                      <a:pt x="5" y="102"/>
                      <a:pt x="5" y="102"/>
                    </a:cubicBezTo>
                    <a:cubicBezTo>
                      <a:pt x="115" y="102"/>
                      <a:pt x="115" y="102"/>
                      <a:pt x="115" y="102"/>
                    </a:cubicBezTo>
                    <a:lnTo>
                      <a:pt x="115" y="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F3D9A02-54CC-45BF-BBE6-2FF76DCD83E9}"/>
              </a:ext>
            </a:extLst>
          </p:cNvPr>
          <p:cNvGrpSpPr/>
          <p:nvPr/>
        </p:nvGrpSpPr>
        <p:grpSpPr>
          <a:xfrm>
            <a:off x="5880827" y="4156738"/>
            <a:ext cx="238125" cy="238125"/>
            <a:chOff x="5880827" y="4156738"/>
            <a:chExt cx="238125" cy="238125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D03CE792-B4AF-4402-A660-8B2F26E89A1A}"/>
                </a:ext>
              </a:extLst>
            </p:cNvPr>
            <p:cNvSpPr/>
            <p:nvPr/>
          </p:nvSpPr>
          <p:spPr>
            <a:xfrm>
              <a:off x="5880827" y="4156738"/>
              <a:ext cx="238125" cy="23812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4" name="그룹 153">
              <a:extLst>
                <a:ext uri="{FF2B5EF4-FFF2-40B4-BE49-F238E27FC236}">
                  <a16:creationId xmlns:a16="http://schemas.microsoft.com/office/drawing/2014/main" id="{2E796294-D8EF-41F8-9C57-9D3B3A339326}"/>
                </a:ext>
              </a:extLst>
            </p:cNvPr>
            <p:cNvGrpSpPr/>
            <p:nvPr/>
          </p:nvGrpSpPr>
          <p:grpSpPr>
            <a:xfrm>
              <a:off x="5949360" y="4230976"/>
              <a:ext cx="101057" cy="89647"/>
              <a:chOff x="11223625" y="884238"/>
              <a:chExt cx="393700" cy="34925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55" name="Freeform 57">
                <a:extLst>
                  <a:ext uri="{FF2B5EF4-FFF2-40B4-BE49-F238E27FC236}">
                    <a16:creationId xmlns:a16="http://schemas.microsoft.com/office/drawing/2014/main" id="{077B2746-B849-4800-8C9E-F7234B0AF4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39513" y="884238"/>
                <a:ext cx="87313" cy="252412"/>
              </a:xfrm>
              <a:custGeom>
                <a:avLst/>
                <a:gdLst>
                  <a:gd name="T0" fmla="*/ 22 w 27"/>
                  <a:gd name="T1" fmla="*/ 2 h 77"/>
                  <a:gd name="T2" fmla="*/ 25 w 27"/>
                  <a:gd name="T3" fmla="*/ 0 h 77"/>
                  <a:gd name="T4" fmla="*/ 27 w 27"/>
                  <a:gd name="T5" fmla="*/ 2 h 77"/>
                  <a:gd name="T6" fmla="*/ 27 w 27"/>
                  <a:gd name="T7" fmla="*/ 74 h 77"/>
                  <a:gd name="T8" fmla="*/ 25 w 27"/>
                  <a:gd name="T9" fmla="*/ 77 h 77"/>
                  <a:gd name="T10" fmla="*/ 23 w 27"/>
                  <a:gd name="T11" fmla="*/ 76 h 77"/>
                  <a:gd name="T12" fmla="*/ 1 w 27"/>
                  <a:gd name="T13" fmla="*/ 54 h 77"/>
                  <a:gd name="T14" fmla="*/ 1 w 27"/>
                  <a:gd name="T15" fmla="*/ 50 h 77"/>
                  <a:gd name="T16" fmla="*/ 4 w 27"/>
                  <a:gd name="T17" fmla="*/ 50 h 77"/>
                  <a:gd name="T18" fmla="*/ 22 w 27"/>
                  <a:gd name="T19" fmla="*/ 69 h 77"/>
                  <a:gd name="T20" fmla="*/ 22 w 27"/>
                  <a:gd name="T21" fmla="*/ 2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" h="77">
                    <a:moveTo>
                      <a:pt x="22" y="2"/>
                    </a:moveTo>
                    <a:cubicBezTo>
                      <a:pt x="22" y="1"/>
                      <a:pt x="24" y="0"/>
                      <a:pt x="25" y="0"/>
                    </a:cubicBezTo>
                    <a:cubicBezTo>
                      <a:pt x="26" y="0"/>
                      <a:pt x="27" y="1"/>
                      <a:pt x="27" y="2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7" y="76"/>
                      <a:pt x="26" y="77"/>
                      <a:pt x="25" y="77"/>
                    </a:cubicBezTo>
                    <a:cubicBezTo>
                      <a:pt x="24" y="77"/>
                      <a:pt x="24" y="76"/>
                      <a:pt x="23" y="76"/>
                    </a:cubicBezTo>
                    <a:cubicBezTo>
                      <a:pt x="1" y="54"/>
                      <a:pt x="1" y="54"/>
                      <a:pt x="1" y="54"/>
                    </a:cubicBezTo>
                    <a:cubicBezTo>
                      <a:pt x="0" y="53"/>
                      <a:pt x="0" y="51"/>
                      <a:pt x="1" y="50"/>
                    </a:cubicBezTo>
                    <a:cubicBezTo>
                      <a:pt x="2" y="49"/>
                      <a:pt x="3" y="49"/>
                      <a:pt x="4" y="50"/>
                    </a:cubicBezTo>
                    <a:cubicBezTo>
                      <a:pt x="22" y="69"/>
                      <a:pt x="22" y="69"/>
                      <a:pt x="22" y="69"/>
                    </a:cubicBezTo>
                    <a:lnTo>
                      <a:pt x="2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6" name="Freeform 58">
                <a:extLst>
                  <a:ext uri="{FF2B5EF4-FFF2-40B4-BE49-F238E27FC236}">
                    <a16:creationId xmlns:a16="http://schemas.microsoft.com/office/drawing/2014/main" id="{6DB72962-826F-4339-86BF-3CD122E33C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23625" y="884238"/>
                <a:ext cx="393700" cy="349250"/>
              </a:xfrm>
              <a:custGeom>
                <a:avLst/>
                <a:gdLst>
                  <a:gd name="T0" fmla="*/ 57 w 120"/>
                  <a:gd name="T1" fmla="*/ 2 h 107"/>
                  <a:gd name="T2" fmla="*/ 60 w 120"/>
                  <a:gd name="T3" fmla="*/ 0 h 107"/>
                  <a:gd name="T4" fmla="*/ 62 w 120"/>
                  <a:gd name="T5" fmla="*/ 2 h 107"/>
                  <a:gd name="T6" fmla="*/ 62 w 120"/>
                  <a:gd name="T7" fmla="*/ 69 h 107"/>
                  <a:gd name="T8" fmla="*/ 81 w 120"/>
                  <a:gd name="T9" fmla="*/ 50 h 107"/>
                  <a:gd name="T10" fmla="*/ 84 w 120"/>
                  <a:gd name="T11" fmla="*/ 50 h 107"/>
                  <a:gd name="T12" fmla="*/ 84 w 120"/>
                  <a:gd name="T13" fmla="*/ 54 h 107"/>
                  <a:gd name="T14" fmla="*/ 62 w 120"/>
                  <a:gd name="T15" fmla="*/ 76 h 107"/>
                  <a:gd name="T16" fmla="*/ 60 w 120"/>
                  <a:gd name="T17" fmla="*/ 77 h 107"/>
                  <a:gd name="T18" fmla="*/ 57 w 120"/>
                  <a:gd name="T19" fmla="*/ 74 h 107"/>
                  <a:gd name="T20" fmla="*/ 57 w 120"/>
                  <a:gd name="T21" fmla="*/ 2 h 107"/>
                  <a:gd name="T22" fmla="*/ 115 w 120"/>
                  <a:gd name="T23" fmla="*/ 63 h 107"/>
                  <a:gd name="T24" fmla="*/ 117 w 120"/>
                  <a:gd name="T25" fmla="*/ 61 h 107"/>
                  <a:gd name="T26" fmla="*/ 120 w 120"/>
                  <a:gd name="T27" fmla="*/ 63 h 107"/>
                  <a:gd name="T28" fmla="*/ 120 w 120"/>
                  <a:gd name="T29" fmla="*/ 105 h 107"/>
                  <a:gd name="T30" fmla="*/ 117 w 120"/>
                  <a:gd name="T31" fmla="*/ 107 h 107"/>
                  <a:gd name="T32" fmla="*/ 3 w 120"/>
                  <a:gd name="T33" fmla="*/ 107 h 107"/>
                  <a:gd name="T34" fmla="*/ 0 w 120"/>
                  <a:gd name="T35" fmla="*/ 105 h 107"/>
                  <a:gd name="T36" fmla="*/ 0 w 120"/>
                  <a:gd name="T37" fmla="*/ 63 h 107"/>
                  <a:gd name="T38" fmla="*/ 3 w 120"/>
                  <a:gd name="T39" fmla="*/ 61 h 107"/>
                  <a:gd name="T40" fmla="*/ 5 w 120"/>
                  <a:gd name="T41" fmla="*/ 63 h 107"/>
                  <a:gd name="T42" fmla="*/ 5 w 120"/>
                  <a:gd name="T43" fmla="*/ 102 h 107"/>
                  <a:gd name="T44" fmla="*/ 115 w 120"/>
                  <a:gd name="T45" fmla="*/ 102 h 107"/>
                  <a:gd name="T46" fmla="*/ 115 w 120"/>
                  <a:gd name="T47" fmla="*/ 63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0" h="107">
                    <a:moveTo>
                      <a:pt x="57" y="2"/>
                    </a:moveTo>
                    <a:cubicBezTo>
                      <a:pt x="57" y="1"/>
                      <a:pt x="59" y="0"/>
                      <a:pt x="60" y="0"/>
                    </a:cubicBezTo>
                    <a:cubicBezTo>
                      <a:pt x="61" y="0"/>
                      <a:pt x="62" y="1"/>
                      <a:pt x="62" y="2"/>
                    </a:cubicBezTo>
                    <a:cubicBezTo>
                      <a:pt x="62" y="69"/>
                      <a:pt x="62" y="69"/>
                      <a:pt x="62" y="69"/>
                    </a:cubicBezTo>
                    <a:cubicBezTo>
                      <a:pt x="81" y="50"/>
                      <a:pt x="81" y="50"/>
                      <a:pt x="81" y="50"/>
                    </a:cubicBezTo>
                    <a:cubicBezTo>
                      <a:pt x="82" y="49"/>
                      <a:pt x="83" y="49"/>
                      <a:pt x="84" y="50"/>
                    </a:cubicBezTo>
                    <a:cubicBezTo>
                      <a:pt x="85" y="51"/>
                      <a:pt x="85" y="53"/>
                      <a:pt x="84" y="54"/>
                    </a:cubicBezTo>
                    <a:cubicBezTo>
                      <a:pt x="62" y="76"/>
                      <a:pt x="62" y="76"/>
                      <a:pt x="62" y="76"/>
                    </a:cubicBezTo>
                    <a:cubicBezTo>
                      <a:pt x="61" y="76"/>
                      <a:pt x="61" y="77"/>
                      <a:pt x="60" y="77"/>
                    </a:cubicBezTo>
                    <a:cubicBezTo>
                      <a:pt x="59" y="77"/>
                      <a:pt x="57" y="76"/>
                      <a:pt x="57" y="74"/>
                    </a:cubicBezTo>
                    <a:lnTo>
                      <a:pt x="57" y="2"/>
                    </a:lnTo>
                    <a:close/>
                    <a:moveTo>
                      <a:pt x="115" y="63"/>
                    </a:moveTo>
                    <a:cubicBezTo>
                      <a:pt x="115" y="62"/>
                      <a:pt x="116" y="61"/>
                      <a:pt x="117" y="61"/>
                    </a:cubicBezTo>
                    <a:cubicBezTo>
                      <a:pt x="118" y="61"/>
                      <a:pt x="120" y="62"/>
                      <a:pt x="120" y="63"/>
                    </a:cubicBezTo>
                    <a:cubicBezTo>
                      <a:pt x="120" y="105"/>
                      <a:pt x="120" y="105"/>
                      <a:pt x="120" y="105"/>
                    </a:cubicBezTo>
                    <a:cubicBezTo>
                      <a:pt x="120" y="106"/>
                      <a:pt x="118" y="107"/>
                      <a:pt x="117" y="107"/>
                    </a:cubicBezTo>
                    <a:cubicBezTo>
                      <a:pt x="3" y="107"/>
                      <a:pt x="3" y="107"/>
                      <a:pt x="3" y="107"/>
                    </a:cubicBezTo>
                    <a:cubicBezTo>
                      <a:pt x="1" y="107"/>
                      <a:pt x="0" y="106"/>
                      <a:pt x="0" y="105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2"/>
                      <a:pt x="1" y="61"/>
                      <a:pt x="3" y="61"/>
                    </a:cubicBezTo>
                    <a:cubicBezTo>
                      <a:pt x="4" y="61"/>
                      <a:pt x="5" y="62"/>
                      <a:pt x="5" y="63"/>
                    </a:cubicBezTo>
                    <a:cubicBezTo>
                      <a:pt x="5" y="102"/>
                      <a:pt x="5" y="102"/>
                      <a:pt x="5" y="102"/>
                    </a:cubicBezTo>
                    <a:cubicBezTo>
                      <a:pt x="115" y="102"/>
                      <a:pt x="115" y="102"/>
                      <a:pt x="115" y="102"/>
                    </a:cubicBezTo>
                    <a:lnTo>
                      <a:pt x="115" y="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891DC3D-F8C6-43D0-AA22-5C511111CC38}"/>
              </a:ext>
            </a:extLst>
          </p:cNvPr>
          <p:cNvGrpSpPr/>
          <p:nvPr/>
        </p:nvGrpSpPr>
        <p:grpSpPr>
          <a:xfrm>
            <a:off x="6257849" y="4156738"/>
            <a:ext cx="238125" cy="238125"/>
            <a:chOff x="6257849" y="4156738"/>
            <a:chExt cx="238125" cy="238125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1CC28714-8EEF-487F-A5D0-4FD38045166A}"/>
                </a:ext>
              </a:extLst>
            </p:cNvPr>
            <p:cNvSpPr/>
            <p:nvPr/>
          </p:nvSpPr>
          <p:spPr>
            <a:xfrm>
              <a:off x="6257849" y="4156738"/>
              <a:ext cx="238125" cy="23812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8" name="그룹 157">
              <a:extLst>
                <a:ext uri="{FF2B5EF4-FFF2-40B4-BE49-F238E27FC236}">
                  <a16:creationId xmlns:a16="http://schemas.microsoft.com/office/drawing/2014/main" id="{A48E50AC-2C86-4BBD-A683-8A37841D951B}"/>
                </a:ext>
              </a:extLst>
            </p:cNvPr>
            <p:cNvGrpSpPr/>
            <p:nvPr/>
          </p:nvGrpSpPr>
          <p:grpSpPr>
            <a:xfrm>
              <a:off x="6326383" y="4230976"/>
              <a:ext cx="101057" cy="89647"/>
              <a:chOff x="11223625" y="884238"/>
              <a:chExt cx="393700" cy="34925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59" name="Freeform 57">
                <a:extLst>
                  <a:ext uri="{FF2B5EF4-FFF2-40B4-BE49-F238E27FC236}">
                    <a16:creationId xmlns:a16="http://schemas.microsoft.com/office/drawing/2014/main" id="{8422E20E-F2C4-4989-928D-F620079190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39513" y="884238"/>
                <a:ext cx="87313" cy="252412"/>
              </a:xfrm>
              <a:custGeom>
                <a:avLst/>
                <a:gdLst>
                  <a:gd name="T0" fmla="*/ 22 w 27"/>
                  <a:gd name="T1" fmla="*/ 2 h 77"/>
                  <a:gd name="T2" fmla="*/ 25 w 27"/>
                  <a:gd name="T3" fmla="*/ 0 h 77"/>
                  <a:gd name="T4" fmla="*/ 27 w 27"/>
                  <a:gd name="T5" fmla="*/ 2 h 77"/>
                  <a:gd name="T6" fmla="*/ 27 w 27"/>
                  <a:gd name="T7" fmla="*/ 74 h 77"/>
                  <a:gd name="T8" fmla="*/ 25 w 27"/>
                  <a:gd name="T9" fmla="*/ 77 h 77"/>
                  <a:gd name="T10" fmla="*/ 23 w 27"/>
                  <a:gd name="T11" fmla="*/ 76 h 77"/>
                  <a:gd name="T12" fmla="*/ 1 w 27"/>
                  <a:gd name="T13" fmla="*/ 54 h 77"/>
                  <a:gd name="T14" fmla="*/ 1 w 27"/>
                  <a:gd name="T15" fmla="*/ 50 h 77"/>
                  <a:gd name="T16" fmla="*/ 4 w 27"/>
                  <a:gd name="T17" fmla="*/ 50 h 77"/>
                  <a:gd name="T18" fmla="*/ 22 w 27"/>
                  <a:gd name="T19" fmla="*/ 69 h 77"/>
                  <a:gd name="T20" fmla="*/ 22 w 27"/>
                  <a:gd name="T21" fmla="*/ 2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" h="77">
                    <a:moveTo>
                      <a:pt x="22" y="2"/>
                    </a:moveTo>
                    <a:cubicBezTo>
                      <a:pt x="22" y="1"/>
                      <a:pt x="24" y="0"/>
                      <a:pt x="25" y="0"/>
                    </a:cubicBezTo>
                    <a:cubicBezTo>
                      <a:pt x="26" y="0"/>
                      <a:pt x="27" y="1"/>
                      <a:pt x="27" y="2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7" y="76"/>
                      <a:pt x="26" y="77"/>
                      <a:pt x="25" y="77"/>
                    </a:cubicBezTo>
                    <a:cubicBezTo>
                      <a:pt x="24" y="77"/>
                      <a:pt x="24" y="76"/>
                      <a:pt x="23" y="76"/>
                    </a:cubicBezTo>
                    <a:cubicBezTo>
                      <a:pt x="1" y="54"/>
                      <a:pt x="1" y="54"/>
                      <a:pt x="1" y="54"/>
                    </a:cubicBezTo>
                    <a:cubicBezTo>
                      <a:pt x="0" y="53"/>
                      <a:pt x="0" y="51"/>
                      <a:pt x="1" y="50"/>
                    </a:cubicBezTo>
                    <a:cubicBezTo>
                      <a:pt x="2" y="49"/>
                      <a:pt x="3" y="49"/>
                      <a:pt x="4" y="50"/>
                    </a:cubicBezTo>
                    <a:cubicBezTo>
                      <a:pt x="22" y="69"/>
                      <a:pt x="22" y="69"/>
                      <a:pt x="22" y="69"/>
                    </a:cubicBezTo>
                    <a:lnTo>
                      <a:pt x="2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3" name="Freeform 58">
                <a:extLst>
                  <a:ext uri="{FF2B5EF4-FFF2-40B4-BE49-F238E27FC236}">
                    <a16:creationId xmlns:a16="http://schemas.microsoft.com/office/drawing/2014/main" id="{90466844-5BB8-4E7C-BD91-2C30302065F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23625" y="884238"/>
                <a:ext cx="393700" cy="349250"/>
              </a:xfrm>
              <a:custGeom>
                <a:avLst/>
                <a:gdLst>
                  <a:gd name="T0" fmla="*/ 57 w 120"/>
                  <a:gd name="T1" fmla="*/ 2 h 107"/>
                  <a:gd name="T2" fmla="*/ 60 w 120"/>
                  <a:gd name="T3" fmla="*/ 0 h 107"/>
                  <a:gd name="T4" fmla="*/ 62 w 120"/>
                  <a:gd name="T5" fmla="*/ 2 h 107"/>
                  <a:gd name="T6" fmla="*/ 62 w 120"/>
                  <a:gd name="T7" fmla="*/ 69 h 107"/>
                  <a:gd name="T8" fmla="*/ 81 w 120"/>
                  <a:gd name="T9" fmla="*/ 50 h 107"/>
                  <a:gd name="T10" fmla="*/ 84 w 120"/>
                  <a:gd name="T11" fmla="*/ 50 h 107"/>
                  <a:gd name="T12" fmla="*/ 84 w 120"/>
                  <a:gd name="T13" fmla="*/ 54 h 107"/>
                  <a:gd name="T14" fmla="*/ 62 w 120"/>
                  <a:gd name="T15" fmla="*/ 76 h 107"/>
                  <a:gd name="T16" fmla="*/ 60 w 120"/>
                  <a:gd name="T17" fmla="*/ 77 h 107"/>
                  <a:gd name="T18" fmla="*/ 57 w 120"/>
                  <a:gd name="T19" fmla="*/ 74 h 107"/>
                  <a:gd name="T20" fmla="*/ 57 w 120"/>
                  <a:gd name="T21" fmla="*/ 2 h 107"/>
                  <a:gd name="T22" fmla="*/ 115 w 120"/>
                  <a:gd name="T23" fmla="*/ 63 h 107"/>
                  <a:gd name="T24" fmla="*/ 117 w 120"/>
                  <a:gd name="T25" fmla="*/ 61 h 107"/>
                  <a:gd name="T26" fmla="*/ 120 w 120"/>
                  <a:gd name="T27" fmla="*/ 63 h 107"/>
                  <a:gd name="T28" fmla="*/ 120 w 120"/>
                  <a:gd name="T29" fmla="*/ 105 h 107"/>
                  <a:gd name="T30" fmla="*/ 117 w 120"/>
                  <a:gd name="T31" fmla="*/ 107 h 107"/>
                  <a:gd name="T32" fmla="*/ 3 w 120"/>
                  <a:gd name="T33" fmla="*/ 107 h 107"/>
                  <a:gd name="T34" fmla="*/ 0 w 120"/>
                  <a:gd name="T35" fmla="*/ 105 h 107"/>
                  <a:gd name="T36" fmla="*/ 0 w 120"/>
                  <a:gd name="T37" fmla="*/ 63 h 107"/>
                  <a:gd name="T38" fmla="*/ 3 w 120"/>
                  <a:gd name="T39" fmla="*/ 61 h 107"/>
                  <a:gd name="T40" fmla="*/ 5 w 120"/>
                  <a:gd name="T41" fmla="*/ 63 h 107"/>
                  <a:gd name="T42" fmla="*/ 5 w 120"/>
                  <a:gd name="T43" fmla="*/ 102 h 107"/>
                  <a:gd name="T44" fmla="*/ 115 w 120"/>
                  <a:gd name="T45" fmla="*/ 102 h 107"/>
                  <a:gd name="T46" fmla="*/ 115 w 120"/>
                  <a:gd name="T47" fmla="*/ 63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0" h="107">
                    <a:moveTo>
                      <a:pt x="57" y="2"/>
                    </a:moveTo>
                    <a:cubicBezTo>
                      <a:pt x="57" y="1"/>
                      <a:pt x="59" y="0"/>
                      <a:pt x="60" y="0"/>
                    </a:cubicBezTo>
                    <a:cubicBezTo>
                      <a:pt x="61" y="0"/>
                      <a:pt x="62" y="1"/>
                      <a:pt x="62" y="2"/>
                    </a:cubicBezTo>
                    <a:cubicBezTo>
                      <a:pt x="62" y="69"/>
                      <a:pt x="62" y="69"/>
                      <a:pt x="62" y="69"/>
                    </a:cubicBezTo>
                    <a:cubicBezTo>
                      <a:pt x="81" y="50"/>
                      <a:pt x="81" y="50"/>
                      <a:pt x="81" y="50"/>
                    </a:cubicBezTo>
                    <a:cubicBezTo>
                      <a:pt x="82" y="49"/>
                      <a:pt x="83" y="49"/>
                      <a:pt x="84" y="50"/>
                    </a:cubicBezTo>
                    <a:cubicBezTo>
                      <a:pt x="85" y="51"/>
                      <a:pt x="85" y="53"/>
                      <a:pt x="84" y="54"/>
                    </a:cubicBezTo>
                    <a:cubicBezTo>
                      <a:pt x="62" y="76"/>
                      <a:pt x="62" y="76"/>
                      <a:pt x="62" y="76"/>
                    </a:cubicBezTo>
                    <a:cubicBezTo>
                      <a:pt x="61" y="76"/>
                      <a:pt x="61" y="77"/>
                      <a:pt x="60" y="77"/>
                    </a:cubicBezTo>
                    <a:cubicBezTo>
                      <a:pt x="59" y="77"/>
                      <a:pt x="57" y="76"/>
                      <a:pt x="57" y="74"/>
                    </a:cubicBezTo>
                    <a:lnTo>
                      <a:pt x="57" y="2"/>
                    </a:lnTo>
                    <a:close/>
                    <a:moveTo>
                      <a:pt x="115" y="63"/>
                    </a:moveTo>
                    <a:cubicBezTo>
                      <a:pt x="115" y="62"/>
                      <a:pt x="116" y="61"/>
                      <a:pt x="117" y="61"/>
                    </a:cubicBezTo>
                    <a:cubicBezTo>
                      <a:pt x="118" y="61"/>
                      <a:pt x="120" y="62"/>
                      <a:pt x="120" y="63"/>
                    </a:cubicBezTo>
                    <a:cubicBezTo>
                      <a:pt x="120" y="105"/>
                      <a:pt x="120" y="105"/>
                      <a:pt x="120" y="105"/>
                    </a:cubicBezTo>
                    <a:cubicBezTo>
                      <a:pt x="120" y="106"/>
                      <a:pt x="118" y="107"/>
                      <a:pt x="117" y="107"/>
                    </a:cubicBezTo>
                    <a:cubicBezTo>
                      <a:pt x="3" y="107"/>
                      <a:pt x="3" y="107"/>
                      <a:pt x="3" y="107"/>
                    </a:cubicBezTo>
                    <a:cubicBezTo>
                      <a:pt x="1" y="107"/>
                      <a:pt x="0" y="106"/>
                      <a:pt x="0" y="105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2"/>
                      <a:pt x="1" y="61"/>
                      <a:pt x="3" y="61"/>
                    </a:cubicBezTo>
                    <a:cubicBezTo>
                      <a:pt x="4" y="61"/>
                      <a:pt x="5" y="62"/>
                      <a:pt x="5" y="63"/>
                    </a:cubicBezTo>
                    <a:cubicBezTo>
                      <a:pt x="5" y="102"/>
                      <a:pt x="5" y="102"/>
                      <a:pt x="5" y="102"/>
                    </a:cubicBezTo>
                    <a:cubicBezTo>
                      <a:pt x="115" y="102"/>
                      <a:pt x="115" y="102"/>
                      <a:pt x="115" y="102"/>
                    </a:cubicBezTo>
                    <a:lnTo>
                      <a:pt x="115" y="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32A8C4A-50E6-4075-B8FC-0424BF4DBC73}"/>
              </a:ext>
            </a:extLst>
          </p:cNvPr>
          <p:cNvGrpSpPr/>
          <p:nvPr/>
        </p:nvGrpSpPr>
        <p:grpSpPr>
          <a:xfrm>
            <a:off x="5508394" y="4924561"/>
            <a:ext cx="183695" cy="134061"/>
            <a:chOff x="5508394" y="4890377"/>
            <a:chExt cx="326287" cy="238125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37F60EE8-3672-476F-B86A-E807838D0D30}"/>
                </a:ext>
              </a:extLst>
            </p:cNvPr>
            <p:cNvSpPr/>
            <p:nvPr/>
          </p:nvSpPr>
          <p:spPr>
            <a:xfrm>
              <a:off x="5508394" y="4890377"/>
              <a:ext cx="238125" cy="238125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Freeform 519">
              <a:extLst>
                <a:ext uri="{FF2B5EF4-FFF2-40B4-BE49-F238E27FC236}">
                  <a16:creationId xmlns:a16="http://schemas.microsoft.com/office/drawing/2014/main" id="{4B2310E1-6E91-4E6A-A4BE-AFF61E69C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0659" y="4901142"/>
              <a:ext cx="284022" cy="160338"/>
            </a:xfrm>
            <a:custGeom>
              <a:avLst/>
              <a:gdLst>
                <a:gd name="T0" fmla="*/ 57 w 217"/>
                <a:gd name="T1" fmla="*/ 101 h 101"/>
                <a:gd name="T2" fmla="*/ 0 w 217"/>
                <a:gd name="T3" fmla="*/ 64 h 101"/>
                <a:gd name="T4" fmla="*/ 6 w 217"/>
                <a:gd name="T5" fmla="*/ 58 h 101"/>
                <a:gd name="T6" fmla="*/ 59 w 217"/>
                <a:gd name="T7" fmla="*/ 92 h 101"/>
                <a:gd name="T8" fmla="*/ 213 w 217"/>
                <a:gd name="T9" fmla="*/ 0 h 101"/>
                <a:gd name="T10" fmla="*/ 217 w 217"/>
                <a:gd name="T11" fmla="*/ 8 h 101"/>
                <a:gd name="T12" fmla="*/ 57 w 217"/>
                <a:gd name="T13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101">
                  <a:moveTo>
                    <a:pt x="57" y="101"/>
                  </a:moveTo>
                  <a:lnTo>
                    <a:pt x="0" y="64"/>
                  </a:lnTo>
                  <a:lnTo>
                    <a:pt x="6" y="58"/>
                  </a:lnTo>
                  <a:lnTo>
                    <a:pt x="59" y="92"/>
                  </a:lnTo>
                  <a:lnTo>
                    <a:pt x="213" y="0"/>
                  </a:lnTo>
                  <a:lnTo>
                    <a:pt x="217" y="8"/>
                  </a:lnTo>
                  <a:lnTo>
                    <a:pt x="57" y="101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F5301BA0-B53C-4A7D-96A9-F0F358245449}"/>
              </a:ext>
            </a:extLst>
          </p:cNvPr>
          <p:cNvGrpSpPr/>
          <p:nvPr/>
        </p:nvGrpSpPr>
        <p:grpSpPr>
          <a:xfrm>
            <a:off x="5508394" y="5240107"/>
            <a:ext cx="183695" cy="134061"/>
            <a:chOff x="5508394" y="4890377"/>
            <a:chExt cx="326287" cy="238125"/>
          </a:xfrm>
        </p:grpSpPr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137295A7-537C-4E16-B7FB-1E04649731DC}"/>
                </a:ext>
              </a:extLst>
            </p:cNvPr>
            <p:cNvSpPr/>
            <p:nvPr/>
          </p:nvSpPr>
          <p:spPr>
            <a:xfrm>
              <a:off x="5508394" y="4890377"/>
              <a:ext cx="238125" cy="238125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Freeform 519">
              <a:extLst>
                <a:ext uri="{FF2B5EF4-FFF2-40B4-BE49-F238E27FC236}">
                  <a16:creationId xmlns:a16="http://schemas.microsoft.com/office/drawing/2014/main" id="{64F62F52-52C4-40DD-AA8A-4034698474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0659" y="4901142"/>
              <a:ext cx="284022" cy="160338"/>
            </a:xfrm>
            <a:custGeom>
              <a:avLst/>
              <a:gdLst>
                <a:gd name="T0" fmla="*/ 57 w 217"/>
                <a:gd name="T1" fmla="*/ 101 h 101"/>
                <a:gd name="T2" fmla="*/ 0 w 217"/>
                <a:gd name="T3" fmla="*/ 64 h 101"/>
                <a:gd name="T4" fmla="*/ 6 w 217"/>
                <a:gd name="T5" fmla="*/ 58 h 101"/>
                <a:gd name="T6" fmla="*/ 59 w 217"/>
                <a:gd name="T7" fmla="*/ 92 h 101"/>
                <a:gd name="T8" fmla="*/ 213 w 217"/>
                <a:gd name="T9" fmla="*/ 0 h 101"/>
                <a:gd name="T10" fmla="*/ 217 w 217"/>
                <a:gd name="T11" fmla="*/ 8 h 101"/>
                <a:gd name="T12" fmla="*/ 57 w 217"/>
                <a:gd name="T13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101">
                  <a:moveTo>
                    <a:pt x="57" y="101"/>
                  </a:moveTo>
                  <a:lnTo>
                    <a:pt x="0" y="64"/>
                  </a:lnTo>
                  <a:lnTo>
                    <a:pt x="6" y="58"/>
                  </a:lnTo>
                  <a:lnTo>
                    <a:pt x="59" y="92"/>
                  </a:lnTo>
                  <a:lnTo>
                    <a:pt x="213" y="0"/>
                  </a:lnTo>
                  <a:lnTo>
                    <a:pt x="217" y="8"/>
                  </a:lnTo>
                  <a:lnTo>
                    <a:pt x="57" y="101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ADC94257-C72C-490F-A3BF-96F488430C4B}"/>
              </a:ext>
            </a:extLst>
          </p:cNvPr>
          <p:cNvGrpSpPr/>
          <p:nvPr/>
        </p:nvGrpSpPr>
        <p:grpSpPr>
          <a:xfrm>
            <a:off x="5508394" y="5555653"/>
            <a:ext cx="183695" cy="134061"/>
            <a:chOff x="5508394" y="4890377"/>
            <a:chExt cx="326287" cy="238125"/>
          </a:xfrm>
        </p:grpSpPr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6C3F3C14-6629-4A83-94CA-3CC9A7685EB1}"/>
                </a:ext>
              </a:extLst>
            </p:cNvPr>
            <p:cNvSpPr/>
            <p:nvPr/>
          </p:nvSpPr>
          <p:spPr>
            <a:xfrm>
              <a:off x="5508394" y="4890377"/>
              <a:ext cx="238125" cy="238125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Freeform 519">
              <a:extLst>
                <a:ext uri="{FF2B5EF4-FFF2-40B4-BE49-F238E27FC236}">
                  <a16:creationId xmlns:a16="http://schemas.microsoft.com/office/drawing/2014/main" id="{B7870E67-81CB-448D-8CF0-021A0CF01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0659" y="4901142"/>
              <a:ext cx="284022" cy="160338"/>
            </a:xfrm>
            <a:custGeom>
              <a:avLst/>
              <a:gdLst>
                <a:gd name="T0" fmla="*/ 57 w 217"/>
                <a:gd name="T1" fmla="*/ 101 h 101"/>
                <a:gd name="T2" fmla="*/ 0 w 217"/>
                <a:gd name="T3" fmla="*/ 64 h 101"/>
                <a:gd name="T4" fmla="*/ 6 w 217"/>
                <a:gd name="T5" fmla="*/ 58 h 101"/>
                <a:gd name="T6" fmla="*/ 59 w 217"/>
                <a:gd name="T7" fmla="*/ 92 h 101"/>
                <a:gd name="T8" fmla="*/ 213 w 217"/>
                <a:gd name="T9" fmla="*/ 0 h 101"/>
                <a:gd name="T10" fmla="*/ 217 w 217"/>
                <a:gd name="T11" fmla="*/ 8 h 101"/>
                <a:gd name="T12" fmla="*/ 57 w 217"/>
                <a:gd name="T13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101">
                  <a:moveTo>
                    <a:pt x="57" y="101"/>
                  </a:moveTo>
                  <a:lnTo>
                    <a:pt x="0" y="64"/>
                  </a:lnTo>
                  <a:lnTo>
                    <a:pt x="6" y="58"/>
                  </a:lnTo>
                  <a:lnTo>
                    <a:pt x="59" y="92"/>
                  </a:lnTo>
                  <a:lnTo>
                    <a:pt x="213" y="0"/>
                  </a:lnTo>
                  <a:lnTo>
                    <a:pt x="217" y="8"/>
                  </a:lnTo>
                  <a:lnTo>
                    <a:pt x="57" y="101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E5B5836E-7206-4033-AC56-47523856D610}"/>
              </a:ext>
            </a:extLst>
          </p:cNvPr>
          <p:cNvGrpSpPr/>
          <p:nvPr/>
        </p:nvGrpSpPr>
        <p:grpSpPr>
          <a:xfrm>
            <a:off x="7271701" y="2769968"/>
            <a:ext cx="656038" cy="478178"/>
            <a:chOff x="428625" y="1550483"/>
            <a:chExt cx="714375" cy="520700"/>
          </a:xfrm>
        </p:grpSpPr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7B52F3D0-613C-4E30-8706-FB7AB00C3D84}"/>
                </a:ext>
              </a:extLst>
            </p:cNvPr>
            <p:cNvSpPr/>
            <p:nvPr/>
          </p:nvSpPr>
          <p:spPr>
            <a:xfrm>
              <a:off x="525462" y="1550483"/>
              <a:ext cx="520700" cy="520700"/>
            </a:xfrm>
            <a:prstGeom prst="ellipse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505EDB3B-D3F0-44F2-8405-80865A2536A4}"/>
                </a:ext>
              </a:extLst>
            </p:cNvPr>
            <p:cNvSpPr txBox="1"/>
            <p:nvPr/>
          </p:nvSpPr>
          <p:spPr>
            <a:xfrm>
              <a:off x="428625" y="1676777"/>
              <a:ext cx="714375" cy="2681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000" dirty="0">
                  <a:latin typeface="+mj-ea"/>
                  <a:ea typeface="+mj-ea"/>
                </a:rPr>
                <a:t>3</a:t>
              </a:r>
              <a:endParaRPr lang="ko-KR" altLang="en-US" sz="1000" dirty="0">
                <a:latin typeface="+mj-ea"/>
                <a:ea typeface="+mj-ea"/>
              </a:endParaRPr>
            </a:p>
          </p:txBody>
        </p:sp>
      </p:grp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1A84C36F-D8FB-4993-B2F6-59F2C5BCB1E3}"/>
              </a:ext>
            </a:extLst>
          </p:cNvPr>
          <p:cNvGrpSpPr/>
          <p:nvPr/>
        </p:nvGrpSpPr>
        <p:grpSpPr>
          <a:xfrm>
            <a:off x="7271701" y="5077475"/>
            <a:ext cx="656038" cy="478178"/>
            <a:chOff x="428625" y="1550483"/>
            <a:chExt cx="714375" cy="520700"/>
          </a:xfrm>
        </p:grpSpPr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B7FEAF33-AB1C-491E-AD4B-75701ADE65E1}"/>
                </a:ext>
              </a:extLst>
            </p:cNvPr>
            <p:cNvSpPr/>
            <p:nvPr/>
          </p:nvSpPr>
          <p:spPr>
            <a:xfrm>
              <a:off x="525462" y="1550483"/>
              <a:ext cx="520700" cy="520700"/>
            </a:xfrm>
            <a:prstGeom prst="ellipse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83CF3ED5-5E39-4551-ABA3-4FFDA6391FE2}"/>
                </a:ext>
              </a:extLst>
            </p:cNvPr>
            <p:cNvSpPr txBox="1"/>
            <p:nvPr/>
          </p:nvSpPr>
          <p:spPr>
            <a:xfrm>
              <a:off x="428625" y="1676777"/>
              <a:ext cx="714375" cy="2681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000" dirty="0">
                  <a:latin typeface="+mj-ea"/>
                  <a:ea typeface="+mj-ea"/>
                </a:rPr>
                <a:t>5</a:t>
              </a:r>
              <a:endParaRPr lang="ko-KR" altLang="en-US" sz="1000" dirty="0">
                <a:latin typeface="+mj-ea"/>
                <a:ea typeface="+mj-ea"/>
              </a:endParaRP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A876F7A8-0C03-4ED5-B54F-7EEE74E5E5A4}"/>
              </a:ext>
            </a:extLst>
          </p:cNvPr>
          <p:cNvSpPr txBox="1"/>
          <p:nvPr/>
        </p:nvSpPr>
        <p:spPr>
          <a:xfrm>
            <a:off x="6336278" y="1731407"/>
            <a:ext cx="113030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/>
              <a:t>SIGN</a:t>
            </a:r>
            <a:endParaRPr lang="ko-KR" altLang="en-US" sz="1100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7F598135-5926-40EC-A7C5-817EDDB3C6F0}"/>
              </a:ext>
            </a:extLst>
          </p:cNvPr>
          <p:cNvSpPr txBox="1"/>
          <p:nvPr/>
        </p:nvSpPr>
        <p:spPr>
          <a:xfrm>
            <a:off x="7330326" y="1731407"/>
            <a:ext cx="113030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/>
              <a:t>PRICING</a:t>
            </a:r>
            <a:endParaRPr lang="ko-KR" altLang="en-US" sz="1100" dirty="0"/>
          </a:p>
        </p:txBody>
      </p: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81E26267-A44F-4561-A065-F6D9A4341CD8}"/>
              </a:ext>
            </a:extLst>
          </p:cNvPr>
          <p:cNvGrpSpPr/>
          <p:nvPr/>
        </p:nvGrpSpPr>
        <p:grpSpPr>
          <a:xfrm>
            <a:off x="4946047" y="4018335"/>
            <a:ext cx="656038" cy="478178"/>
            <a:chOff x="428625" y="1550483"/>
            <a:chExt cx="714375" cy="520700"/>
          </a:xfrm>
        </p:grpSpPr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65992648-B0D9-47C8-8F99-22B1DFCFEC15}"/>
                </a:ext>
              </a:extLst>
            </p:cNvPr>
            <p:cNvSpPr/>
            <p:nvPr/>
          </p:nvSpPr>
          <p:spPr>
            <a:xfrm>
              <a:off x="525462" y="1550483"/>
              <a:ext cx="520700" cy="520700"/>
            </a:xfrm>
            <a:prstGeom prst="ellipse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082B9182-68FB-44BE-8A23-58E49B30E987}"/>
                </a:ext>
              </a:extLst>
            </p:cNvPr>
            <p:cNvSpPr txBox="1"/>
            <p:nvPr/>
          </p:nvSpPr>
          <p:spPr>
            <a:xfrm>
              <a:off x="428625" y="1676777"/>
              <a:ext cx="714375" cy="2681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000" dirty="0">
                  <a:latin typeface="+mj-ea"/>
                  <a:ea typeface="+mj-ea"/>
                </a:rPr>
                <a:t>4</a:t>
              </a:r>
              <a:endParaRPr lang="ko-KR" altLang="en-US" sz="1000" dirty="0">
                <a:latin typeface="+mj-ea"/>
                <a:ea typeface="+mj-ea"/>
              </a:endParaRPr>
            </a:p>
          </p:txBody>
        </p: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78246983-D378-4E11-B0AF-58954CE8BE7D}"/>
              </a:ext>
            </a:extLst>
          </p:cNvPr>
          <p:cNvSpPr txBox="1"/>
          <p:nvPr/>
        </p:nvSpPr>
        <p:spPr>
          <a:xfrm>
            <a:off x="9016999" y="1280107"/>
            <a:ext cx="2632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1. </a:t>
            </a:r>
            <a:r>
              <a:rPr lang="ko-KR" altLang="en-US" sz="1000" dirty="0"/>
              <a:t>설명을 입력하세요</a:t>
            </a:r>
            <a:r>
              <a:rPr lang="en-US" altLang="ko-KR" sz="1000" dirty="0"/>
              <a:t>. </a:t>
            </a:r>
            <a:endParaRPr lang="ko-KR" altLang="en-US" sz="1000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EC7B46AF-CE05-4BD9-B8C5-0893EF57406A}"/>
              </a:ext>
            </a:extLst>
          </p:cNvPr>
          <p:cNvSpPr txBox="1"/>
          <p:nvPr/>
        </p:nvSpPr>
        <p:spPr>
          <a:xfrm>
            <a:off x="9016999" y="3333653"/>
            <a:ext cx="2632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3. </a:t>
            </a:r>
            <a:r>
              <a:rPr lang="ko-KR" altLang="en-US" sz="1000" dirty="0"/>
              <a:t>설명을 입력하세요</a:t>
            </a:r>
            <a:r>
              <a:rPr lang="en-US" altLang="ko-KR" sz="1000" dirty="0"/>
              <a:t>. </a:t>
            </a:r>
            <a:endParaRPr lang="ko-KR" altLang="en-US" sz="1000" b="1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8878BBB9-5F67-4BCD-B0FA-34D19987F39D}"/>
              </a:ext>
            </a:extLst>
          </p:cNvPr>
          <p:cNvSpPr txBox="1"/>
          <p:nvPr/>
        </p:nvSpPr>
        <p:spPr>
          <a:xfrm>
            <a:off x="9016999" y="2306880"/>
            <a:ext cx="2632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2. </a:t>
            </a:r>
            <a:r>
              <a:rPr lang="ko-KR" altLang="en-US" sz="1000" dirty="0"/>
              <a:t>설명을 입력하세요</a:t>
            </a:r>
            <a:r>
              <a:rPr lang="en-US" altLang="ko-KR" sz="1000" dirty="0"/>
              <a:t>. </a:t>
            </a:r>
            <a:endParaRPr lang="ko-KR" altLang="en-US" sz="1000" b="1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BF24A5EB-2458-43CD-B152-2948ED767BCB}"/>
              </a:ext>
            </a:extLst>
          </p:cNvPr>
          <p:cNvSpPr txBox="1"/>
          <p:nvPr/>
        </p:nvSpPr>
        <p:spPr>
          <a:xfrm>
            <a:off x="9016999" y="4360426"/>
            <a:ext cx="2632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4. </a:t>
            </a:r>
            <a:r>
              <a:rPr lang="ko-KR" altLang="en-US" sz="1000" dirty="0"/>
              <a:t>설명을 입력하세요</a:t>
            </a:r>
            <a:r>
              <a:rPr lang="en-US" altLang="ko-KR" sz="1000" dirty="0"/>
              <a:t>. </a:t>
            </a:r>
            <a:endParaRPr lang="ko-KR" altLang="en-US" sz="1000" b="1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2293AFD4-3917-48D4-A8E6-D6F1CC0869DE}"/>
              </a:ext>
            </a:extLst>
          </p:cNvPr>
          <p:cNvSpPr txBox="1"/>
          <p:nvPr/>
        </p:nvSpPr>
        <p:spPr>
          <a:xfrm>
            <a:off x="9016999" y="5387201"/>
            <a:ext cx="2632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5. </a:t>
            </a:r>
            <a:r>
              <a:rPr lang="ko-KR" altLang="en-US" sz="1000" dirty="0"/>
              <a:t>설명을 입력하세요</a:t>
            </a:r>
            <a:r>
              <a:rPr lang="en-US" altLang="ko-KR" sz="1000" dirty="0"/>
              <a:t>. 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81662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자유형: 도형 101">
            <a:extLst>
              <a:ext uri="{FF2B5EF4-FFF2-40B4-BE49-F238E27FC236}">
                <a16:creationId xmlns:a16="http://schemas.microsoft.com/office/drawing/2014/main" id="{41FEA1D0-C837-4096-BA95-6E5976A88509}"/>
              </a:ext>
            </a:extLst>
          </p:cNvPr>
          <p:cNvSpPr/>
          <p:nvPr/>
        </p:nvSpPr>
        <p:spPr>
          <a:xfrm>
            <a:off x="5388046" y="5272452"/>
            <a:ext cx="2268929" cy="357678"/>
          </a:xfrm>
          <a:custGeom>
            <a:avLst/>
            <a:gdLst>
              <a:gd name="connsiteX0" fmla="*/ 59614 w 2268929"/>
              <a:gd name="connsiteY0" fmla="*/ 0 h 357678"/>
              <a:gd name="connsiteX1" fmla="*/ 2209315 w 2268929"/>
              <a:gd name="connsiteY1" fmla="*/ 0 h 357678"/>
              <a:gd name="connsiteX2" fmla="*/ 2268929 w 2268929"/>
              <a:gd name="connsiteY2" fmla="*/ 59614 h 357678"/>
              <a:gd name="connsiteX3" fmla="*/ 2268929 w 2268929"/>
              <a:gd name="connsiteY3" fmla="*/ 298064 h 357678"/>
              <a:gd name="connsiteX4" fmla="*/ 2209315 w 2268929"/>
              <a:gd name="connsiteY4" fmla="*/ 357678 h 357678"/>
              <a:gd name="connsiteX5" fmla="*/ 59614 w 2268929"/>
              <a:gd name="connsiteY5" fmla="*/ 357678 h 357678"/>
              <a:gd name="connsiteX6" fmla="*/ 0 w 2268929"/>
              <a:gd name="connsiteY6" fmla="*/ 298064 h 357678"/>
              <a:gd name="connsiteX7" fmla="*/ 0 w 2268929"/>
              <a:gd name="connsiteY7" fmla="*/ 59614 h 357678"/>
              <a:gd name="connsiteX8" fmla="*/ 59614 w 2268929"/>
              <a:gd name="connsiteY8" fmla="*/ 0 h 357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68929" h="357678">
                <a:moveTo>
                  <a:pt x="59614" y="0"/>
                </a:moveTo>
                <a:lnTo>
                  <a:pt x="2209315" y="0"/>
                </a:lnTo>
                <a:cubicBezTo>
                  <a:pt x="2242239" y="0"/>
                  <a:pt x="2268929" y="26690"/>
                  <a:pt x="2268929" y="59614"/>
                </a:cubicBezTo>
                <a:lnTo>
                  <a:pt x="2268929" y="298064"/>
                </a:lnTo>
                <a:cubicBezTo>
                  <a:pt x="2268929" y="330988"/>
                  <a:pt x="2242239" y="357678"/>
                  <a:pt x="2209315" y="357678"/>
                </a:cubicBezTo>
                <a:lnTo>
                  <a:pt x="59614" y="357678"/>
                </a:lnTo>
                <a:cubicBezTo>
                  <a:pt x="26690" y="357678"/>
                  <a:pt x="0" y="330988"/>
                  <a:pt x="0" y="298064"/>
                </a:cubicBezTo>
                <a:lnTo>
                  <a:pt x="0" y="59614"/>
                </a:lnTo>
                <a:cubicBezTo>
                  <a:pt x="0" y="26690"/>
                  <a:pt x="26690" y="0"/>
                  <a:pt x="59614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자유형: 도형 100">
            <a:extLst>
              <a:ext uri="{FF2B5EF4-FFF2-40B4-BE49-F238E27FC236}">
                <a16:creationId xmlns:a16="http://schemas.microsoft.com/office/drawing/2014/main" id="{C6D33474-A41C-40CA-90BC-DCE6B78D1B25}"/>
              </a:ext>
            </a:extLst>
          </p:cNvPr>
          <p:cNvSpPr/>
          <p:nvPr/>
        </p:nvSpPr>
        <p:spPr>
          <a:xfrm>
            <a:off x="1451305" y="5272452"/>
            <a:ext cx="2268929" cy="357678"/>
          </a:xfrm>
          <a:custGeom>
            <a:avLst/>
            <a:gdLst>
              <a:gd name="connsiteX0" fmla="*/ 59614 w 2268929"/>
              <a:gd name="connsiteY0" fmla="*/ 0 h 357678"/>
              <a:gd name="connsiteX1" fmla="*/ 2209315 w 2268929"/>
              <a:gd name="connsiteY1" fmla="*/ 0 h 357678"/>
              <a:gd name="connsiteX2" fmla="*/ 2268929 w 2268929"/>
              <a:gd name="connsiteY2" fmla="*/ 59614 h 357678"/>
              <a:gd name="connsiteX3" fmla="*/ 2268929 w 2268929"/>
              <a:gd name="connsiteY3" fmla="*/ 298064 h 357678"/>
              <a:gd name="connsiteX4" fmla="*/ 2209315 w 2268929"/>
              <a:gd name="connsiteY4" fmla="*/ 357678 h 357678"/>
              <a:gd name="connsiteX5" fmla="*/ 59614 w 2268929"/>
              <a:gd name="connsiteY5" fmla="*/ 357678 h 357678"/>
              <a:gd name="connsiteX6" fmla="*/ 0 w 2268929"/>
              <a:gd name="connsiteY6" fmla="*/ 298064 h 357678"/>
              <a:gd name="connsiteX7" fmla="*/ 0 w 2268929"/>
              <a:gd name="connsiteY7" fmla="*/ 59614 h 357678"/>
              <a:gd name="connsiteX8" fmla="*/ 59614 w 2268929"/>
              <a:gd name="connsiteY8" fmla="*/ 0 h 357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68929" h="357678">
                <a:moveTo>
                  <a:pt x="59614" y="0"/>
                </a:moveTo>
                <a:lnTo>
                  <a:pt x="2209315" y="0"/>
                </a:lnTo>
                <a:cubicBezTo>
                  <a:pt x="2242239" y="0"/>
                  <a:pt x="2268929" y="26690"/>
                  <a:pt x="2268929" y="59614"/>
                </a:cubicBezTo>
                <a:lnTo>
                  <a:pt x="2268929" y="298064"/>
                </a:lnTo>
                <a:cubicBezTo>
                  <a:pt x="2268929" y="330988"/>
                  <a:pt x="2242239" y="357678"/>
                  <a:pt x="2209315" y="357678"/>
                </a:cubicBezTo>
                <a:lnTo>
                  <a:pt x="59614" y="357678"/>
                </a:lnTo>
                <a:cubicBezTo>
                  <a:pt x="26690" y="357678"/>
                  <a:pt x="0" y="330988"/>
                  <a:pt x="0" y="298064"/>
                </a:cubicBezTo>
                <a:lnTo>
                  <a:pt x="0" y="59614"/>
                </a:lnTo>
                <a:cubicBezTo>
                  <a:pt x="0" y="26690"/>
                  <a:pt x="26690" y="0"/>
                  <a:pt x="59614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A5B5918-3784-4EF7-8086-C95AF3A09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화면설계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BDA5386-3C15-4033-A7F1-D5156EB96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192951"/>
              </p:ext>
            </p:extLst>
          </p:nvPr>
        </p:nvGraphicFramePr>
        <p:xfrm>
          <a:off x="428625" y="748241"/>
          <a:ext cx="113538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261">
                  <a:extLst>
                    <a:ext uri="{9D8B030D-6E8A-4147-A177-3AD203B41FA5}">
                      <a16:colId xmlns:a16="http://schemas.microsoft.com/office/drawing/2014/main" val="3103796812"/>
                    </a:ext>
                  </a:extLst>
                </a:gridCol>
                <a:gridCol w="2272970">
                  <a:extLst>
                    <a:ext uri="{9D8B030D-6E8A-4147-A177-3AD203B41FA5}">
                      <a16:colId xmlns:a16="http://schemas.microsoft.com/office/drawing/2014/main" val="176179916"/>
                    </a:ext>
                  </a:extLst>
                </a:gridCol>
                <a:gridCol w="1297261">
                  <a:extLst>
                    <a:ext uri="{9D8B030D-6E8A-4147-A177-3AD203B41FA5}">
                      <a16:colId xmlns:a16="http://schemas.microsoft.com/office/drawing/2014/main" val="1093595613"/>
                    </a:ext>
                  </a:extLst>
                </a:gridCol>
                <a:gridCol w="3571658">
                  <a:extLst>
                    <a:ext uri="{9D8B030D-6E8A-4147-A177-3AD203B41FA5}">
                      <a16:colId xmlns:a16="http://schemas.microsoft.com/office/drawing/2014/main" val="3267755213"/>
                    </a:ext>
                  </a:extLst>
                </a:gridCol>
                <a:gridCol w="2914650">
                  <a:extLst>
                    <a:ext uri="{9D8B030D-6E8A-4147-A177-3AD203B41FA5}">
                      <a16:colId xmlns:a16="http://schemas.microsoft.com/office/drawing/2014/main" val="2179702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000_1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메인페이지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SIGN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852383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9EEAFD85-2510-4E71-BC25-5B992AB15134}"/>
              </a:ext>
            </a:extLst>
          </p:cNvPr>
          <p:cNvSpPr/>
          <p:nvPr/>
        </p:nvSpPr>
        <p:spPr>
          <a:xfrm>
            <a:off x="8867774" y="1108241"/>
            <a:ext cx="2914651" cy="548305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57AA70-A760-4902-BD5D-063AD376899B}"/>
              </a:ext>
            </a:extLst>
          </p:cNvPr>
          <p:cNvSpPr/>
          <p:nvPr/>
        </p:nvSpPr>
        <p:spPr>
          <a:xfrm>
            <a:off x="428625" y="1631142"/>
            <a:ext cx="8245475" cy="463843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B462E0-AECC-4384-8A5C-CB1BE7EC78D6}"/>
              </a:ext>
            </a:extLst>
          </p:cNvPr>
          <p:cNvSpPr/>
          <p:nvPr/>
        </p:nvSpPr>
        <p:spPr>
          <a:xfrm>
            <a:off x="504826" y="1693696"/>
            <a:ext cx="1536700" cy="3287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LOGO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7709598-5F1E-492E-B631-20C251611BAD}"/>
              </a:ext>
            </a:extLst>
          </p:cNvPr>
          <p:cNvCxnSpPr>
            <a:cxnSpLocks/>
          </p:cNvCxnSpPr>
          <p:nvPr/>
        </p:nvCxnSpPr>
        <p:spPr>
          <a:xfrm>
            <a:off x="428625" y="2084965"/>
            <a:ext cx="8245475" cy="0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0E7432A4-99E2-4B79-B023-7F69153B0EC6}"/>
              </a:ext>
            </a:extLst>
          </p:cNvPr>
          <p:cNvSpPr txBox="1"/>
          <p:nvPr/>
        </p:nvSpPr>
        <p:spPr>
          <a:xfrm>
            <a:off x="9016999" y="3199186"/>
            <a:ext cx="2632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2. </a:t>
            </a:r>
            <a:r>
              <a:rPr lang="ko-KR" altLang="en-US" sz="1000" dirty="0"/>
              <a:t>설명을 입력하세요</a:t>
            </a:r>
            <a:r>
              <a:rPr lang="en-US" altLang="ko-KR" sz="1000" dirty="0"/>
              <a:t>. </a:t>
            </a:r>
            <a:endParaRPr lang="ko-KR" altLang="en-US" sz="1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D2B0102-CB5C-49B1-918D-032451924AD0}"/>
              </a:ext>
            </a:extLst>
          </p:cNvPr>
          <p:cNvSpPr txBox="1"/>
          <p:nvPr/>
        </p:nvSpPr>
        <p:spPr>
          <a:xfrm>
            <a:off x="719906" y="2694682"/>
            <a:ext cx="27069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Returning Customer</a:t>
            </a:r>
            <a:endParaRPr lang="ko-KR" altLang="en-US" sz="1000" dirty="0"/>
          </a:p>
        </p:txBody>
      </p:sp>
      <p:grpSp>
        <p:nvGrpSpPr>
          <p:cNvPr id="249" name="그룹 248">
            <a:extLst>
              <a:ext uri="{FF2B5EF4-FFF2-40B4-BE49-F238E27FC236}">
                <a16:creationId xmlns:a16="http://schemas.microsoft.com/office/drawing/2014/main" id="{3249D00B-9770-4C2C-B33D-218AF00473B0}"/>
              </a:ext>
            </a:extLst>
          </p:cNvPr>
          <p:cNvGrpSpPr/>
          <p:nvPr/>
        </p:nvGrpSpPr>
        <p:grpSpPr>
          <a:xfrm>
            <a:off x="708026" y="2123847"/>
            <a:ext cx="7553337" cy="296424"/>
            <a:chOff x="708026" y="2123847"/>
            <a:chExt cx="7553337" cy="296424"/>
          </a:xfrm>
        </p:grpSpPr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B30FE036-D494-4249-85EA-D358B6EBA599}"/>
                </a:ext>
              </a:extLst>
            </p:cNvPr>
            <p:cNvSpPr txBox="1"/>
            <p:nvPr/>
          </p:nvSpPr>
          <p:spPr>
            <a:xfrm>
              <a:off x="2849038" y="2155045"/>
              <a:ext cx="113030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dirty="0"/>
                <a:t>MENU</a:t>
              </a:r>
              <a:endParaRPr lang="ko-KR" altLang="en-US" sz="1100" dirty="0"/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A3CC3A10-5191-4059-85F5-0F4EF728F50B}"/>
                </a:ext>
              </a:extLst>
            </p:cNvPr>
            <p:cNvSpPr txBox="1"/>
            <p:nvPr/>
          </p:nvSpPr>
          <p:spPr>
            <a:xfrm>
              <a:off x="4990050" y="2158661"/>
              <a:ext cx="113030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dirty="0"/>
                <a:t>MENU</a:t>
              </a:r>
              <a:endParaRPr lang="ko-KR" altLang="en-US" sz="1100" dirty="0"/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537A115F-8AB2-4FA1-ABF7-AD33DD72265D}"/>
                </a:ext>
              </a:extLst>
            </p:cNvPr>
            <p:cNvSpPr txBox="1"/>
            <p:nvPr/>
          </p:nvSpPr>
          <p:spPr>
            <a:xfrm>
              <a:off x="7131063" y="2123847"/>
              <a:ext cx="113030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dirty="0"/>
                <a:t>MENU</a:t>
              </a:r>
              <a:endParaRPr lang="ko-KR" altLang="en-US" sz="1100" dirty="0"/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C6AC4D5E-AB88-4D3A-9201-94C88108D790}"/>
                </a:ext>
              </a:extLst>
            </p:cNvPr>
            <p:cNvSpPr txBox="1"/>
            <p:nvPr/>
          </p:nvSpPr>
          <p:spPr>
            <a:xfrm>
              <a:off x="708026" y="2155297"/>
              <a:ext cx="113030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dirty="0"/>
                <a:t>MENU</a:t>
              </a:r>
              <a:endParaRPr lang="ko-KR" altLang="en-US" sz="1100" dirty="0"/>
            </a:p>
          </p:txBody>
        </p:sp>
      </p:grpSp>
      <p:grpSp>
        <p:nvGrpSpPr>
          <p:cNvPr id="254" name="그룹 253">
            <a:extLst>
              <a:ext uri="{FF2B5EF4-FFF2-40B4-BE49-F238E27FC236}">
                <a16:creationId xmlns:a16="http://schemas.microsoft.com/office/drawing/2014/main" id="{05B89BA5-22E0-4538-9014-DB1A5E59F09A}"/>
              </a:ext>
            </a:extLst>
          </p:cNvPr>
          <p:cNvGrpSpPr/>
          <p:nvPr/>
        </p:nvGrpSpPr>
        <p:grpSpPr>
          <a:xfrm>
            <a:off x="2250274" y="1692905"/>
            <a:ext cx="4086003" cy="335047"/>
            <a:chOff x="6275566" y="2207858"/>
            <a:chExt cx="4086003" cy="335047"/>
          </a:xfrm>
        </p:grpSpPr>
        <p:sp>
          <p:nvSpPr>
            <p:cNvPr id="255" name="Freeform 12">
              <a:extLst>
                <a:ext uri="{FF2B5EF4-FFF2-40B4-BE49-F238E27FC236}">
                  <a16:creationId xmlns:a16="http://schemas.microsoft.com/office/drawing/2014/main" id="{4060B3C1-4CA1-4F8A-A24A-5128C20CBD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90646" y="2295674"/>
              <a:ext cx="154500" cy="161019"/>
            </a:xfrm>
            <a:custGeom>
              <a:avLst/>
              <a:gdLst>
                <a:gd name="T0" fmla="*/ 48 w 119"/>
                <a:gd name="T1" fmla="*/ 0 h 124"/>
                <a:gd name="T2" fmla="*/ 0 w 119"/>
                <a:gd name="T3" fmla="*/ 49 h 124"/>
                <a:gd name="T4" fmla="*/ 48 w 119"/>
                <a:gd name="T5" fmla="*/ 98 h 124"/>
                <a:gd name="T6" fmla="*/ 73 w 119"/>
                <a:gd name="T7" fmla="*/ 91 h 124"/>
                <a:gd name="T8" fmla="*/ 106 w 119"/>
                <a:gd name="T9" fmla="*/ 122 h 124"/>
                <a:gd name="T10" fmla="*/ 115 w 119"/>
                <a:gd name="T11" fmla="*/ 122 h 124"/>
                <a:gd name="T12" fmla="*/ 117 w 119"/>
                <a:gd name="T13" fmla="*/ 120 h 124"/>
                <a:gd name="T14" fmla="*/ 116 w 119"/>
                <a:gd name="T15" fmla="*/ 111 h 124"/>
                <a:gd name="T16" fmla="*/ 85 w 119"/>
                <a:gd name="T17" fmla="*/ 82 h 124"/>
                <a:gd name="T18" fmla="*/ 97 w 119"/>
                <a:gd name="T19" fmla="*/ 49 h 124"/>
                <a:gd name="T20" fmla="*/ 48 w 119"/>
                <a:gd name="T21" fmla="*/ 0 h 124"/>
                <a:gd name="T22" fmla="*/ 48 w 119"/>
                <a:gd name="T23" fmla="*/ 14 h 124"/>
                <a:gd name="T24" fmla="*/ 83 w 119"/>
                <a:gd name="T25" fmla="*/ 49 h 124"/>
                <a:gd name="T26" fmla="*/ 48 w 119"/>
                <a:gd name="T27" fmla="*/ 84 h 124"/>
                <a:gd name="T28" fmla="*/ 14 w 119"/>
                <a:gd name="T29" fmla="*/ 49 h 124"/>
                <a:gd name="T30" fmla="*/ 48 w 119"/>
                <a:gd name="T31" fmla="*/ 1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9" h="124">
                  <a:moveTo>
                    <a:pt x="48" y="0"/>
                  </a:moveTo>
                  <a:cubicBezTo>
                    <a:pt x="22" y="0"/>
                    <a:pt x="0" y="22"/>
                    <a:pt x="0" y="49"/>
                  </a:cubicBezTo>
                  <a:cubicBezTo>
                    <a:pt x="0" y="76"/>
                    <a:pt x="22" y="98"/>
                    <a:pt x="48" y="98"/>
                  </a:cubicBezTo>
                  <a:cubicBezTo>
                    <a:pt x="58" y="98"/>
                    <a:pt x="66" y="95"/>
                    <a:pt x="73" y="91"/>
                  </a:cubicBezTo>
                  <a:cubicBezTo>
                    <a:pt x="106" y="122"/>
                    <a:pt x="106" y="122"/>
                    <a:pt x="106" y="122"/>
                  </a:cubicBezTo>
                  <a:cubicBezTo>
                    <a:pt x="109" y="124"/>
                    <a:pt x="113" y="124"/>
                    <a:pt x="115" y="122"/>
                  </a:cubicBezTo>
                  <a:cubicBezTo>
                    <a:pt x="117" y="120"/>
                    <a:pt x="117" y="120"/>
                    <a:pt x="117" y="120"/>
                  </a:cubicBezTo>
                  <a:cubicBezTo>
                    <a:pt x="119" y="118"/>
                    <a:pt x="119" y="114"/>
                    <a:pt x="116" y="111"/>
                  </a:cubicBezTo>
                  <a:cubicBezTo>
                    <a:pt x="85" y="82"/>
                    <a:pt x="85" y="82"/>
                    <a:pt x="85" y="82"/>
                  </a:cubicBezTo>
                  <a:cubicBezTo>
                    <a:pt x="93" y="73"/>
                    <a:pt x="97" y="61"/>
                    <a:pt x="97" y="49"/>
                  </a:cubicBezTo>
                  <a:cubicBezTo>
                    <a:pt x="97" y="22"/>
                    <a:pt x="75" y="0"/>
                    <a:pt x="48" y="0"/>
                  </a:cubicBezTo>
                  <a:close/>
                  <a:moveTo>
                    <a:pt x="48" y="14"/>
                  </a:moveTo>
                  <a:cubicBezTo>
                    <a:pt x="68" y="14"/>
                    <a:pt x="83" y="30"/>
                    <a:pt x="83" y="49"/>
                  </a:cubicBezTo>
                  <a:cubicBezTo>
                    <a:pt x="83" y="68"/>
                    <a:pt x="68" y="84"/>
                    <a:pt x="48" y="84"/>
                  </a:cubicBezTo>
                  <a:cubicBezTo>
                    <a:pt x="29" y="84"/>
                    <a:pt x="14" y="68"/>
                    <a:pt x="14" y="49"/>
                  </a:cubicBezTo>
                  <a:cubicBezTo>
                    <a:pt x="14" y="30"/>
                    <a:pt x="29" y="14"/>
                    <a:pt x="48" y="14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5DC89E62-B1C9-43A8-8C1C-9A4845EBAEC4}"/>
                </a:ext>
              </a:extLst>
            </p:cNvPr>
            <p:cNvSpPr/>
            <p:nvPr/>
          </p:nvSpPr>
          <p:spPr>
            <a:xfrm>
              <a:off x="6275566" y="2207858"/>
              <a:ext cx="4086003" cy="33504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7" name="TextBox 256">
            <a:extLst>
              <a:ext uri="{FF2B5EF4-FFF2-40B4-BE49-F238E27FC236}">
                <a16:creationId xmlns:a16="http://schemas.microsoft.com/office/drawing/2014/main" id="{83839BA9-5B0E-4C4D-884B-8FFBEACCE166}"/>
              </a:ext>
            </a:extLst>
          </p:cNvPr>
          <p:cNvSpPr txBox="1"/>
          <p:nvPr/>
        </p:nvSpPr>
        <p:spPr>
          <a:xfrm>
            <a:off x="6336278" y="1731407"/>
            <a:ext cx="113030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u="sng" dirty="0"/>
              <a:t>SIGN</a:t>
            </a:r>
            <a:endParaRPr lang="ko-KR" altLang="en-US" sz="1100" u="sng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F82E9D4C-323D-40B2-9F96-81F1E44A3F2E}"/>
              </a:ext>
            </a:extLst>
          </p:cNvPr>
          <p:cNvSpPr txBox="1"/>
          <p:nvPr/>
        </p:nvSpPr>
        <p:spPr>
          <a:xfrm>
            <a:off x="7330326" y="1731407"/>
            <a:ext cx="113030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/>
              <a:t>PRICING</a:t>
            </a:r>
            <a:endParaRPr lang="ko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E504D6A-420D-460C-BC97-3EEAF6CD7135}"/>
              </a:ext>
            </a:extLst>
          </p:cNvPr>
          <p:cNvSpPr/>
          <p:nvPr/>
        </p:nvSpPr>
        <p:spPr>
          <a:xfrm>
            <a:off x="4656648" y="3009482"/>
            <a:ext cx="3731726" cy="28828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C62823BC-D451-4BAB-AFE5-130CAC5F66D8}"/>
              </a:ext>
            </a:extLst>
          </p:cNvPr>
          <p:cNvSpPr txBox="1"/>
          <p:nvPr/>
        </p:nvSpPr>
        <p:spPr>
          <a:xfrm>
            <a:off x="9016999" y="5118266"/>
            <a:ext cx="2632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3. </a:t>
            </a:r>
            <a:r>
              <a:rPr lang="ko-KR" altLang="en-US" sz="1000" dirty="0"/>
              <a:t>설명을 입력하세요</a:t>
            </a:r>
            <a:r>
              <a:rPr lang="en-US" altLang="ko-KR" sz="1000" dirty="0"/>
              <a:t>. </a:t>
            </a:r>
            <a:endParaRPr lang="ko-KR" altLang="en-US" sz="1000" b="1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BEF23C0-798F-4A24-8063-BF0460DB9073}"/>
              </a:ext>
            </a:extLst>
          </p:cNvPr>
          <p:cNvSpPr/>
          <p:nvPr/>
        </p:nvSpPr>
        <p:spPr>
          <a:xfrm>
            <a:off x="719906" y="3009482"/>
            <a:ext cx="3731726" cy="28828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5D3C84D-3D27-4899-9F64-52322B428385}"/>
              </a:ext>
            </a:extLst>
          </p:cNvPr>
          <p:cNvSpPr txBox="1"/>
          <p:nvPr/>
        </p:nvSpPr>
        <p:spPr>
          <a:xfrm>
            <a:off x="4656648" y="2694682"/>
            <a:ext cx="27069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New Customer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B94BFF2-02D8-405D-A4F6-5514D44E1B4F}"/>
              </a:ext>
            </a:extLst>
          </p:cNvPr>
          <p:cNvSpPr/>
          <p:nvPr/>
        </p:nvSpPr>
        <p:spPr>
          <a:xfrm>
            <a:off x="929287" y="3330229"/>
            <a:ext cx="3312966" cy="60938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F299AF9-9582-4890-A3B9-203FFFB70538}"/>
              </a:ext>
            </a:extLst>
          </p:cNvPr>
          <p:cNvSpPr/>
          <p:nvPr/>
        </p:nvSpPr>
        <p:spPr>
          <a:xfrm>
            <a:off x="929287" y="4146229"/>
            <a:ext cx="3312966" cy="60938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5BF1D13D-F1A1-4109-8ECD-E1CB8F2ECCCA}"/>
              </a:ext>
            </a:extLst>
          </p:cNvPr>
          <p:cNvGrpSpPr/>
          <p:nvPr/>
        </p:nvGrpSpPr>
        <p:grpSpPr>
          <a:xfrm>
            <a:off x="554631" y="3216201"/>
            <a:ext cx="656038" cy="478178"/>
            <a:chOff x="428625" y="1550483"/>
            <a:chExt cx="714375" cy="520700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9C80CDFA-6F2E-4A04-92ED-B701EDABFAA1}"/>
                </a:ext>
              </a:extLst>
            </p:cNvPr>
            <p:cNvSpPr/>
            <p:nvPr/>
          </p:nvSpPr>
          <p:spPr>
            <a:xfrm>
              <a:off x="525462" y="1550483"/>
              <a:ext cx="520700" cy="520700"/>
            </a:xfrm>
            <a:prstGeom prst="ellipse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5CAC930-714E-44FA-BF7F-CC6757FF9153}"/>
                </a:ext>
              </a:extLst>
            </p:cNvPr>
            <p:cNvSpPr txBox="1"/>
            <p:nvPr/>
          </p:nvSpPr>
          <p:spPr>
            <a:xfrm>
              <a:off x="428625" y="1676777"/>
              <a:ext cx="714375" cy="2681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000" dirty="0">
                  <a:latin typeface="+mj-ea"/>
                  <a:ea typeface="+mj-ea"/>
                </a:rPr>
                <a:t>1</a:t>
              </a:r>
              <a:endParaRPr lang="ko-KR" altLang="en-US" sz="1000" dirty="0">
                <a:latin typeface="+mj-ea"/>
                <a:ea typeface="+mj-ea"/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EDF6289C-BF78-4680-9E28-E960E2D3E55B}"/>
              </a:ext>
            </a:extLst>
          </p:cNvPr>
          <p:cNvGrpSpPr/>
          <p:nvPr/>
        </p:nvGrpSpPr>
        <p:grpSpPr>
          <a:xfrm>
            <a:off x="2250274" y="4998091"/>
            <a:ext cx="656038" cy="478178"/>
            <a:chOff x="428625" y="1550483"/>
            <a:chExt cx="714375" cy="520700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55D76D10-4232-4B76-B376-716A1BC1D62A}"/>
                </a:ext>
              </a:extLst>
            </p:cNvPr>
            <p:cNvSpPr/>
            <p:nvPr/>
          </p:nvSpPr>
          <p:spPr>
            <a:xfrm>
              <a:off x="525462" y="1550483"/>
              <a:ext cx="520700" cy="520700"/>
            </a:xfrm>
            <a:prstGeom prst="ellipse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CA118C1-6151-45D7-9212-0A969C90AA20}"/>
                </a:ext>
              </a:extLst>
            </p:cNvPr>
            <p:cNvSpPr txBox="1"/>
            <p:nvPr/>
          </p:nvSpPr>
          <p:spPr>
            <a:xfrm>
              <a:off x="428625" y="1676777"/>
              <a:ext cx="714375" cy="2681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000" dirty="0">
                  <a:latin typeface="+mj-ea"/>
                  <a:ea typeface="+mj-ea"/>
                </a:rPr>
                <a:t>3</a:t>
              </a:r>
              <a:endParaRPr lang="ko-KR" altLang="en-US" sz="1000" dirty="0">
                <a:latin typeface="+mj-ea"/>
                <a:ea typeface="+mj-ea"/>
              </a:endParaRPr>
            </a:p>
          </p:txBody>
        </p:sp>
      </p:grp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404A79-3CEB-4660-AE59-EA876BE67E8E}"/>
              </a:ext>
            </a:extLst>
          </p:cNvPr>
          <p:cNvSpPr/>
          <p:nvPr/>
        </p:nvSpPr>
        <p:spPr>
          <a:xfrm>
            <a:off x="4866028" y="3330229"/>
            <a:ext cx="3312966" cy="4179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B85F9123-4893-4A52-9D7A-2F26C0560E5F}"/>
              </a:ext>
            </a:extLst>
          </p:cNvPr>
          <p:cNvSpPr/>
          <p:nvPr/>
        </p:nvSpPr>
        <p:spPr>
          <a:xfrm>
            <a:off x="4866028" y="3939611"/>
            <a:ext cx="3312966" cy="4179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B8FD2CC-F23C-47EA-B3FD-34235F1D6D79}"/>
              </a:ext>
            </a:extLst>
          </p:cNvPr>
          <p:cNvSpPr/>
          <p:nvPr/>
        </p:nvSpPr>
        <p:spPr>
          <a:xfrm>
            <a:off x="4866028" y="4544330"/>
            <a:ext cx="3312966" cy="4179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E5B5836E-7206-4033-AC56-47523856D610}"/>
              </a:ext>
            </a:extLst>
          </p:cNvPr>
          <p:cNvGrpSpPr/>
          <p:nvPr/>
        </p:nvGrpSpPr>
        <p:grpSpPr>
          <a:xfrm>
            <a:off x="4527978" y="3214249"/>
            <a:ext cx="656038" cy="478178"/>
            <a:chOff x="428625" y="1550483"/>
            <a:chExt cx="714375" cy="520700"/>
          </a:xfrm>
        </p:grpSpPr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7B52F3D0-613C-4E30-8706-FB7AB00C3D84}"/>
                </a:ext>
              </a:extLst>
            </p:cNvPr>
            <p:cNvSpPr/>
            <p:nvPr/>
          </p:nvSpPr>
          <p:spPr>
            <a:xfrm>
              <a:off x="525462" y="1550483"/>
              <a:ext cx="520700" cy="520700"/>
            </a:xfrm>
            <a:prstGeom prst="ellipse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505EDB3B-D3F0-44F2-8405-80865A2536A4}"/>
                </a:ext>
              </a:extLst>
            </p:cNvPr>
            <p:cNvSpPr txBox="1"/>
            <p:nvPr/>
          </p:nvSpPr>
          <p:spPr>
            <a:xfrm>
              <a:off x="428625" y="1676777"/>
              <a:ext cx="714375" cy="2681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000" dirty="0">
                  <a:latin typeface="+mj-ea"/>
                  <a:ea typeface="+mj-ea"/>
                </a:rPr>
                <a:t>2</a:t>
              </a:r>
              <a:endParaRPr lang="ko-KR" altLang="en-US" sz="1000" dirty="0">
                <a:latin typeface="+mj-ea"/>
                <a:ea typeface="+mj-ea"/>
              </a:endParaRP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E4E44E8C-4AD7-4D62-8A1A-1ED602A72593}"/>
              </a:ext>
            </a:extLst>
          </p:cNvPr>
          <p:cNvSpPr txBox="1"/>
          <p:nvPr/>
        </p:nvSpPr>
        <p:spPr>
          <a:xfrm>
            <a:off x="9016999" y="1280107"/>
            <a:ext cx="2632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1. </a:t>
            </a:r>
            <a:r>
              <a:rPr lang="ko-KR" altLang="en-US" sz="1000" dirty="0"/>
              <a:t>설명을 입력하세요</a:t>
            </a:r>
            <a:r>
              <a:rPr lang="en-US" altLang="ko-KR" sz="1000" dirty="0"/>
              <a:t>.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41175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그룹 78">
            <a:extLst>
              <a:ext uri="{FF2B5EF4-FFF2-40B4-BE49-F238E27FC236}">
                <a16:creationId xmlns:a16="http://schemas.microsoft.com/office/drawing/2014/main" id="{855C4685-D2C2-4D2F-9098-C09D3DB657F5}"/>
              </a:ext>
            </a:extLst>
          </p:cNvPr>
          <p:cNvGrpSpPr/>
          <p:nvPr/>
        </p:nvGrpSpPr>
        <p:grpSpPr>
          <a:xfrm>
            <a:off x="10015910" y="4552959"/>
            <a:ext cx="1321229" cy="1343619"/>
            <a:chOff x="719906" y="4766141"/>
            <a:chExt cx="2354936" cy="1343619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A5040BF-28F9-4569-A020-5C7653C9DE19}"/>
                </a:ext>
              </a:extLst>
            </p:cNvPr>
            <p:cNvSpPr/>
            <p:nvPr/>
          </p:nvSpPr>
          <p:spPr>
            <a:xfrm>
              <a:off x="719906" y="4766141"/>
              <a:ext cx="2354936" cy="13436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4F782129-E49A-45C1-8FDC-771704CCBF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906" y="4766141"/>
              <a:ext cx="2354936" cy="13436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FC9C9269-C1ED-45CA-B4F7-CED6A2CBE2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9906" y="4766141"/>
              <a:ext cx="2354936" cy="13436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AB0B6AD-EC21-489E-8518-F6CFEF6B9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리소스</a:t>
            </a:r>
          </a:p>
        </p:txBody>
      </p:sp>
      <p:sp>
        <p:nvSpPr>
          <p:cNvPr id="3" name="Freeform 8">
            <a:extLst>
              <a:ext uri="{FF2B5EF4-FFF2-40B4-BE49-F238E27FC236}">
                <a16:creationId xmlns:a16="http://schemas.microsoft.com/office/drawing/2014/main" id="{FEE5CF17-FE5C-4BC9-8E34-0747A4AE41D5}"/>
              </a:ext>
            </a:extLst>
          </p:cNvPr>
          <p:cNvSpPr>
            <a:spLocks noEditPoints="1"/>
          </p:cNvSpPr>
          <p:nvPr/>
        </p:nvSpPr>
        <p:spPr bwMode="auto">
          <a:xfrm>
            <a:off x="6246937" y="1720839"/>
            <a:ext cx="287552" cy="331790"/>
          </a:xfrm>
          <a:custGeom>
            <a:avLst/>
            <a:gdLst>
              <a:gd name="T0" fmla="*/ 3 w 107"/>
              <a:gd name="T1" fmla="*/ 0 h 124"/>
              <a:gd name="T2" fmla="*/ 105 w 107"/>
              <a:gd name="T3" fmla="*/ 0 h 124"/>
              <a:gd name="T4" fmla="*/ 107 w 107"/>
              <a:gd name="T5" fmla="*/ 3 h 124"/>
              <a:gd name="T6" fmla="*/ 107 w 107"/>
              <a:gd name="T7" fmla="*/ 121 h 124"/>
              <a:gd name="T8" fmla="*/ 105 w 107"/>
              <a:gd name="T9" fmla="*/ 123 h 124"/>
              <a:gd name="T10" fmla="*/ 103 w 107"/>
              <a:gd name="T11" fmla="*/ 122 h 124"/>
              <a:gd name="T12" fmla="*/ 54 w 107"/>
              <a:gd name="T13" fmla="*/ 80 h 124"/>
              <a:gd name="T14" fmla="*/ 5 w 107"/>
              <a:gd name="T15" fmla="*/ 123 h 124"/>
              <a:gd name="T16" fmla="*/ 1 w 107"/>
              <a:gd name="T17" fmla="*/ 122 h 124"/>
              <a:gd name="T18" fmla="*/ 0 w 107"/>
              <a:gd name="T19" fmla="*/ 120 h 124"/>
              <a:gd name="T20" fmla="*/ 0 w 107"/>
              <a:gd name="T21" fmla="*/ 120 h 124"/>
              <a:gd name="T22" fmla="*/ 0 w 107"/>
              <a:gd name="T23" fmla="*/ 3 h 124"/>
              <a:gd name="T24" fmla="*/ 3 w 107"/>
              <a:gd name="T25" fmla="*/ 0 h 124"/>
              <a:gd name="T26" fmla="*/ 54 w 107"/>
              <a:gd name="T27" fmla="*/ 6 h 124"/>
              <a:gd name="T28" fmla="*/ 6 w 107"/>
              <a:gd name="T29" fmla="*/ 6 h 124"/>
              <a:gd name="T30" fmla="*/ 6 w 107"/>
              <a:gd name="T31" fmla="*/ 114 h 124"/>
              <a:gd name="T32" fmla="*/ 52 w 107"/>
              <a:gd name="T33" fmla="*/ 74 h 124"/>
              <a:gd name="T34" fmla="*/ 55 w 107"/>
              <a:gd name="T35" fmla="*/ 74 h 124"/>
              <a:gd name="T36" fmla="*/ 102 w 107"/>
              <a:gd name="T37" fmla="*/ 114 h 124"/>
              <a:gd name="T38" fmla="*/ 102 w 107"/>
              <a:gd name="T39" fmla="*/ 6 h 124"/>
              <a:gd name="T40" fmla="*/ 54 w 107"/>
              <a:gd name="T41" fmla="*/ 6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7" h="124">
                <a:moveTo>
                  <a:pt x="3" y="0"/>
                </a:moveTo>
                <a:cubicBezTo>
                  <a:pt x="105" y="0"/>
                  <a:pt x="105" y="0"/>
                  <a:pt x="105" y="0"/>
                </a:cubicBezTo>
                <a:cubicBezTo>
                  <a:pt x="106" y="0"/>
                  <a:pt x="107" y="1"/>
                  <a:pt x="107" y="3"/>
                </a:cubicBezTo>
                <a:cubicBezTo>
                  <a:pt x="107" y="121"/>
                  <a:pt x="107" y="121"/>
                  <a:pt x="107" y="121"/>
                </a:cubicBezTo>
                <a:cubicBezTo>
                  <a:pt x="107" y="122"/>
                  <a:pt x="106" y="123"/>
                  <a:pt x="105" y="123"/>
                </a:cubicBezTo>
                <a:cubicBezTo>
                  <a:pt x="104" y="123"/>
                  <a:pt x="103" y="123"/>
                  <a:pt x="103" y="122"/>
                </a:cubicBezTo>
                <a:cubicBezTo>
                  <a:pt x="54" y="80"/>
                  <a:pt x="54" y="80"/>
                  <a:pt x="54" y="80"/>
                </a:cubicBezTo>
                <a:cubicBezTo>
                  <a:pt x="5" y="123"/>
                  <a:pt x="5" y="123"/>
                  <a:pt x="5" y="123"/>
                </a:cubicBezTo>
                <a:cubicBezTo>
                  <a:pt x="3" y="124"/>
                  <a:pt x="2" y="123"/>
                  <a:pt x="1" y="122"/>
                </a:cubicBezTo>
                <a:cubicBezTo>
                  <a:pt x="0" y="122"/>
                  <a:pt x="0" y="121"/>
                  <a:pt x="0" y="120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lose/>
                <a:moveTo>
                  <a:pt x="54" y="6"/>
                </a:moveTo>
                <a:cubicBezTo>
                  <a:pt x="6" y="6"/>
                  <a:pt x="6" y="6"/>
                  <a:pt x="6" y="6"/>
                </a:cubicBezTo>
                <a:cubicBezTo>
                  <a:pt x="6" y="114"/>
                  <a:pt x="6" y="114"/>
                  <a:pt x="6" y="114"/>
                </a:cubicBezTo>
                <a:cubicBezTo>
                  <a:pt x="52" y="74"/>
                  <a:pt x="52" y="74"/>
                  <a:pt x="52" y="74"/>
                </a:cubicBezTo>
                <a:cubicBezTo>
                  <a:pt x="53" y="74"/>
                  <a:pt x="54" y="74"/>
                  <a:pt x="55" y="74"/>
                </a:cubicBezTo>
                <a:cubicBezTo>
                  <a:pt x="102" y="114"/>
                  <a:pt x="102" y="114"/>
                  <a:pt x="102" y="114"/>
                </a:cubicBezTo>
                <a:cubicBezTo>
                  <a:pt x="102" y="6"/>
                  <a:pt x="102" y="6"/>
                  <a:pt x="102" y="6"/>
                </a:cubicBezTo>
                <a:cubicBezTo>
                  <a:pt x="54" y="6"/>
                  <a:pt x="54" y="6"/>
                  <a:pt x="54" y="6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Freeform 18">
            <a:extLst>
              <a:ext uri="{FF2B5EF4-FFF2-40B4-BE49-F238E27FC236}">
                <a16:creationId xmlns:a16="http://schemas.microsoft.com/office/drawing/2014/main" id="{5DD4B082-3292-4528-8347-F1238B11D788}"/>
              </a:ext>
            </a:extLst>
          </p:cNvPr>
          <p:cNvSpPr>
            <a:spLocks noEditPoints="1"/>
          </p:cNvSpPr>
          <p:nvPr/>
        </p:nvSpPr>
        <p:spPr bwMode="auto">
          <a:xfrm>
            <a:off x="4055794" y="1688765"/>
            <a:ext cx="373428" cy="372126"/>
          </a:xfrm>
          <a:custGeom>
            <a:avLst/>
            <a:gdLst>
              <a:gd name="T0" fmla="*/ 88 w 139"/>
              <a:gd name="T1" fmla="*/ 88 h 139"/>
              <a:gd name="T2" fmla="*/ 43 w 139"/>
              <a:gd name="T3" fmla="*/ 69 h 139"/>
              <a:gd name="T4" fmla="*/ 98 w 139"/>
              <a:gd name="T5" fmla="*/ 3 h 139"/>
              <a:gd name="T6" fmla="*/ 102 w 139"/>
              <a:gd name="T7" fmla="*/ 16 h 139"/>
              <a:gd name="T8" fmla="*/ 123 w 139"/>
              <a:gd name="T9" fmla="*/ 38 h 139"/>
              <a:gd name="T10" fmla="*/ 136 w 139"/>
              <a:gd name="T11" fmla="*/ 42 h 139"/>
              <a:gd name="T12" fmla="*/ 130 w 139"/>
              <a:gd name="T13" fmla="*/ 55 h 139"/>
              <a:gd name="T14" fmla="*/ 127 w 139"/>
              <a:gd name="T15" fmla="*/ 76 h 139"/>
              <a:gd name="T16" fmla="*/ 138 w 139"/>
              <a:gd name="T17" fmla="*/ 92 h 139"/>
              <a:gd name="T18" fmla="*/ 130 w 139"/>
              <a:gd name="T19" fmla="*/ 104 h 139"/>
              <a:gd name="T20" fmla="*/ 110 w 139"/>
              <a:gd name="T21" fmla="*/ 111 h 139"/>
              <a:gd name="T22" fmla="*/ 102 w 139"/>
              <a:gd name="T23" fmla="*/ 134 h 139"/>
              <a:gd name="T24" fmla="*/ 88 w 139"/>
              <a:gd name="T25" fmla="*/ 137 h 139"/>
              <a:gd name="T26" fmla="*/ 75 w 139"/>
              <a:gd name="T27" fmla="*/ 127 h 139"/>
              <a:gd name="T28" fmla="*/ 54 w 139"/>
              <a:gd name="T29" fmla="*/ 130 h 139"/>
              <a:gd name="T30" fmla="*/ 41 w 139"/>
              <a:gd name="T31" fmla="*/ 136 h 139"/>
              <a:gd name="T32" fmla="*/ 37 w 139"/>
              <a:gd name="T33" fmla="*/ 123 h 139"/>
              <a:gd name="T34" fmla="*/ 16 w 139"/>
              <a:gd name="T35" fmla="*/ 101 h 139"/>
              <a:gd name="T36" fmla="*/ 2 w 139"/>
              <a:gd name="T37" fmla="*/ 97 h 139"/>
              <a:gd name="T38" fmla="*/ 9 w 139"/>
              <a:gd name="T39" fmla="*/ 85 h 139"/>
              <a:gd name="T40" fmla="*/ 12 w 139"/>
              <a:gd name="T41" fmla="*/ 63 h 139"/>
              <a:gd name="T42" fmla="*/ 1 w 139"/>
              <a:gd name="T43" fmla="*/ 47 h 139"/>
              <a:gd name="T44" fmla="*/ 9 w 139"/>
              <a:gd name="T45" fmla="*/ 35 h 139"/>
              <a:gd name="T46" fmla="*/ 29 w 139"/>
              <a:gd name="T47" fmla="*/ 29 h 139"/>
              <a:gd name="T48" fmla="*/ 37 w 139"/>
              <a:gd name="T49" fmla="*/ 5 h 139"/>
              <a:gd name="T50" fmla="*/ 51 w 139"/>
              <a:gd name="T51" fmla="*/ 3 h 139"/>
              <a:gd name="T52" fmla="*/ 64 w 139"/>
              <a:gd name="T53" fmla="*/ 12 h 139"/>
              <a:gd name="T54" fmla="*/ 85 w 139"/>
              <a:gd name="T55" fmla="*/ 9 h 139"/>
              <a:gd name="T56" fmla="*/ 93 w 139"/>
              <a:gd name="T57" fmla="*/ 7 h 139"/>
              <a:gd name="T58" fmla="*/ 75 w 139"/>
              <a:gd name="T59" fmla="*/ 18 h 139"/>
              <a:gd name="T60" fmla="*/ 57 w 139"/>
              <a:gd name="T61" fmla="*/ 18 h 139"/>
              <a:gd name="T62" fmla="*/ 42 w 139"/>
              <a:gd name="T63" fmla="*/ 9 h 139"/>
              <a:gd name="T64" fmla="*/ 42 w 139"/>
              <a:gd name="T65" fmla="*/ 26 h 139"/>
              <a:gd name="T66" fmla="*/ 15 w 139"/>
              <a:gd name="T67" fmla="*/ 43 h 139"/>
              <a:gd name="T68" fmla="*/ 12 w 139"/>
              <a:gd name="T69" fmla="*/ 50 h 139"/>
              <a:gd name="T70" fmla="*/ 18 w 139"/>
              <a:gd name="T71" fmla="*/ 70 h 139"/>
              <a:gd name="T72" fmla="*/ 12 w 139"/>
              <a:gd name="T73" fmla="*/ 89 h 139"/>
              <a:gd name="T74" fmla="*/ 15 w 139"/>
              <a:gd name="T75" fmla="*/ 96 h 139"/>
              <a:gd name="T76" fmla="*/ 32 w 139"/>
              <a:gd name="T77" fmla="*/ 106 h 139"/>
              <a:gd name="T78" fmla="*/ 41 w 139"/>
              <a:gd name="T79" fmla="*/ 130 h 139"/>
              <a:gd name="T80" fmla="*/ 56 w 139"/>
              <a:gd name="T81" fmla="*/ 121 h 139"/>
              <a:gd name="T82" fmla="*/ 75 w 139"/>
              <a:gd name="T83" fmla="*/ 121 h 139"/>
              <a:gd name="T84" fmla="*/ 92 w 139"/>
              <a:gd name="T85" fmla="*/ 133 h 139"/>
              <a:gd name="T86" fmla="*/ 96 w 139"/>
              <a:gd name="T87" fmla="*/ 115 h 139"/>
              <a:gd name="T88" fmla="*/ 113 w 139"/>
              <a:gd name="T89" fmla="*/ 98 h 139"/>
              <a:gd name="T90" fmla="*/ 131 w 139"/>
              <a:gd name="T91" fmla="*/ 96 h 139"/>
              <a:gd name="T92" fmla="*/ 120 w 139"/>
              <a:gd name="T93" fmla="*/ 81 h 139"/>
              <a:gd name="T94" fmla="*/ 120 w 139"/>
              <a:gd name="T95" fmla="*/ 59 h 139"/>
              <a:gd name="T96" fmla="*/ 131 w 139"/>
              <a:gd name="T97" fmla="*/ 45 h 139"/>
              <a:gd name="T98" fmla="*/ 115 w 139"/>
              <a:gd name="T99" fmla="*/ 43 h 139"/>
              <a:gd name="T100" fmla="*/ 97 w 139"/>
              <a:gd name="T101" fmla="*/ 25 h 139"/>
              <a:gd name="T102" fmla="*/ 84 w 139"/>
              <a:gd name="T103" fmla="*/ 55 h 139"/>
              <a:gd name="T104" fmla="*/ 49 w 139"/>
              <a:gd name="T105" fmla="*/ 69 h 139"/>
              <a:gd name="T106" fmla="*/ 84 w 139"/>
              <a:gd name="T107" fmla="*/ 84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39" h="139">
                <a:moveTo>
                  <a:pt x="70" y="43"/>
                </a:moveTo>
                <a:cubicBezTo>
                  <a:pt x="77" y="43"/>
                  <a:pt x="84" y="46"/>
                  <a:pt x="88" y="51"/>
                </a:cubicBezTo>
                <a:cubicBezTo>
                  <a:pt x="93" y="56"/>
                  <a:pt x="96" y="63"/>
                  <a:pt x="96" y="70"/>
                </a:cubicBezTo>
                <a:cubicBezTo>
                  <a:pt x="96" y="77"/>
                  <a:pt x="93" y="84"/>
                  <a:pt x="88" y="88"/>
                </a:cubicBezTo>
                <a:cubicBezTo>
                  <a:pt x="83" y="93"/>
                  <a:pt x="77" y="96"/>
                  <a:pt x="69" y="96"/>
                </a:cubicBezTo>
                <a:cubicBezTo>
                  <a:pt x="62" y="96"/>
                  <a:pt x="55" y="93"/>
                  <a:pt x="51" y="88"/>
                </a:cubicBezTo>
                <a:cubicBezTo>
                  <a:pt x="46" y="83"/>
                  <a:pt x="43" y="77"/>
                  <a:pt x="43" y="69"/>
                </a:cubicBezTo>
                <a:cubicBezTo>
                  <a:pt x="43" y="69"/>
                  <a:pt x="43" y="69"/>
                  <a:pt x="43" y="69"/>
                </a:cubicBezTo>
                <a:cubicBezTo>
                  <a:pt x="43" y="62"/>
                  <a:pt x="46" y="56"/>
                  <a:pt x="51" y="51"/>
                </a:cubicBezTo>
                <a:cubicBezTo>
                  <a:pt x="56" y="46"/>
                  <a:pt x="62" y="43"/>
                  <a:pt x="70" y="43"/>
                </a:cubicBezTo>
                <a:close/>
                <a:moveTo>
                  <a:pt x="92" y="1"/>
                </a:moveTo>
                <a:cubicBezTo>
                  <a:pt x="94" y="2"/>
                  <a:pt x="96" y="2"/>
                  <a:pt x="98" y="3"/>
                </a:cubicBezTo>
                <a:cubicBezTo>
                  <a:pt x="99" y="4"/>
                  <a:pt x="101" y="5"/>
                  <a:pt x="103" y="6"/>
                </a:cubicBezTo>
                <a:cubicBezTo>
                  <a:pt x="104" y="6"/>
                  <a:pt x="105" y="8"/>
                  <a:pt x="104" y="9"/>
                </a:cubicBezTo>
                <a:cubicBezTo>
                  <a:pt x="104" y="9"/>
                  <a:pt x="104" y="9"/>
                  <a:pt x="104" y="9"/>
                </a:cubicBezTo>
                <a:cubicBezTo>
                  <a:pt x="103" y="12"/>
                  <a:pt x="102" y="14"/>
                  <a:pt x="102" y="16"/>
                </a:cubicBezTo>
                <a:cubicBezTo>
                  <a:pt x="102" y="18"/>
                  <a:pt x="102" y="20"/>
                  <a:pt x="102" y="22"/>
                </a:cubicBezTo>
                <a:cubicBezTo>
                  <a:pt x="105" y="24"/>
                  <a:pt x="108" y="27"/>
                  <a:pt x="110" y="29"/>
                </a:cubicBezTo>
                <a:cubicBezTo>
                  <a:pt x="113" y="32"/>
                  <a:pt x="115" y="35"/>
                  <a:pt x="117" y="38"/>
                </a:cubicBezTo>
                <a:cubicBezTo>
                  <a:pt x="119" y="38"/>
                  <a:pt x="121" y="38"/>
                  <a:pt x="123" y="38"/>
                </a:cubicBezTo>
                <a:cubicBezTo>
                  <a:pt x="126" y="38"/>
                  <a:pt x="128" y="37"/>
                  <a:pt x="130" y="36"/>
                </a:cubicBezTo>
                <a:cubicBezTo>
                  <a:pt x="132" y="35"/>
                  <a:pt x="133" y="36"/>
                  <a:pt x="134" y="37"/>
                </a:cubicBezTo>
                <a:cubicBezTo>
                  <a:pt x="134" y="37"/>
                  <a:pt x="134" y="37"/>
                  <a:pt x="134" y="37"/>
                </a:cubicBezTo>
                <a:cubicBezTo>
                  <a:pt x="135" y="39"/>
                  <a:pt x="136" y="41"/>
                  <a:pt x="136" y="42"/>
                </a:cubicBezTo>
                <a:cubicBezTo>
                  <a:pt x="137" y="44"/>
                  <a:pt x="138" y="46"/>
                  <a:pt x="138" y="48"/>
                </a:cubicBezTo>
                <a:cubicBezTo>
                  <a:pt x="139" y="50"/>
                  <a:pt x="138" y="51"/>
                  <a:pt x="137" y="52"/>
                </a:cubicBezTo>
                <a:cubicBezTo>
                  <a:pt x="137" y="52"/>
                  <a:pt x="137" y="52"/>
                  <a:pt x="137" y="52"/>
                </a:cubicBezTo>
                <a:cubicBezTo>
                  <a:pt x="134" y="52"/>
                  <a:pt x="132" y="53"/>
                  <a:pt x="130" y="55"/>
                </a:cubicBezTo>
                <a:cubicBezTo>
                  <a:pt x="129" y="56"/>
                  <a:pt x="127" y="57"/>
                  <a:pt x="126" y="59"/>
                </a:cubicBezTo>
                <a:cubicBezTo>
                  <a:pt x="126" y="61"/>
                  <a:pt x="126" y="62"/>
                  <a:pt x="127" y="64"/>
                </a:cubicBezTo>
                <a:cubicBezTo>
                  <a:pt x="127" y="66"/>
                  <a:pt x="127" y="68"/>
                  <a:pt x="127" y="70"/>
                </a:cubicBezTo>
                <a:cubicBezTo>
                  <a:pt x="127" y="72"/>
                  <a:pt x="127" y="74"/>
                  <a:pt x="127" y="76"/>
                </a:cubicBezTo>
                <a:cubicBezTo>
                  <a:pt x="126" y="78"/>
                  <a:pt x="126" y="79"/>
                  <a:pt x="126" y="81"/>
                </a:cubicBezTo>
                <a:cubicBezTo>
                  <a:pt x="127" y="83"/>
                  <a:pt x="128" y="84"/>
                  <a:pt x="130" y="85"/>
                </a:cubicBezTo>
                <a:cubicBezTo>
                  <a:pt x="132" y="87"/>
                  <a:pt x="134" y="88"/>
                  <a:pt x="136" y="89"/>
                </a:cubicBezTo>
                <a:cubicBezTo>
                  <a:pt x="138" y="89"/>
                  <a:pt x="139" y="91"/>
                  <a:pt x="138" y="92"/>
                </a:cubicBezTo>
                <a:cubicBezTo>
                  <a:pt x="138" y="92"/>
                  <a:pt x="138" y="92"/>
                  <a:pt x="138" y="92"/>
                </a:cubicBezTo>
                <a:cubicBezTo>
                  <a:pt x="137" y="94"/>
                  <a:pt x="137" y="96"/>
                  <a:pt x="136" y="98"/>
                </a:cubicBezTo>
                <a:cubicBezTo>
                  <a:pt x="135" y="100"/>
                  <a:pt x="134" y="101"/>
                  <a:pt x="134" y="103"/>
                </a:cubicBezTo>
                <a:cubicBezTo>
                  <a:pt x="133" y="104"/>
                  <a:pt x="131" y="105"/>
                  <a:pt x="130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28" y="103"/>
                  <a:pt x="125" y="102"/>
                  <a:pt x="123" y="102"/>
                </a:cubicBezTo>
                <a:cubicBezTo>
                  <a:pt x="121" y="102"/>
                  <a:pt x="119" y="102"/>
                  <a:pt x="117" y="102"/>
                </a:cubicBezTo>
                <a:cubicBezTo>
                  <a:pt x="115" y="105"/>
                  <a:pt x="112" y="108"/>
                  <a:pt x="110" y="111"/>
                </a:cubicBezTo>
                <a:cubicBezTo>
                  <a:pt x="107" y="113"/>
                  <a:pt x="104" y="115"/>
                  <a:pt x="101" y="117"/>
                </a:cubicBezTo>
                <a:cubicBezTo>
                  <a:pt x="101" y="119"/>
                  <a:pt x="101" y="122"/>
                  <a:pt x="101" y="124"/>
                </a:cubicBezTo>
                <a:cubicBezTo>
                  <a:pt x="101" y="126"/>
                  <a:pt x="102" y="128"/>
                  <a:pt x="103" y="130"/>
                </a:cubicBezTo>
                <a:cubicBezTo>
                  <a:pt x="104" y="132"/>
                  <a:pt x="103" y="133"/>
                  <a:pt x="102" y="134"/>
                </a:cubicBezTo>
                <a:cubicBezTo>
                  <a:pt x="102" y="134"/>
                  <a:pt x="102" y="134"/>
                  <a:pt x="102" y="134"/>
                </a:cubicBezTo>
                <a:cubicBezTo>
                  <a:pt x="100" y="135"/>
                  <a:pt x="98" y="136"/>
                  <a:pt x="97" y="137"/>
                </a:cubicBezTo>
                <a:cubicBezTo>
                  <a:pt x="95" y="137"/>
                  <a:pt x="93" y="138"/>
                  <a:pt x="91" y="139"/>
                </a:cubicBezTo>
                <a:cubicBezTo>
                  <a:pt x="90" y="139"/>
                  <a:pt x="88" y="138"/>
                  <a:pt x="88" y="137"/>
                </a:cubicBezTo>
                <a:cubicBezTo>
                  <a:pt x="88" y="137"/>
                  <a:pt x="88" y="137"/>
                  <a:pt x="88" y="137"/>
                </a:cubicBezTo>
                <a:cubicBezTo>
                  <a:pt x="87" y="134"/>
                  <a:pt x="86" y="132"/>
                  <a:pt x="84" y="130"/>
                </a:cubicBezTo>
                <a:cubicBezTo>
                  <a:pt x="83" y="129"/>
                  <a:pt x="82" y="127"/>
                  <a:pt x="80" y="126"/>
                </a:cubicBezTo>
                <a:cubicBezTo>
                  <a:pt x="78" y="126"/>
                  <a:pt x="77" y="127"/>
                  <a:pt x="75" y="127"/>
                </a:cubicBezTo>
                <a:cubicBezTo>
                  <a:pt x="73" y="127"/>
                  <a:pt x="71" y="127"/>
                  <a:pt x="69" y="127"/>
                </a:cubicBezTo>
                <a:cubicBezTo>
                  <a:pt x="67" y="127"/>
                  <a:pt x="65" y="127"/>
                  <a:pt x="63" y="127"/>
                </a:cubicBezTo>
                <a:cubicBezTo>
                  <a:pt x="61" y="127"/>
                  <a:pt x="60" y="126"/>
                  <a:pt x="58" y="126"/>
                </a:cubicBezTo>
                <a:cubicBezTo>
                  <a:pt x="56" y="127"/>
                  <a:pt x="55" y="129"/>
                  <a:pt x="54" y="130"/>
                </a:cubicBezTo>
                <a:cubicBezTo>
                  <a:pt x="52" y="132"/>
                  <a:pt x="51" y="134"/>
                  <a:pt x="50" y="137"/>
                </a:cubicBezTo>
                <a:cubicBezTo>
                  <a:pt x="50" y="138"/>
                  <a:pt x="48" y="139"/>
                  <a:pt x="47" y="138"/>
                </a:cubicBezTo>
                <a:cubicBezTo>
                  <a:pt x="47" y="138"/>
                  <a:pt x="47" y="138"/>
                  <a:pt x="47" y="138"/>
                </a:cubicBezTo>
                <a:cubicBezTo>
                  <a:pt x="45" y="138"/>
                  <a:pt x="43" y="137"/>
                  <a:pt x="41" y="136"/>
                </a:cubicBezTo>
                <a:cubicBezTo>
                  <a:pt x="40" y="135"/>
                  <a:pt x="38" y="135"/>
                  <a:pt x="36" y="134"/>
                </a:cubicBezTo>
                <a:cubicBezTo>
                  <a:pt x="35" y="133"/>
                  <a:pt x="34" y="131"/>
                  <a:pt x="35" y="130"/>
                </a:cubicBezTo>
                <a:cubicBezTo>
                  <a:pt x="35" y="130"/>
                  <a:pt x="35" y="130"/>
                  <a:pt x="35" y="130"/>
                </a:cubicBezTo>
                <a:cubicBezTo>
                  <a:pt x="36" y="128"/>
                  <a:pt x="37" y="126"/>
                  <a:pt x="37" y="123"/>
                </a:cubicBezTo>
                <a:cubicBezTo>
                  <a:pt x="37" y="121"/>
                  <a:pt x="37" y="119"/>
                  <a:pt x="37" y="117"/>
                </a:cubicBezTo>
                <a:cubicBezTo>
                  <a:pt x="34" y="115"/>
                  <a:pt x="31" y="113"/>
                  <a:pt x="29" y="110"/>
                </a:cubicBezTo>
                <a:cubicBezTo>
                  <a:pt x="26" y="107"/>
                  <a:pt x="24" y="105"/>
                  <a:pt x="22" y="102"/>
                </a:cubicBezTo>
                <a:cubicBezTo>
                  <a:pt x="20" y="101"/>
                  <a:pt x="18" y="101"/>
                  <a:pt x="16" y="101"/>
                </a:cubicBezTo>
                <a:cubicBezTo>
                  <a:pt x="13" y="102"/>
                  <a:pt x="11" y="102"/>
                  <a:pt x="9" y="103"/>
                </a:cubicBezTo>
                <a:cubicBezTo>
                  <a:pt x="7" y="104"/>
                  <a:pt x="6" y="104"/>
                  <a:pt x="5" y="102"/>
                </a:cubicBezTo>
                <a:cubicBezTo>
                  <a:pt x="5" y="102"/>
                  <a:pt x="5" y="102"/>
                  <a:pt x="5" y="102"/>
                </a:cubicBezTo>
                <a:cubicBezTo>
                  <a:pt x="4" y="100"/>
                  <a:pt x="3" y="99"/>
                  <a:pt x="2" y="97"/>
                </a:cubicBezTo>
                <a:cubicBezTo>
                  <a:pt x="2" y="95"/>
                  <a:pt x="1" y="93"/>
                  <a:pt x="0" y="91"/>
                </a:cubicBezTo>
                <a:cubicBezTo>
                  <a:pt x="0" y="90"/>
                  <a:pt x="1" y="88"/>
                  <a:pt x="2" y="88"/>
                </a:cubicBezTo>
                <a:cubicBezTo>
                  <a:pt x="2" y="88"/>
                  <a:pt x="2" y="88"/>
                  <a:pt x="2" y="88"/>
                </a:cubicBezTo>
                <a:cubicBezTo>
                  <a:pt x="5" y="87"/>
                  <a:pt x="7" y="86"/>
                  <a:pt x="9" y="85"/>
                </a:cubicBezTo>
                <a:cubicBezTo>
                  <a:pt x="10" y="83"/>
                  <a:pt x="12" y="82"/>
                  <a:pt x="13" y="80"/>
                </a:cubicBezTo>
                <a:cubicBezTo>
                  <a:pt x="13" y="79"/>
                  <a:pt x="12" y="77"/>
                  <a:pt x="12" y="76"/>
                </a:cubicBezTo>
                <a:cubicBezTo>
                  <a:pt x="12" y="74"/>
                  <a:pt x="12" y="72"/>
                  <a:pt x="12" y="70"/>
                </a:cubicBezTo>
                <a:cubicBezTo>
                  <a:pt x="12" y="68"/>
                  <a:pt x="12" y="66"/>
                  <a:pt x="12" y="63"/>
                </a:cubicBezTo>
                <a:cubicBezTo>
                  <a:pt x="13" y="62"/>
                  <a:pt x="13" y="60"/>
                  <a:pt x="13" y="58"/>
                </a:cubicBezTo>
                <a:cubicBezTo>
                  <a:pt x="12" y="57"/>
                  <a:pt x="11" y="55"/>
                  <a:pt x="9" y="54"/>
                </a:cubicBezTo>
                <a:cubicBezTo>
                  <a:pt x="7" y="52"/>
                  <a:pt x="5" y="51"/>
                  <a:pt x="3" y="51"/>
                </a:cubicBezTo>
                <a:cubicBezTo>
                  <a:pt x="1" y="50"/>
                  <a:pt x="0" y="49"/>
                  <a:pt x="1" y="47"/>
                </a:cubicBezTo>
                <a:cubicBezTo>
                  <a:pt x="1" y="47"/>
                  <a:pt x="1" y="47"/>
                  <a:pt x="1" y="47"/>
                </a:cubicBezTo>
                <a:cubicBezTo>
                  <a:pt x="1" y="45"/>
                  <a:pt x="2" y="43"/>
                  <a:pt x="3" y="42"/>
                </a:cubicBezTo>
                <a:cubicBezTo>
                  <a:pt x="4" y="40"/>
                  <a:pt x="4" y="38"/>
                  <a:pt x="5" y="36"/>
                </a:cubicBezTo>
                <a:cubicBezTo>
                  <a:pt x="6" y="35"/>
                  <a:pt x="8" y="34"/>
                  <a:pt x="9" y="35"/>
                </a:cubicBezTo>
                <a:cubicBezTo>
                  <a:pt x="9" y="35"/>
                  <a:pt x="9" y="35"/>
                  <a:pt x="9" y="35"/>
                </a:cubicBezTo>
                <a:cubicBezTo>
                  <a:pt x="11" y="36"/>
                  <a:pt x="14" y="37"/>
                  <a:pt x="16" y="37"/>
                </a:cubicBezTo>
                <a:cubicBezTo>
                  <a:pt x="18" y="38"/>
                  <a:pt x="20" y="38"/>
                  <a:pt x="22" y="37"/>
                </a:cubicBezTo>
                <a:cubicBezTo>
                  <a:pt x="24" y="34"/>
                  <a:pt x="27" y="31"/>
                  <a:pt x="29" y="29"/>
                </a:cubicBezTo>
                <a:cubicBezTo>
                  <a:pt x="32" y="26"/>
                  <a:pt x="35" y="24"/>
                  <a:pt x="38" y="22"/>
                </a:cubicBezTo>
                <a:cubicBezTo>
                  <a:pt x="38" y="20"/>
                  <a:pt x="38" y="18"/>
                  <a:pt x="38" y="16"/>
                </a:cubicBezTo>
                <a:cubicBezTo>
                  <a:pt x="38" y="13"/>
                  <a:pt x="37" y="11"/>
                  <a:pt x="36" y="9"/>
                </a:cubicBezTo>
                <a:cubicBezTo>
                  <a:pt x="35" y="8"/>
                  <a:pt x="35" y="6"/>
                  <a:pt x="37" y="5"/>
                </a:cubicBezTo>
                <a:cubicBezTo>
                  <a:pt x="37" y="5"/>
                  <a:pt x="37" y="5"/>
                  <a:pt x="37" y="5"/>
                </a:cubicBezTo>
                <a:cubicBezTo>
                  <a:pt x="39" y="4"/>
                  <a:pt x="40" y="3"/>
                  <a:pt x="42" y="3"/>
                </a:cubicBezTo>
                <a:cubicBezTo>
                  <a:pt x="44" y="2"/>
                  <a:pt x="46" y="1"/>
                  <a:pt x="48" y="1"/>
                </a:cubicBezTo>
                <a:cubicBezTo>
                  <a:pt x="49" y="0"/>
                  <a:pt x="51" y="1"/>
                  <a:pt x="51" y="3"/>
                </a:cubicBezTo>
                <a:cubicBezTo>
                  <a:pt x="51" y="3"/>
                  <a:pt x="51" y="3"/>
                  <a:pt x="51" y="3"/>
                </a:cubicBezTo>
                <a:cubicBezTo>
                  <a:pt x="52" y="5"/>
                  <a:pt x="53" y="7"/>
                  <a:pt x="55" y="9"/>
                </a:cubicBezTo>
                <a:cubicBezTo>
                  <a:pt x="56" y="11"/>
                  <a:pt x="57" y="12"/>
                  <a:pt x="59" y="13"/>
                </a:cubicBezTo>
                <a:cubicBezTo>
                  <a:pt x="60" y="13"/>
                  <a:pt x="62" y="13"/>
                  <a:pt x="64" y="12"/>
                </a:cubicBezTo>
                <a:cubicBezTo>
                  <a:pt x="66" y="12"/>
                  <a:pt x="68" y="12"/>
                  <a:pt x="69" y="12"/>
                </a:cubicBezTo>
                <a:cubicBezTo>
                  <a:pt x="72" y="12"/>
                  <a:pt x="74" y="12"/>
                  <a:pt x="76" y="13"/>
                </a:cubicBezTo>
                <a:cubicBezTo>
                  <a:pt x="77" y="13"/>
                  <a:pt x="79" y="13"/>
                  <a:pt x="81" y="13"/>
                </a:cubicBezTo>
                <a:cubicBezTo>
                  <a:pt x="82" y="12"/>
                  <a:pt x="84" y="11"/>
                  <a:pt x="85" y="9"/>
                </a:cubicBezTo>
                <a:cubicBezTo>
                  <a:pt x="87" y="7"/>
                  <a:pt x="88" y="5"/>
                  <a:pt x="88" y="3"/>
                </a:cubicBezTo>
                <a:cubicBezTo>
                  <a:pt x="89" y="1"/>
                  <a:pt x="90" y="1"/>
                  <a:pt x="92" y="1"/>
                </a:cubicBezTo>
                <a:close/>
                <a:moveTo>
                  <a:pt x="95" y="8"/>
                </a:moveTo>
                <a:cubicBezTo>
                  <a:pt x="95" y="8"/>
                  <a:pt x="94" y="7"/>
                  <a:pt x="93" y="7"/>
                </a:cubicBezTo>
                <a:cubicBezTo>
                  <a:pt x="92" y="9"/>
                  <a:pt x="91" y="11"/>
                  <a:pt x="90" y="13"/>
                </a:cubicBezTo>
                <a:cubicBezTo>
                  <a:pt x="88" y="15"/>
                  <a:pt x="85" y="17"/>
                  <a:pt x="83" y="18"/>
                </a:cubicBezTo>
                <a:cubicBezTo>
                  <a:pt x="82" y="19"/>
                  <a:pt x="81" y="19"/>
                  <a:pt x="81" y="19"/>
                </a:cubicBezTo>
                <a:cubicBezTo>
                  <a:pt x="79" y="19"/>
                  <a:pt x="77" y="18"/>
                  <a:pt x="75" y="18"/>
                </a:cubicBezTo>
                <a:cubicBezTo>
                  <a:pt x="73" y="18"/>
                  <a:pt x="71" y="18"/>
                  <a:pt x="69" y="18"/>
                </a:cubicBezTo>
                <a:cubicBezTo>
                  <a:pt x="68" y="18"/>
                  <a:pt x="66" y="18"/>
                  <a:pt x="64" y="18"/>
                </a:cubicBezTo>
                <a:cubicBezTo>
                  <a:pt x="62" y="18"/>
                  <a:pt x="61" y="18"/>
                  <a:pt x="59" y="19"/>
                </a:cubicBezTo>
                <a:cubicBezTo>
                  <a:pt x="58" y="19"/>
                  <a:pt x="58" y="19"/>
                  <a:pt x="57" y="18"/>
                </a:cubicBezTo>
                <a:cubicBezTo>
                  <a:pt x="54" y="17"/>
                  <a:pt x="52" y="15"/>
                  <a:pt x="50" y="12"/>
                </a:cubicBezTo>
                <a:cubicBezTo>
                  <a:pt x="49" y="11"/>
                  <a:pt x="48" y="9"/>
                  <a:pt x="47" y="7"/>
                </a:cubicBezTo>
                <a:cubicBezTo>
                  <a:pt x="46" y="7"/>
                  <a:pt x="45" y="7"/>
                  <a:pt x="44" y="8"/>
                </a:cubicBezTo>
                <a:cubicBezTo>
                  <a:pt x="43" y="8"/>
                  <a:pt x="43" y="9"/>
                  <a:pt x="42" y="9"/>
                </a:cubicBezTo>
                <a:cubicBezTo>
                  <a:pt x="43" y="11"/>
                  <a:pt x="43" y="13"/>
                  <a:pt x="43" y="15"/>
                </a:cubicBezTo>
                <a:cubicBezTo>
                  <a:pt x="44" y="18"/>
                  <a:pt x="43" y="21"/>
                  <a:pt x="43" y="24"/>
                </a:cubicBezTo>
                <a:cubicBezTo>
                  <a:pt x="43" y="24"/>
                  <a:pt x="43" y="24"/>
                  <a:pt x="43" y="24"/>
                </a:cubicBezTo>
                <a:cubicBezTo>
                  <a:pt x="43" y="25"/>
                  <a:pt x="42" y="25"/>
                  <a:pt x="42" y="26"/>
                </a:cubicBezTo>
                <a:cubicBezTo>
                  <a:pt x="38" y="28"/>
                  <a:pt x="36" y="30"/>
                  <a:pt x="33" y="33"/>
                </a:cubicBezTo>
                <a:cubicBezTo>
                  <a:pt x="30" y="35"/>
                  <a:pt x="28" y="38"/>
                  <a:pt x="26" y="41"/>
                </a:cubicBezTo>
                <a:cubicBezTo>
                  <a:pt x="26" y="42"/>
                  <a:pt x="25" y="42"/>
                  <a:pt x="24" y="42"/>
                </a:cubicBezTo>
                <a:cubicBezTo>
                  <a:pt x="21" y="43"/>
                  <a:pt x="18" y="43"/>
                  <a:pt x="15" y="43"/>
                </a:cubicBezTo>
                <a:cubicBezTo>
                  <a:pt x="13" y="42"/>
                  <a:pt x="11" y="42"/>
                  <a:pt x="9" y="41"/>
                </a:cubicBezTo>
                <a:cubicBezTo>
                  <a:pt x="9" y="42"/>
                  <a:pt x="8" y="43"/>
                  <a:pt x="8" y="44"/>
                </a:cubicBezTo>
                <a:cubicBezTo>
                  <a:pt x="8" y="45"/>
                  <a:pt x="7" y="45"/>
                  <a:pt x="7" y="46"/>
                </a:cubicBezTo>
                <a:cubicBezTo>
                  <a:pt x="9" y="47"/>
                  <a:pt x="11" y="48"/>
                  <a:pt x="12" y="50"/>
                </a:cubicBezTo>
                <a:cubicBezTo>
                  <a:pt x="15" y="51"/>
                  <a:pt x="17" y="54"/>
                  <a:pt x="18" y="56"/>
                </a:cubicBezTo>
                <a:cubicBezTo>
                  <a:pt x="19" y="57"/>
                  <a:pt x="19" y="58"/>
                  <a:pt x="19" y="58"/>
                </a:cubicBezTo>
                <a:cubicBezTo>
                  <a:pt x="18" y="60"/>
                  <a:pt x="18" y="62"/>
                  <a:pt x="18" y="64"/>
                </a:cubicBezTo>
                <a:cubicBezTo>
                  <a:pt x="18" y="66"/>
                  <a:pt x="18" y="68"/>
                  <a:pt x="18" y="70"/>
                </a:cubicBezTo>
                <a:cubicBezTo>
                  <a:pt x="18" y="72"/>
                  <a:pt x="18" y="73"/>
                  <a:pt x="18" y="75"/>
                </a:cubicBezTo>
                <a:cubicBezTo>
                  <a:pt x="18" y="77"/>
                  <a:pt x="18" y="78"/>
                  <a:pt x="19" y="80"/>
                </a:cubicBezTo>
                <a:cubicBezTo>
                  <a:pt x="19" y="81"/>
                  <a:pt x="19" y="82"/>
                  <a:pt x="18" y="82"/>
                </a:cubicBezTo>
                <a:cubicBezTo>
                  <a:pt x="17" y="85"/>
                  <a:pt x="15" y="87"/>
                  <a:pt x="12" y="89"/>
                </a:cubicBezTo>
                <a:cubicBezTo>
                  <a:pt x="10" y="90"/>
                  <a:pt x="9" y="91"/>
                  <a:pt x="7" y="92"/>
                </a:cubicBezTo>
                <a:cubicBezTo>
                  <a:pt x="7" y="93"/>
                  <a:pt x="7" y="94"/>
                  <a:pt x="8" y="95"/>
                </a:cubicBezTo>
                <a:cubicBezTo>
                  <a:pt x="8" y="96"/>
                  <a:pt x="8" y="97"/>
                  <a:pt x="9" y="97"/>
                </a:cubicBezTo>
                <a:cubicBezTo>
                  <a:pt x="11" y="97"/>
                  <a:pt x="13" y="96"/>
                  <a:pt x="15" y="96"/>
                </a:cubicBezTo>
                <a:cubicBezTo>
                  <a:pt x="18" y="95"/>
                  <a:pt x="21" y="96"/>
                  <a:pt x="24" y="96"/>
                </a:cubicBezTo>
                <a:cubicBezTo>
                  <a:pt x="24" y="96"/>
                  <a:pt x="24" y="96"/>
                  <a:pt x="24" y="96"/>
                </a:cubicBezTo>
                <a:cubicBezTo>
                  <a:pt x="25" y="97"/>
                  <a:pt x="25" y="97"/>
                  <a:pt x="26" y="98"/>
                </a:cubicBezTo>
                <a:cubicBezTo>
                  <a:pt x="28" y="101"/>
                  <a:pt x="30" y="104"/>
                  <a:pt x="32" y="106"/>
                </a:cubicBezTo>
                <a:cubicBezTo>
                  <a:pt x="35" y="109"/>
                  <a:pt x="38" y="111"/>
                  <a:pt x="41" y="113"/>
                </a:cubicBezTo>
                <a:cubicBezTo>
                  <a:pt x="41" y="113"/>
                  <a:pt x="42" y="114"/>
                  <a:pt x="42" y="115"/>
                </a:cubicBezTo>
                <a:cubicBezTo>
                  <a:pt x="43" y="118"/>
                  <a:pt x="43" y="121"/>
                  <a:pt x="43" y="124"/>
                </a:cubicBezTo>
                <a:cubicBezTo>
                  <a:pt x="42" y="126"/>
                  <a:pt x="42" y="128"/>
                  <a:pt x="41" y="130"/>
                </a:cubicBezTo>
                <a:cubicBezTo>
                  <a:pt x="42" y="130"/>
                  <a:pt x="43" y="131"/>
                  <a:pt x="44" y="131"/>
                </a:cubicBezTo>
                <a:cubicBezTo>
                  <a:pt x="44" y="132"/>
                  <a:pt x="45" y="132"/>
                  <a:pt x="46" y="132"/>
                </a:cubicBezTo>
                <a:cubicBezTo>
                  <a:pt x="47" y="130"/>
                  <a:pt x="48" y="128"/>
                  <a:pt x="49" y="127"/>
                </a:cubicBezTo>
                <a:cubicBezTo>
                  <a:pt x="51" y="124"/>
                  <a:pt x="53" y="122"/>
                  <a:pt x="56" y="121"/>
                </a:cubicBezTo>
                <a:cubicBezTo>
                  <a:pt x="57" y="120"/>
                  <a:pt x="57" y="120"/>
                  <a:pt x="58" y="120"/>
                </a:cubicBezTo>
                <a:cubicBezTo>
                  <a:pt x="60" y="121"/>
                  <a:pt x="62" y="121"/>
                  <a:pt x="64" y="121"/>
                </a:cubicBezTo>
                <a:cubicBezTo>
                  <a:pt x="66" y="122"/>
                  <a:pt x="67" y="122"/>
                  <a:pt x="69" y="122"/>
                </a:cubicBezTo>
                <a:cubicBezTo>
                  <a:pt x="71" y="122"/>
                  <a:pt x="73" y="122"/>
                  <a:pt x="75" y="121"/>
                </a:cubicBezTo>
                <a:cubicBezTo>
                  <a:pt x="76" y="121"/>
                  <a:pt x="78" y="121"/>
                  <a:pt x="80" y="121"/>
                </a:cubicBezTo>
                <a:cubicBezTo>
                  <a:pt x="81" y="120"/>
                  <a:pt x="81" y="120"/>
                  <a:pt x="82" y="121"/>
                </a:cubicBezTo>
                <a:cubicBezTo>
                  <a:pt x="85" y="122"/>
                  <a:pt x="87" y="125"/>
                  <a:pt x="89" y="127"/>
                </a:cubicBezTo>
                <a:cubicBezTo>
                  <a:pt x="90" y="129"/>
                  <a:pt x="91" y="131"/>
                  <a:pt x="92" y="133"/>
                </a:cubicBezTo>
                <a:cubicBezTo>
                  <a:pt x="93" y="132"/>
                  <a:pt x="94" y="132"/>
                  <a:pt x="95" y="132"/>
                </a:cubicBezTo>
                <a:cubicBezTo>
                  <a:pt x="95" y="131"/>
                  <a:pt x="96" y="131"/>
                  <a:pt x="97" y="130"/>
                </a:cubicBezTo>
                <a:cubicBezTo>
                  <a:pt x="96" y="128"/>
                  <a:pt x="96" y="126"/>
                  <a:pt x="96" y="124"/>
                </a:cubicBezTo>
                <a:cubicBezTo>
                  <a:pt x="95" y="121"/>
                  <a:pt x="95" y="118"/>
                  <a:pt x="96" y="115"/>
                </a:cubicBezTo>
                <a:cubicBezTo>
                  <a:pt x="96" y="115"/>
                  <a:pt x="96" y="115"/>
                  <a:pt x="96" y="115"/>
                </a:cubicBezTo>
                <a:cubicBezTo>
                  <a:pt x="96" y="114"/>
                  <a:pt x="97" y="114"/>
                  <a:pt x="97" y="113"/>
                </a:cubicBezTo>
                <a:cubicBezTo>
                  <a:pt x="100" y="111"/>
                  <a:pt x="103" y="109"/>
                  <a:pt x="106" y="107"/>
                </a:cubicBezTo>
                <a:cubicBezTo>
                  <a:pt x="109" y="104"/>
                  <a:pt x="111" y="101"/>
                  <a:pt x="113" y="98"/>
                </a:cubicBezTo>
                <a:cubicBezTo>
                  <a:pt x="113" y="98"/>
                  <a:pt x="114" y="97"/>
                  <a:pt x="115" y="97"/>
                </a:cubicBezTo>
                <a:cubicBezTo>
                  <a:pt x="118" y="96"/>
                  <a:pt x="121" y="96"/>
                  <a:pt x="124" y="97"/>
                </a:cubicBezTo>
                <a:cubicBezTo>
                  <a:pt x="126" y="97"/>
                  <a:pt x="128" y="97"/>
                  <a:pt x="130" y="98"/>
                </a:cubicBezTo>
                <a:cubicBezTo>
                  <a:pt x="130" y="97"/>
                  <a:pt x="131" y="96"/>
                  <a:pt x="131" y="96"/>
                </a:cubicBezTo>
                <a:cubicBezTo>
                  <a:pt x="131" y="95"/>
                  <a:pt x="132" y="94"/>
                  <a:pt x="132" y="93"/>
                </a:cubicBezTo>
                <a:cubicBezTo>
                  <a:pt x="130" y="92"/>
                  <a:pt x="128" y="91"/>
                  <a:pt x="127" y="90"/>
                </a:cubicBezTo>
                <a:cubicBezTo>
                  <a:pt x="124" y="88"/>
                  <a:pt x="122" y="86"/>
                  <a:pt x="121" y="83"/>
                </a:cubicBezTo>
                <a:cubicBezTo>
                  <a:pt x="120" y="82"/>
                  <a:pt x="120" y="82"/>
                  <a:pt x="120" y="81"/>
                </a:cubicBezTo>
                <a:cubicBezTo>
                  <a:pt x="121" y="79"/>
                  <a:pt x="121" y="77"/>
                  <a:pt x="121" y="75"/>
                </a:cubicBezTo>
                <a:cubicBezTo>
                  <a:pt x="121" y="73"/>
                  <a:pt x="121" y="72"/>
                  <a:pt x="121" y="70"/>
                </a:cubicBezTo>
                <a:cubicBezTo>
                  <a:pt x="121" y="68"/>
                  <a:pt x="121" y="66"/>
                  <a:pt x="121" y="64"/>
                </a:cubicBezTo>
                <a:cubicBezTo>
                  <a:pt x="121" y="63"/>
                  <a:pt x="121" y="61"/>
                  <a:pt x="120" y="59"/>
                </a:cubicBezTo>
                <a:cubicBezTo>
                  <a:pt x="120" y="59"/>
                  <a:pt x="120" y="58"/>
                  <a:pt x="121" y="57"/>
                </a:cubicBezTo>
                <a:cubicBezTo>
                  <a:pt x="122" y="55"/>
                  <a:pt x="124" y="52"/>
                  <a:pt x="127" y="50"/>
                </a:cubicBezTo>
                <a:cubicBezTo>
                  <a:pt x="129" y="49"/>
                  <a:pt x="130" y="48"/>
                  <a:pt x="132" y="47"/>
                </a:cubicBezTo>
                <a:cubicBezTo>
                  <a:pt x="132" y="46"/>
                  <a:pt x="132" y="45"/>
                  <a:pt x="131" y="45"/>
                </a:cubicBezTo>
                <a:cubicBezTo>
                  <a:pt x="131" y="44"/>
                  <a:pt x="131" y="43"/>
                  <a:pt x="130" y="42"/>
                </a:cubicBezTo>
                <a:cubicBezTo>
                  <a:pt x="128" y="43"/>
                  <a:pt x="126" y="43"/>
                  <a:pt x="124" y="43"/>
                </a:cubicBezTo>
                <a:cubicBezTo>
                  <a:pt x="121" y="44"/>
                  <a:pt x="118" y="44"/>
                  <a:pt x="115" y="43"/>
                </a:cubicBezTo>
                <a:cubicBezTo>
                  <a:pt x="115" y="43"/>
                  <a:pt x="115" y="43"/>
                  <a:pt x="115" y="43"/>
                </a:cubicBezTo>
                <a:cubicBezTo>
                  <a:pt x="114" y="43"/>
                  <a:pt x="114" y="42"/>
                  <a:pt x="113" y="42"/>
                </a:cubicBezTo>
                <a:cubicBezTo>
                  <a:pt x="111" y="39"/>
                  <a:pt x="109" y="36"/>
                  <a:pt x="106" y="33"/>
                </a:cubicBezTo>
                <a:cubicBezTo>
                  <a:pt x="104" y="31"/>
                  <a:pt x="101" y="28"/>
                  <a:pt x="98" y="26"/>
                </a:cubicBezTo>
                <a:cubicBezTo>
                  <a:pt x="97" y="26"/>
                  <a:pt x="97" y="25"/>
                  <a:pt x="97" y="25"/>
                </a:cubicBezTo>
                <a:cubicBezTo>
                  <a:pt x="96" y="22"/>
                  <a:pt x="96" y="18"/>
                  <a:pt x="96" y="15"/>
                </a:cubicBezTo>
                <a:cubicBezTo>
                  <a:pt x="97" y="13"/>
                  <a:pt x="97" y="11"/>
                  <a:pt x="98" y="9"/>
                </a:cubicBezTo>
                <a:cubicBezTo>
                  <a:pt x="97" y="9"/>
                  <a:pt x="96" y="9"/>
                  <a:pt x="95" y="8"/>
                </a:cubicBezTo>
                <a:close/>
                <a:moveTo>
                  <a:pt x="84" y="55"/>
                </a:moveTo>
                <a:cubicBezTo>
                  <a:pt x="81" y="51"/>
                  <a:pt x="75" y="49"/>
                  <a:pt x="70" y="49"/>
                </a:cubicBezTo>
                <a:cubicBezTo>
                  <a:pt x="70" y="49"/>
                  <a:pt x="70" y="49"/>
                  <a:pt x="70" y="49"/>
                </a:cubicBezTo>
                <a:cubicBezTo>
                  <a:pt x="64" y="49"/>
                  <a:pt x="59" y="51"/>
                  <a:pt x="55" y="55"/>
                </a:cubicBezTo>
                <a:cubicBezTo>
                  <a:pt x="51" y="59"/>
                  <a:pt x="49" y="64"/>
                  <a:pt x="49" y="69"/>
                </a:cubicBezTo>
                <a:cubicBezTo>
                  <a:pt x="49" y="69"/>
                  <a:pt x="49" y="69"/>
                  <a:pt x="49" y="69"/>
                </a:cubicBezTo>
                <a:cubicBezTo>
                  <a:pt x="49" y="75"/>
                  <a:pt x="51" y="81"/>
                  <a:pt x="55" y="84"/>
                </a:cubicBezTo>
                <a:cubicBezTo>
                  <a:pt x="58" y="88"/>
                  <a:pt x="64" y="90"/>
                  <a:pt x="69" y="90"/>
                </a:cubicBezTo>
                <a:cubicBezTo>
                  <a:pt x="75" y="91"/>
                  <a:pt x="80" y="88"/>
                  <a:pt x="84" y="84"/>
                </a:cubicBezTo>
                <a:cubicBezTo>
                  <a:pt x="88" y="81"/>
                  <a:pt x="90" y="76"/>
                  <a:pt x="90" y="70"/>
                </a:cubicBezTo>
                <a:cubicBezTo>
                  <a:pt x="90" y="64"/>
                  <a:pt x="88" y="59"/>
                  <a:pt x="84" y="5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Freeform 22">
            <a:extLst>
              <a:ext uri="{FF2B5EF4-FFF2-40B4-BE49-F238E27FC236}">
                <a16:creationId xmlns:a16="http://schemas.microsoft.com/office/drawing/2014/main" id="{6E839000-2B2D-4C34-A772-F223C615B9BA}"/>
              </a:ext>
            </a:extLst>
          </p:cNvPr>
          <p:cNvSpPr>
            <a:spLocks noEditPoints="1"/>
          </p:cNvSpPr>
          <p:nvPr/>
        </p:nvSpPr>
        <p:spPr bwMode="auto">
          <a:xfrm>
            <a:off x="891361" y="1699174"/>
            <a:ext cx="365620" cy="351308"/>
          </a:xfrm>
          <a:custGeom>
            <a:avLst/>
            <a:gdLst>
              <a:gd name="T0" fmla="*/ 5 w 136"/>
              <a:gd name="T1" fmla="*/ 126 h 131"/>
              <a:gd name="T2" fmla="*/ 48 w 136"/>
              <a:gd name="T3" fmla="*/ 126 h 131"/>
              <a:gd name="T4" fmla="*/ 48 w 136"/>
              <a:gd name="T5" fmla="*/ 95 h 131"/>
              <a:gd name="T6" fmla="*/ 54 w 136"/>
              <a:gd name="T7" fmla="*/ 81 h 131"/>
              <a:gd name="T8" fmla="*/ 68 w 136"/>
              <a:gd name="T9" fmla="*/ 75 h 131"/>
              <a:gd name="T10" fmla="*/ 82 w 136"/>
              <a:gd name="T11" fmla="*/ 81 h 131"/>
              <a:gd name="T12" fmla="*/ 88 w 136"/>
              <a:gd name="T13" fmla="*/ 95 h 131"/>
              <a:gd name="T14" fmla="*/ 88 w 136"/>
              <a:gd name="T15" fmla="*/ 126 h 131"/>
              <a:gd name="T16" fmla="*/ 130 w 136"/>
              <a:gd name="T17" fmla="*/ 126 h 131"/>
              <a:gd name="T18" fmla="*/ 130 w 136"/>
              <a:gd name="T19" fmla="*/ 67 h 131"/>
              <a:gd name="T20" fmla="*/ 67 w 136"/>
              <a:gd name="T21" fmla="*/ 7 h 131"/>
              <a:gd name="T22" fmla="*/ 5 w 136"/>
              <a:gd name="T23" fmla="*/ 67 h 131"/>
              <a:gd name="T24" fmla="*/ 5 w 136"/>
              <a:gd name="T25" fmla="*/ 126 h 131"/>
              <a:gd name="T26" fmla="*/ 51 w 136"/>
              <a:gd name="T27" fmla="*/ 131 h 131"/>
              <a:gd name="T28" fmla="*/ 2 w 136"/>
              <a:gd name="T29" fmla="*/ 131 h 131"/>
              <a:gd name="T30" fmla="*/ 0 w 136"/>
              <a:gd name="T31" fmla="*/ 128 h 131"/>
              <a:gd name="T32" fmla="*/ 0 w 136"/>
              <a:gd name="T33" fmla="*/ 66 h 131"/>
              <a:gd name="T34" fmla="*/ 0 w 136"/>
              <a:gd name="T35" fmla="*/ 66 h 131"/>
              <a:gd name="T36" fmla="*/ 0 w 136"/>
              <a:gd name="T37" fmla="*/ 64 h 131"/>
              <a:gd name="T38" fmla="*/ 65 w 136"/>
              <a:gd name="T39" fmla="*/ 1 h 131"/>
              <a:gd name="T40" fmla="*/ 68 w 136"/>
              <a:gd name="T41" fmla="*/ 1 h 131"/>
              <a:gd name="T42" fmla="*/ 135 w 136"/>
              <a:gd name="T43" fmla="*/ 64 h 131"/>
              <a:gd name="T44" fmla="*/ 136 w 136"/>
              <a:gd name="T45" fmla="*/ 66 h 131"/>
              <a:gd name="T46" fmla="*/ 136 w 136"/>
              <a:gd name="T47" fmla="*/ 128 h 131"/>
              <a:gd name="T48" fmla="*/ 133 w 136"/>
              <a:gd name="T49" fmla="*/ 131 h 131"/>
              <a:gd name="T50" fmla="*/ 85 w 136"/>
              <a:gd name="T51" fmla="*/ 131 h 131"/>
              <a:gd name="T52" fmla="*/ 82 w 136"/>
              <a:gd name="T53" fmla="*/ 128 h 131"/>
              <a:gd name="T54" fmla="*/ 82 w 136"/>
              <a:gd name="T55" fmla="*/ 95 h 131"/>
              <a:gd name="T56" fmla="*/ 78 w 136"/>
              <a:gd name="T57" fmla="*/ 85 h 131"/>
              <a:gd name="T58" fmla="*/ 68 w 136"/>
              <a:gd name="T59" fmla="*/ 81 h 131"/>
              <a:gd name="T60" fmla="*/ 58 w 136"/>
              <a:gd name="T61" fmla="*/ 85 h 131"/>
              <a:gd name="T62" fmla="*/ 53 w 136"/>
              <a:gd name="T63" fmla="*/ 95 h 131"/>
              <a:gd name="T64" fmla="*/ 53 w 136"/>
              <a:gd name="T65" fmla="*/ 128 h 131"/>
              <a:gd name="T66" fmla="*/ 51 w 136"/>
              <a:gd name="T6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36" h="131">
                <a:moveTo>
                  <a:pt x="5" y="126"/>
                </a:moveTo>
                <a:cubicBezTo>
                  <a:pt x="48" y="126"/>
                  <a:pt x="48" y="126"/>
                  <a:pt x="48" y="126"/>
                </a:cubicBezTo>
                <a:cubicBezTo>
                  <a:pt x="48" y="95"/>
                  <a:pt x="48" y="95"/>
                  <a:pt x="48" y="95"/>
                </a:cubicBezTo>
                <a:cubicBezTo>
                  <a:pt x="48" y="90"/>
                  <a:pt x="50" y="85"/>
                  <a:pt x="54" y="81"/>
                </a:cubicBezTo>
                <a:cubicBezTo>
                  <a:pt x="57" y="78"/>
                  <a:pt x="62" y="75"/>
                  <a:pt x="68" y="75"/>
                </a:cubicBezTo>
                <a:cubicBezTo>
                  <a:pt x="73" y="75"/>
                  <a:pt x="78" y="78"/>
                  <a:pt x="82" y="81"/>
                </a:cubicBezTo>
                <a:cubicBezTo>
                  <a:pt x="85" y="85"/>
                  <a:pt x="88" y="90"/>
                  <a:pt x="88" y="95"/>
                </a:cubicBezTo>
                <a:cubicBezTo>
                  <a:pt x="88" y="126"/>
                  <a:pt x="88" y="126"/>
                  <a:pt x="88" y="126"/>
                </a:cubicBezTo>
                <a:cubicBezTo>
                  <a:pt x="130" y="126"/>
                  <a:pt x="130" y="126"/>
                  <a:pt x="130" y="126"/>
                </a:cubicBezTo>
                <a:cubicBezTo>
                  <a:pt x="130" y="67"/>
                  <a:pt x="130" y="67"/>
                  <a:pt x="130" y="67"/>
                </a:cubicBezTo>
                <a:cubicBezTo>
                  <a:pt x="67" y="7"/>
                  <a:pt x="67" y="7"/>
                  <a:pt x="67" y="7"/>
                </a:cubicBezTo>
                <a:cubicBezTo>
                  <a:pt x="5" y="67"/>
                  <a:pt x="5" y="67"/>
                  <a:pt x="5" y="67"/>
                </a:cubicBezTo>
                <a:cubicBezTo>
                  <a:pt x="5" y="126"/>
                  <a:pt x="5" y="126"/>
                  <a:pt x="5" y="126"/>
                </a:cubicBezTo>
                <a:close/>
                <a:moveTo>
                  <a:pt x="51" y="131"/>
                </a:moveTo>
                <a:cubicBezTo>
                  <a:pt x="2" y="131"/>
                  <a:pt x="2" y="131"/>
                  <a:pt x="2" y="131"/>
                </a:cubicBezTo>
                <a:cubicBezTo>
                  <a:pt x="1" y="131"/>
                  <a:pt x="0" y="130"/>
                  <a:pt x="0" y="128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65"/>
                  <a:pt x="0" y="65"/>
                  <a:pt x="0" y="64"/>
                </a:cubicBezTo>
                <a:cubicBezTo>
                  <a:pt x="65" y="1"/>
                  <a:pt x="65" y="1"/>
                  <a:pt x="65" y="1"/>
                </a:cubicBezTo>
                <a:cubicBezTo>
                  <a:pt x="66" y="0"/>
                  <a:pt x="67" y="0"/>
                  <a:pt x="68" y="1"/>
                </a:cubicBezTo>
                <a:cubicBezTo>
                  <a:pt x="135" y="64"/>
                  <a:pt x="135" y="64"/>
                  <a:pt x="135" y="64"/>
                </a:cubicBezTo>
                <a:cubicBezTo>
                  <a:pt x="135" y="64"/>
                  <a:pt x="136" y="65"/>
                  <a:pt x="136" y="66"/>
                </a:cubicBezTo>
                <a:cubicBezTo>
                  <a:pt x="136" y="128"/>
                  <a:pt x="136" y="128"/>
                  <a:pt x="136" y="128"/>
                </a:cubicBezTo>
                <a:cubicBezTo>
                  <a:pt x="136" y="130"/>
                  <a:pt x="135" y="131"/>
                  <a:pt x="133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3" y="131"/>
                  <a:pt x="82" y="130"/>
                  <a:pt x="82" y="128"/>
                </a:cubicBezTo>
                <a:cubicBezTo>
                  <a:pt x="82" y="95"/>
                  <a:pt x="82" y="95"/>
                  <a:pt x="82" y="95"/>
                </a:cubicBezTo>
                <a:cubicBezTo>
                  <a:pt x="82" y="91"/>
                  <a:pt x="81" y="88"/>
                  <a:pt x="78" y="85"/>
                </a:cubicBezTo>
                <a:cubicBezTo>
                  <a:pt x="75" y="83"/>
                  <a:pt x="72" y="81"/>
                  <a:pt x="68" y="81"/>
                </a:cubicBezTo>
                <a:cubicBezTo>
                  <a:pt x="64" y="81"/>
                  <a:pt x="60" y="83"/>
                  <a:pt x="58" y="85"/>
                </a:cubicBezTo>
                <a:cubicBezTo>
                  <a:pt x="55" y="88"/>
                  <a:pt x="53" y="91"/>
                  <a:pt x="53" y="95"/>
                </a:cubicBezTo>
                <a:cubicBezTo>
                  <a:pt x="53" y="128"/>
                  <a:pt x="53" y="128"/>
                  <a:pt x="53" y="128"/>
                </a:cubicBezTo>
                <a:cubicBezTo>
                  <a:pt x="53" y="130"/>
                  <a:pt x="52" y="131"/>
                  <a:pt x="51" y="131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Freeform 53">
            <a:extLst>
              <a:ext uri="{FF2B5EF4-FFF2-40B4-BE49-F238E27FC236}">
                <a16:creationId xmlns:a16="http://schemas.microsoft.com/office/drawing/2014/main" id="{3C1904AE-FF98-4F1E-8C72-5148B13DC888}"/>
              </a:ext>
            </a:extLst>
          </p:cNvPr>
          <p:cNvSpPr>
            <a:spLocks noEditPoints="1"/>
          </p:cNvSpPr>
          <p:nvPr/>
        </p:nvSpPr>
        <p:spPr bwMode="auto">
          <a:xfrm>
            <a:off x="2014809" y="1690066"/>
            <a:ext cx="381232" cy="369522"/>
          </a:xfrm>
          <a:custGeom>
            <a:avLst/>
            <a:gdLst>
              <a:gd name="T0" fmla="*/ 118 w 142"/>
              <a:gd name="T1" fmla="*/ 74 h 138"/>
              <a:gd name="T2" fmla="*/ 118 w 142"/>
              <a:gd name="T3" fmla="*/ 135 h 138"/>
              <a:gd name="T4" fmla="*/ 115 w 142"/>
              <a:gd name="T5" fmla="*/ 138 h 138"/>
              <a:gd name="T6" fmla="*/ 26 w 142"/>
              <a:gd name="T7" fmla="*/ 138 h 138"/>
              <a:gd name="T8" fmla="*/ 24 w 142"/>
              <a:gd name="T9" fmla="*/ 135 h 138"/>
              <a:gd name="T10" fmla="*/ 24 w 142"/>
              <a:gd name="T11" fmla="*/ 74 h 138"/>
              <a:gd name="T12" fmla="*/ 2 w 142"/>
              <a:gd name="T13" fmla="*/ 74 h 138"/>
              <a:gd name="T14" fmla="*/ 0 w 142"/>
              <a:gd name="T15" fmla="*/ 71 h 138"/>
              <a:gd name="T16" fmla="*/ 1 w 142"/>
              <a:gd name="T17" fmla="*/ 69 h 138"/>
              <a:gd name="T18" fmla="*/ 67 w 142"/>
              <a:gd name="T19" fmla="*/ 1 h 138"/>
              <a:gd name="T20" fmla="*/ 71 w 142"/>
              <a:gd name="T21" fmla="*/ 1 h 138"/>
              <a:gd name="T22" fmla="*/ 141 w 142"/>
              <a:gd name="T23" fmla="*/ 69 h 138"/>
              <a:gd name="T24" fmla="*/ 141 w 142"/>
              <a:gd name="T25" fmla="*/ 73 h 138"/>
              <a:gd name="T26" fmla="*/ 139 w 142"/>
              <a:gd name="T27" fmla="*/ 74 h 138"/>
              <a:gd name="T28" fmla="*/ 118 w 142"/>
              <a:gd name="T29" fmla="*/ 74 h 138"/>
              <a:gd name="T30" fmla="*/ 57 w 142"/>
              <a:gd name="T31" fmla="*/ 90 h 138"/>
              <a:gd name="T32" fmla="*/ 85 w 142"/>
              <a:gd name="T33" fmla="*/ 90 h 138"/>
              <a:gd name="T34" fmla="*/ 87 w 142"/>
              <a:gd name="T35" fmla="*/ 93 h 138"/>
              <a:gd name="T36" fmla="*/ 87 w 142"/>
              <a:gd name="T37" fmla="*/ 93 h 138"/>
              <a:gd name="T38" fmla="*/ 88 w 142"/>
              <a:gd name="T39" fmla="*/ 133 h 138"/>
              <a:gd name="T40" fmla="*/ 112 w 142"/>
              <a:gd name="T41" fmla="*/ 133 h 138"/>
              <a:gd name="T42" fmla="*/ 112 w 142"/>
              <a:gd name="T43" fmla="*/ 71 h 138"/>
              <a:gd name="T44" fmla="*/ 115 w 142"/>
              <a:gd name="T45" fmla="*/ 68 h 138"/>
              <a:gd name="T46" fmla="*/ 132 w 142"/>
              <a:gd name="T47" fmla="*/ 68 h 138"/>
              <a:gd name="T48" fmla="*/ 69 w 142"/>
              <a:gd name="T49" fmla="*/ 7 h 138"/>
              <a:gd name="T50" fmla="*/ 9 w 142"/>
              <a:gd name="T51" fmla="*/ 68 h 138"/>
              <a:gd name="T52" fmla="*/ 26 w 142"/>
              <a:gd name="T53" fmla="*/ 68 h 138"/>
              <a:gd name="T54" fmla="*/ 29 w 142"/>
              <a:gd name="T55" fmla="*/ 71 h 138"/>
              <a:gd name="T56" fmla="*/ 29 w 142"/>
              <a:gd name="T57" fmla="*/ 133 h 138"/>
              <a:gd name="T58" fmla="*/ 54 w 142"/>
              <a:gd name="T59" fmla="*/ 133 h 138"/>
              <a:gd name="T60" fmla="*/ 54 w 142"/>
              <a:gd name="T61" fmla="*/ 93 h 138"/>
              <a:gd name="T62" fmla="*/ 57 w 142"/>
              <a:gd name="T63" fmla="*/ 90 h 138"/>
              <a:gd name="T64" fmla="*/ 82 w 142"/>
              <a:gd name="T65" fmla="*/ 96 h 138"/>
              <a:gd name="T66" fmla="*/ 59 w 142"/>
              <a:gd name="T67" fmla="*/ 96 h 138"/>
              <a:gd name="T68" fmla="*/ 59 w 142"/>
              <a:gd name="T69" fmla="*/ 133 h 138"/>
              <a:gd name="T70" fmla="*/ 82 w 142"/>
              <a:gd name="T71" fmla="*/ 133 h 138"/>
              <a:gd name="T72" fmla="*/ 82 w 142"/>
              <a:gd name="T73" fmla="*/ 96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2" h="138">
                <a:moveTo>
                  <a:pt x="118" y="74"/>
                </a:moveTo>
                <a:cubicBezTo>
                  <a:pt x="118" y="135"/>
                  <a:pt x="118" y="135"/>
                  <a:pt x="118" y="135"/>
                </a:cubicBezTo>
                <a:cubicBezTo>
                  <a:pt x="118" y="137"/>
                  <a:pt x="116" y="138"/>
                  <a:pt x="115" y="138"/>
                </a:cubicBezTo>
                <a:cubicBezTo>
                  <a:pt x="26" y="138"/>
                  <a:pt x="26" y="138"/>
                  <a:pt x="26" y="138"/>
                </a:cubicBezTo>
                <a:cubicBezTo>
                  <a:pt x="25" y="138"/>
                  <a:pt x="24" y="137"/>
                  <a:pt x="24" y="135"/>
                </a:cubicBezTo>
                <a:cubicBezTo>
                  <a:pt x="24" y="74"/>
                  <a:pt x="24" y="74"/>
                  <a:pt x="24" y="74"/>
                </a:cubicBezTo>
                <a:cubicBezTo>
                  <a:pt x="2" y="74"/>
                  <a:pt x="2" y="74"/>
                  <a:pt x="2" y="74"/>
                </a:cubicBezTo>
                <a:cubicBezTo>
                  <a:pt x="1" y="74"/>
                  <a:pt x="0" y="73"/>
                  <a:pt x="0" y="71"/>
                </a:cubicBezTo>
                <a:cubicBezTo>
                  <a:pt x="0" y="70"/>
                  <a:pt x="0" y="69"/>
                  <a:pt x="1" y="69"/>
                </a:cubicBezTo>
                <a:cubicBezTo>
                  <a:pt x="67" y="1"/>
                  <a:pt x="67" y="1"/>
                  <a:pt x="67" y="1"/>
                </a:cubicBezTo>
                <a:cubicBezTo>
                  <a:pt x="68" y="0"/>
                  <a:pt x="70" y="0"/>
                  <a:pt x="71" y="1"/>
                </a:cubicBezTo>
                <a:cubicBezTo>
                  <a:pt x="141" y="69"/>
                  <a:pt x="141" y="69"/>
                  <a:pt x="141" y="69"/>
                </a:cubicBezTo>
                <a:cubicBezTo>
                  <a:pt x="142" y="70"/>
                  <a:pt x="142" y="72"/>
                  <a:pt x="141" y="73"/>
                </a:cubicBezTo>
                <a:cubicBezTo>
                  <a:pt x="141" y="73"/>
                  <a:pt x="140" y="74"/>
                  <a:pt x="139" y="74"/>
                </a:cubicBezTo>
                <a:lnTo>
                  <a:pt x="118" y="74"/>
                </a:lnTo>
                <a:close/>
                <a:moveTo>
                  <a:pt x="57" y="90"/>
                </a:moveTo>
                <a:cubicBezTo>
                  <a:pt x="85" y="90"/>
                  <a:pt x="85" y="90"/>
                  <a:pt x="85" y="90"/>
                </a:cubicBezTo>
                <a:cubicBezTo>
                  <a:pt x="86" y="90"/>
                  <a:pt x="87" y="92"/>
                  <a:pt x="87" y="93"/>
                </a:cubicBezTo>
                <a:cubicBezTo>
                  <a:pt x="87" y="93"/>
                  <a:pt x="87" y="93"/>
                  <a:pt x="87" y="93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112" y="133"/>
                  <a:pt x="112" y="133"/>
                  <a:pt x="112" y="133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12" y="70"/>
                  <a:pt x="113" y="68"/>
                  <a:pt x="115" y="68"/>
                </a:cubicBezTo>
                <a:cubicBezTo>
                  <a:pt x="132" y="68"/>
                  <a:pt x="132" y="68"/>
                  <a:pt x="132" y="68"/>
                </a:cubicBezTo>
                <a:cubicBezTo>
                  <a:pt x="69" y="7"/>
                  <a:pt x="69" y="7"/>
                  <a:pt x="69" y="7"/>
                </a:cubicBezTo>
                <a:cubicBezTo>
                  <a:pt x="9" y="68"/>
                  <a:pt x="9" y="68"/>
                  <a:pt x="9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8" y="68"/>
                  <a:pt x="29" y="70"/>
                  <a:pt x="29" y="71"/>
                </a:cubicBezTo>
                <a:cubicBezTo>
                  <a:pt x="29" y="133"/>
                  <a:pt x="29" y="133"/>
                  <a:pt x="29" y="133"/>
                </a:cubicBezTo>
                <a:cubicBezTo>
                  <a:pt x="54" y="133"/>
                  <a:pt x="54" y="133"/>
                  <a:pt x="54" y="133"/>
                </a:cubicBezTo>
                <a:cubicBezTo>
                  <a:pt x="54" y="93"/>
                  <a:pt x="54" y="93"/>
                  <a:pt x="54" y="93"/>
                </a:cubicBezTo>
                <a:cubicBezTo>
                  <a:pt x="54" y="92"/>
                  <a:pt x="55" y="90"/>
                  <a:pt x="57" y="90"/>
                </a:cubicBezTo>
                <a:close/>
                <a:moveTo>
                  <a:pt x="82" y="96"/>
                </a:moveTo>
                <a:cubicBezTo>
                  <a:pt x="59" y="96"/>
                  <a:pt x="59" y="96"/>
                  <a:pt x="59" y="96"/>
                </a:cubicBezTo>
                <a:cubicBezTo>
                  <a:pt x="59" y="133"/>
                  <a:pt x="59" y="133"/>
                  <a:pt x="59" y="133"/>
                </a:cubicBezTo>
                <a:cubicBezTo>
                  <a:pt x="82" y="133"/>
                  <a:pt x="82" y="133"/>
                  <a:pt x="82" y="133"/>
                </a:cubicBezTo>
                <a:lnTo>
                  <a:pt x="82" y="9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464CF77-3D59-4BD7-A50E-3DF2713799FC}"/>
              </a:ext>
            </a:extLst>
          </p:cNvPr>
          <p:cNvGrpSpPr/>
          <p:nvPr/>
        </p:nvGrpSpPr>
        <p:grpSpPr>
          <a:xfrm>
            <a:off x="5181464" y="1731702"/>
            <a:ext cx="322682" cy="286250"/>
            <a:chOff x="11071225" y="731838"/>
            <a:chExt cx="393700" cy="34925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" name="Freeform 57">
              <a:extLst>
                <a:ext uri="{FF2B5EF4-FFF2-40B4-BE49-F238E27FC236}">
                  <a16:creationId xmlns:a16="http://schemas.microsoft.com/office/drawing/2014/main" id="{28DCC905-84F7-433A-AC9C-3AAE753A9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7113" y="731838"/>
              <a:ext cx="87313" cy="252412"/>
            </a:xfrm>
            <a:custGeom>
              <a:avLst/>
              <a:gdLst>
                <a:gd name="T0" fmla="*/ 22 w 27"/>
                <a:gd name="T1" fmla="*/ 2 h 77"/>
                <a:gd name="T2" fmla="*/ 25 w 27"/>
                <a:gd name="T3" fmla="*/ 0 h 77"/>
                <a:gd name="T4" fmla="*/ 27 w 27"/>
                <a:gd name="T5" fmla="*/ 2 h 77"/>
                <a:gd name="T6" fmla="*/ 27 w 27"/>
                <a:gd name="T7" fmla="*/ 74 h 77"/>
                <a:gd name="T8" fmla="*/ 25 w 27"/>
                <a:gd name="T9" fmla="*/ 77 h 77"/>
                <a:gd name="T10" fmla="*/ 23 w 27"/>
                <a:gd name="T11" fmla="*/ 76 h 77"/>
                <a:gd name="T12" fmla="*/ 1 w 27"/>
                <a:gd name="T13" fmla="*/ 54 h 77"/>
                <a:gd name="T14" fmla="*/ 1 w 27"/>
                <a:gd name="T15" fmla="*/ 50 h 77"/>
                <a:gd name="T16" fmla="*/ 4 w 27"/>
                <a:gd name="T17" fmla="*/ 50 h 77"/>
                <a:gd name="T18" fmla="*/ 22 w 27"/>
                <a:gd name="T19" fmla="*/ 69 h 77"/>
                <a:gd name="T20" fmla="*/ 22 w 27"/>
                <a:gd name="T21" fmla="*/ 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77">
                  <a:moveTo>
                    <a:pt x="22" y="2"/>
                  </a:moveTo>
                  <a:cubicBezTo>
                    <a:pt x="22" y="1"/>
                    <a:pt x="24" y="0"/>
                    <a:pt x="25" y="0"/>
                  </a:cubicBezTo>
                  <a:cubicBezTo>
                    <a:pt x="26" y="0"/>
                    <a:pt x="27" y="1"/>
                    <a:pt x="27" y="2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27" y="76"/>
                    <a:pt x="26" y="77"/>
                    <a:pt x="25" y="77"/>
                  </a:cubicBezTo>
                  <a:cubicBezTo>
                    <a:pt x="24" y="77"/>
                    <a:pt x="24" y="76"/>
                    <a:pt x="23" y="76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3"/>
                    <a:pt x="0" y="51"/>
                    <a:pt x="1" y="50"/>
                  </a:cubicBezTo>
                  <a:cubicBezTo>
                    <a:pt x="2" y="49"/>
                    <a:pt x="3" y="49"/>
                    <a:pt x="4" y="50"/>
                  </a:cubicBezTo>
                  <a:cubicBezTo>
                    <a:pt x="22" y="69"/>
                    <a:pt x="22" y="69"/>
                    <a:pt x="22" y="69"/>
                  </a:cubicBezTo>
                  <a:lnTo>
                    <a:pt x="2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58">
              <a:extLst>
                <a:ext uri="{FF2B5EF4-FFF2-40B4-BE49-F238E27FC236}">
                  <a16:creationId xmlns:a16="http://schemas.microsoft.com/office/drawing/2014/main" id="{DF48F552-D61A-49CB-900F-003CD10DFE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71225" y="731838"/>
              <a:ext cx="393700" cy="349250"/>
            </a:xfrm>
            <a:custGeom>
              <a:avLst/>
              <a:gdLst>
                <a:gd name="T0" fmla="*/ 57 w 120"/>
                <a:gd name="T1" fmla="*/ 2 h 107"/>
                <a:gd name="T2" fmla="*/ 60 w 120"/>
                <a:gd name="T3" fmla="*/ 0 h 107"/>
                <a:gd name="T4" fmla="*/ 62 w 120"/>
                <a:gd name="T5" fmla="*/ 2 h 107"/>
                <a:gd name="T6" fmla="*/ 62 w 120"/>
                <a:gd name="T7" fmla="*/ 69 h 107"/>
                <a:gd name="T8" fmla="*/ 81 w 120"/>
                <a:gd name="T9" fmla="*/ 50 h 107"/>
                <a:gd name="T10" fmla="*/ 84 w 120"/>
                <a:gd name="T11" fmla="*/ 50 h 107"/>
                <a:gd name="T12" fmla="*/ 84 w 120"/>
                <a:gd name="T13" fmla="*/ 54 h 107"/>
                <a:gd name="T14" fmla="*/ 62 w 120"/>
                <a:gd name="T15" fmla="*/ 76 h 107"/>
                <a:gd name="T16" fmla="*/ 60 w 120"/>
                <a:gd name="T17" fmla="*/ 77 h 107"/>
                <a:gd name="T18" fmla="*/ 57 w 120"/>
                <a:gd name="T19" fmla="*/ 74 h 107"/>
                <a:gd name="T20" fmla="*/ 57 w 120"/>
                <a:gd name="T21" fmla="*/ 2 h 107"/>
                <a:gd name="T22" fmla="*/ 115 w 120"/>
                <a:gd name="T23" fmla="*/ 63 h 107"/>
                <a:gd name="T24" fmla="*/ 117 w 120"/>
                <a:gd name="T25" fmla="*/ 61 h 107"/>
                <a:gd name="T26" fmla="*/ 120 w 120"/>
                <a:gd name="T27" fmla="*/ 63 h 107"/>
                <a:gd name="T28" fmla="*/ 120 w 120"/>
                <a:gd name="T29" fmla="*/ 105 h 107"/>
                <a:gd name="T30" fmla="*/ 117 w 120"/>
                <a:gd name="T31" fmla="*/ 107 h 107"/>
                <a:gd name="T32" fmla="*/ 3 w 120"/>
                <a:gd name="T33" fmla="*/ 107 h 107"/>
                <a:gd name="T34" fmla="*/ 0 w 120"/>
                <a:gd name="T35" fmla="*/ 105 h 107"/>
                <a:gd name="T36" fmla="*/ 0 w 120"/>
                <a:gd name="T37" fmla="*/ 63 h 107"/>
                <a:gd name="T38" fmla="*/ 3 w 120"/>
                <a:gd name="T39" fmla="*/ 61 h 107"/>
                <a:gd name="T40" fmla="*/ 5 w 120"/>
                <a:gd name="T41" fmla="*/ 63 h 107"/>
                <a:gd name="T42" fmla="*/ 5 w 120"/>
                <a:gd name="T43" fmla="*/ 102 h 107"/>
                <a:gd name="T44" fmla="*/ 115 w 120"/>
                <a:gd name="T45" fmla="*/ 102 h 107"/>
                <a:gd name="T46" fmla="*/ 115 w 120"/>
                <a:gd name="T47" fmla="*/ 6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0" h="107">
                  <a:moveTo>
                    <a:pt x="57" y="2"/>
                  </a:moveTo>
                  <a:cubicBezTo>
                    <a:pt x="57" y="1"/>
                    <a:pt x="59" y="0"/>
                    <a:pt x="60" y="0"/>
                  </a:cubicBezTo>
                  <a:cubicBezTo>
                    <a:pt x="61" y="0"/>
                    <a:pt x="62" y="1"/>
                    <a:pt x="62" y="2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82" y="49"/>
                    <a:pt x="83" y="49"/>
                    <a:pt x="84" y="50"/>
                  </a:cubicBezTo>
                  <a:cubicBezTo>
                    <a:pt x="85" y="51"/>
                    <a:pt x="85" y="53"/>
                    <a:pt x="84" y="54"/>
                  </a:cubicBezTo>
                  <a:cubicBezTo>
                    <a:pt x="62" y="76"/>
                    <a:pt x="62" y="76"/>
                    <a:pt x="62" y="76"/>
                  </a:cubicBezTo>
                  <a:cubicBezTo>
                    <a:pt x="61" y="76"/>
                    <a:pt x="61" y="77"/>
                    <a:pt x="60" y="77"/>
                  </a:cubicBezTo>
                  <a:cubicBezTo>
                    <a:pt x="59" y="77"/>
                    <a:pt x="57" y="76"/>
                    <a:pt x="57" y="74"/>
                  </a:cubicBezTo>
                  <a:lnTo>
                    <a:pt x="57" y="2"/>
                  </a:lnTo>
                  <a:close/>
                  <a:moveTo>
                    <a:pt x="115" y="63"/>
                  </a:moveTo>
                  <a:cubicBezTo>
                    <a:pt x="115" y="62"/>
                    <a:pt x="116" y="61"/>
                    <a:pt x="117" y="61"/>
                  </a:cubicBezTo>
                  <a:cubicBezTo>
                    <a:pt x="118" y="61"/>
                    <a:pt x="120" y="62"/>
                    <a:pt x="120" y="63"/>
                  </a:cubicBezTo>
                  <a:cubicBezTo>
                    <a:pt x="120" y="105"/>
                    <a:pt x="120" y="105"/>
                    <a:pt x="120" y="105"/>
                  </a:cubicBezTo>
                  <a:cubicBezTo>
                    <a:pt x="120" y="106"/>
                    <a:pt x="118" y="107"/>
                    <a:pt x="117" y="107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1" y="107"/>
                    <a:pt x="0" y="106"/>
                    <a:pt x="0" y="10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2"/>
                    <a:pt x="1" y="61"/>
                    <a:pt x="3" y="61"/>
                  </a:cubicBezTo>
                  <a:cubicBezTo>
                    <a:pt x="4" y="61"/>
                    <a:pt x="5" y="62"/>
                    <a:pt x="5" y="63"/>
                  </a:cubicBezTo>
                  <a:cubicBezTo>
                    <a:pt x="5" y="102"/>
                    <a:pt x="5" y="102"/>
                    <a:pt x="5" y="102"/>
                  </a:cubicBezTo>
                  <a:cubicBezTo>
                    <a:pt x="115" y="102"/>
                    <a:pt x="115" y="102"/>
                    <a:pt x="115" y="102"/>
                  </a:cubicBezTo>
                  <a:lnTo>
                    <a:pt x="115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1F96BDB-50B2-4FDB-A526-27121D2B0531}"/>
              </a:ext>
            </a:extLst>
          </p:cNvPr>
          <p:cNvGrpSpPr/>
          <p:nvPr/>
        </p:nvGrpSpPr>
        <p:grpSpPr>
          <a:xfrm>
            <a:off x="3133967" y="1690066"/>
            <a:ext cx="184762" cy="369522"/>
            <a:chOff x="1965325" y="682625"/>
            <a:chExt cx="225425" cy="45085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" name="Freeform 59">
              <a:extLst>
                <a:ext uri="{FF2B5EF4-FFF2-40B4-BE49-F238E27FC236}">
                  <a16:creationId xmlns:a16="http://schemas.microsoft.com/office/drawing/2014/main" id="{9440A4AB-917C-4091-AA31-B8E829E2FD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5325" y="889000"/>
              <a:ext cx="225425" cy="244475"/>
            </a:xfrm>
            <a:custGeom>
              <a:avLst/>
              <a:gdLst>
                <a:gd name="T0" fmla="*/ 6 w 69"/>
                <a:gd name="T1" fmla="*/ 70 h 75"/>
                <a:gd name="T2" fmla="*/ 63 w 69"/>
                <a:gd name="T3" fmla="*/ 70 h 75"/>
                <a:gd name="T4" fmla="*/ 63 w 69"/>
                <a:gd name="T5" fmla="*/ 34 h 75"/>
                <a:gd name="T6" fmla="*/ 55 w 69"/>
                <a:gd name="T7" fmla="*/ 14 h 75"/>
                <a:gd name="T8" fmla="*/ 35 w 69"/>
                <a:gd name="T9" fmla="*/ 5 h 75"/>
                <a:gd name="T10" fmla="*/ 14 w 69"/>
                <a:gd name="T11" fmla="*/ 14 h 75"/>
                <a:gd name="T12" fmla="*/ 6 w 69"/>
                <a:gd name="T13" fmla="*/ 34 h 75"/>
                <a:gd name="T14" fmla="*/ 6 w 69"/>
                <a:gd name="T15" fmla="*/ 70 h 75"/>
                <a:gd name="T16" fmla="*/ 66 w 69"/>
                <a:gd name="T17" fmla="*/ 75 h 75"/>
                <a:gd name="T18" fmla="*/ 3 w 69"/>
                <a:gd name="T19" fmla="*/ 75 h 75"/>
                <a:gd name="T20" fmla="*/ 0 w 69"/>
                <a:gd name="T21" fmla="*/ 72 h 75"/>
                <a:gd name="T22" fmla="*/ 0 w 69"/>
                <a:gd name="T23" fmla="*/ 34 h 75"/>
                <a:gd name="T24" fmla="*/ 11 w 69"/>
                <a:gd name="T25" fmla="*/ 10 h 75"/>
                <a:gd name="T26" fmla="*/ 35 w 69"/>
                <a:gd name="T27" fmla="*/ 0 h 75"/>
                <a:gd name="T28" fmla="*/ 59 w 69"/>
                <a:gd name="T29" fmla="*/ 10 h 75"/>
                <a:gd name="T30" fmla="*/ 69 w 69"/>
                <a:gd name="T31" fmla="*/ 34 h 75"/>
                <a:gd name="T32" fmla="*/ 69 w 69"/>
                <a:gd name="T33" fmla="*/ 72 h 75"/>
                <a:gd name="T34" fmla="*/ 66 w 69"/>
                <a:gd name="T35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" h="75">
                  <a:moveTo>
                    <a:pt x="6" y="70"/>
                  </a:moveTo>
                  <a:cubicBezTo>
                    <a:pt x="63" y="70"/>
                    <a:pt x="63" y="70"/>
                    <a:pt x="63" y="70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63" y="26"/>
                    <a:pt x="60" y="19"/>
                    <a:pt x="55" y="14"/>
                  </a:cubicBezTo>
                  <a:cubicBezTo>
                    <a:pt x="50" y="9"/>
                    <a:pt x="43" y="5"/>
                    <a:pt x="35" y="5"/>
                  </a:cubicBezTo>
                  <a:cubicBezTo>
                    <a:pt x="27" y="5"/>
                    <a:pt x="20" y="8"/>
                    <a:pt x="14" y="14"/>
                  </a:cubicBezTo>
                  <a:cubicBezTo>
                    <a:pt x="9" y="19"/>
                    <a:pt x="6" y="26"/>
                    <a:pt x="6" y="34"/>
                  </a:cubicBezTo>
                  <a:lnTo>
                    <a:pt x="6" y="70"/>
                  </a:lnTo>
                  <a:close/>
                  <a:moveTo>
                    <a:pt x="66" y="75"/>
                  </a:moveTo>
                  <a:cubicBezTo>
                    <a:pt x="3" y="75"/>
                    <a:pt x="3" y="75"/>
                    <a:pt x="3" y="75"/>
                  </a:cubicBezTo>
                  <a:cubicBezTo>
                    <a:pt x="2" y="75"/>
                    <a:pt x="0" y="74"/>
                    <a:pt x="0" y="7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5"/>
                    <a:pt x="4" y="16"/>
                    <a:pt x="11" y="10"/>
                  </a:cubicBezTo>
                  <a:cubicBezTo>
                    <a:pt x="17" y="4"/>
                    <a:pt x="25" y="0"/>
                    <a:pt x="35" y="0"/>
                  </a:cubicBezTo>
                  <a:cubicBezTo>
                    <a:pt x="44" y="0"/>
                    <a:pt x="53" y="4"/>
                    <a:pt x="59" y="10"/>
                  </a:cubicBezTo>
                  <a:cubicBezTo>
                    <a:pt x="65" y="16"/>
                    <a:pt x="69" y="25"/>
                    <a:pt x="69" y="34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69" y="74"/>
                    <a:pt x="68" y="75"/>
                    <a:pt x="66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60">
              <a:extLst>
                <a:ext uri="{FF2B5EF4-FFF2-40B4-BE49-F238E27FC236}">
                  <a16:creationId xmlns:a16="http://schemas.microsoft.com/office/drawing/2014/main" id="{E33CD0A9-59C8-4BDE-912C-534FE173D8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84375" y="682625"/>
              <a:ext cx="190500" cy="190500"/>
            </a:xfrm>
            <a:custGeom>
              <a:avLst/>
              <a:gdLst>
                <a:gd name="T0" fmla="*/ 29 w 58"/>
                <a:gd name="T1" fmla="*/ 0 h 58"/>
                <a:gd name="T2" fmla="*/ 58 w 58"/>
                <a:gd name="T3" fmla="*/ 29 h 58"/>
                <a:gd name="T4" fmla="*/ 49 w 58"/>
                <a:gd name="T5" fmla="*/ 49 h 58"/>
                <a:gd name="T6" fmla="*/ 29 w 58"/>
                <a:gd name="T7" fmla="*/ 58 h 58"/>
                <a:gd name="T8" fmla="*/ 0 w 58"/>
                <a:gd name="T9" fmla="*/ 29 h 58"/>
                <a:gd name="T10" fmla="*/ 8 w 58"/>
                <a:gd name="T11" fmla="*/ 8 h 58"/>
                <a:gd name="T12" fmla="*/ 29 w 58"/>
                <a:gd name="T13" fmla="*/ 0 h 58"/>
                <a:gd name="T14" fmla="*/ 52 w 58"/>
                <a:gd name="T15" fmla="*/ 29 h 58"/>
                <a:gd name="T16" fmla="*/ 29 w 58"/>
                <a:gd name="T17" fmla="*/ 5 h 58"/>
                <a:gd name="T18" fmla="*/ 12 w 58"/>
                <a:gd name="T19" fmla="*/ 12 h 58"/>
                <a:gd name="T20" fmla="*/ 5 w 58"/>
                <a:gd name="T21" fmla="*/ 29 h 58"/>
                <a:gd name="T22" fmla="*/ 29 w 58"/>
                <a:gd name="T23" fmla="*/ 52 h 58"/>
                <a:gd name="T24" fmla="*/ 45 w 58"/>
                <a:gd name="T25" fmla="*/ 45 h 58"/>
                <a:gd name="T26" fmla="*/ 52 w 58"/>
                <a:gd name="T27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58">
                  <a:moveTo>
                    <a:pt x="29" y="0"/>
                  </a:moveTo>
                  <a:cubicBezTo>
                    <a:pt x="45" y="0"/>
                    <a:pt x="58" y="13"/>
                    <a:pt x="58" y="29"/>
                  </a:cubicBezTo>
                  <a:cubicBezTo>
                    <a:pt x="58" y="37"/>
                    <a:pt x="54" y="44"/>
                    <a:pt x="49" y="49"/>
                  </a:cubicBezTo>
                  <a:cubicBezTo>
                    <a:pt x="44" y="55"/>
                    <a:pt x="37" y="58"/>
                    <a:pt x="29" y="58"/>
                  </a:cubicBezTo>
                  <a:cubicBezTo>
                    <a:pt x="13" y="58"/>
                    <a:pt x="0" y="45"/>
                    <a:pt x="0" y="29"/>
                  </a:cubicBezTo>
                  <a:cubicBezTo>
                    <a:pt x="0" y="21"/>
                    <a:pt x="3" y="14"/>
                    <a:pt x="8" y="8"/>
                  </a:cubicBezTo>
                  <a:cubicBezTo>
                    <a:pt x="13" y="3"/>
                    <a:pt x="21" y="0"/>
                    <a:pt x="29" y="0"/>
                  </a:cubicBezTo>
                  <a:close/>
                  <a:moveTo>
                    <a:pt x="52" y="29"/>
                  </a:moveTo>
                  <a:cubicBezTo>
                    <a:pt x="52" y="16"/>
                    <a:pt x="42" y="5"/>
                    <a:pt x="29" y="5"/>
                  </a:cubicBezTo>
                  <a:cubicBezTo>
                    <a:pt x="22" y="5"/>
                    <a:pt x="16" y="8"/>
                    <a:pt x="12" y="12"/>
                  </a:cubicBezTo>
                  <a:cubicBezTo>
                    <a:pt x="8" y="17"/>
                    <a:pt x="5" y="22"/>
                    <a:pt x="5" y="29"/>
                  </a:cubicBezTo>
                  <a:cubicBezTo>
                    <a:pt x="5" y="42"/>
                    <a:pt x="16" y="52"/>
                    <a:pt x="29" y="52"/>
                  </a:cubicBezTo>
                  <a:cubicBezTo>
                    <a:pt x="35" y="52"/>
                    <a:pt x="41" y="50"/>
                    <a:pt x="45" y="45"/>
                  </a:cubicBezTo>
                  <a:cubicBezTo>
                    <a:pt x="49" y="41"/>
                    <a:pt x="52" y="35"/>
                    <a:pt x="5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1" name="Freeform 17">
            <a:extLst>
              <a:ext uri="{FF2B5EF4-FFF2-40B4-BE49-F238E27FC236}">
                <a16:creationId xmlns:a16="http://schemas.microsoft.com/office/drawing/2014/main" id="{BD36E928-1E9A-4A9A-B96D-14039ECAB65A}"/>
              </a:ext>
            </a:extLst>
          </p:cNvPr>
          <p:cNvSpPr>
            <a:spLocks/>
          </p:cNvSpPr>
          <p:nvPr/>
        </p:nvSpPr>
        <p:spPr bwMode="auto">
          <a:xfrm>
            <a:off x="903136" y="2653965"/>
            <a:ext cx="350006" cy="323984"/>
          </a:xfrm>
          <a:custGeom>
            <a:avLst/>
            <a:gdLst>
              <a:gd name="T0" fmla="*/ 136 w 269"/>
              <a:gd name="T1" fmla="*/ 0 h 249"/>
              <a:gd name="T2" fmla="*/ 68 w 269"/>
              <a:gd name="T3" fmla="*/ 66 h 249"/>
              <a:gd name="T4" fmla="*/ 0 w 269"/>
              <a:gd name="T5" fmla="*/ 131 h 249"/>
              <a:gd name="T6" fmla="*/ 40 w 269"/>
              <a:gd name="T7" fmla="*/ 131 h 249"/>
              <a:gd name="T8" fmla="*/ 40 w 269"/>
              <a:gd name="T9" fmla="*/ 249 h 249"/>
              <a:gd name="T10" fmla="*/ 112 w 269"/>
              <a:gd name="T11" fmla="*/ 249 h 249"/>
              <a:gd name="T12" fmla="*/ 112 w 269"/>
              <a:gd name="T13" fmla="*/ 179 h 249"/>
              <a:gd name="T14" fmla="*/ 160 w 269"/>
              <a:gd name="T15" fmla="*/ 179 h 249"/>
              <a:gd name="T16" fmla="*/ 160 w 269"/>
              <a:gd name="T17" fmla="*/ 249 h 249"/>
              <a:gd name="T18" fmla="*/ 229 w 269"/>
              <a:gd name="T19" fmla="*/ 249 h 249"/>
              <a:gd name="T20" fmla="*/ 229 w 269"/>
              <a:gd name="T21" fmla="*/ 131 h 249"/>
              <a:gd name="T22" fmla="*/ 269 w 269"/>
              <a:gd name="T23" fmla="*/ 131 h 249"/>
              <a:gd name="T24" fmla="*/ 203 w 269"/>
              <a:gd name="T25" fmla="*/ 66 h 249"/>
              <a:gd name="T26" fmla="*/ 136 w 269"/>
              <a:gd name="T27" fmla="*/ 0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69" h="249">
                <a:moveTo>
                  <a:pt x="136" y="0"/>
                </a:moveTo>
                <a:lnTo>
                  <a:pt x="68" y="66"/>
                </a:lnTo>
                <a:lnTo>
                  <a:pt x="0" y="131"/>
                </a:lnTo>
                <a:lnTo>
                  <a:pt x="40" y="131"/>
                </a:lnTo>
                <a:lnTo>
                  <a:pt x="40" y="249"/>
                </a:lnTo>
                <a:lnTo>
                  <a:pt x="112" y="249"/>
                </a:lnTo>
                <a:lnTo>
                  <a:pt x="112" y="179"/>
                </a:lnTo>
                <a:lnTo>
                  <a:pt x="160" y="179"/>
                </a:lnTo>
                <a:lnTo>
                  <a:pt x="160" y="249"/>
                </a:lnTo>
                <a:lnTo>
                  <a:pt x="229" y="249"/>
                </a:lnTo>
                <a:lnTo>
                  <a:pt x="229" y="131"/>
                </a:lnTo>
                <a:lnTo>
                  <a:pt x="269" y="131"/>
                </a:lnTo>
                <a:lnTo>
                  <a:pt x="203" y="66"/>
                </a:lnTo>
                <a:lnTo>
                  <a:pt x="136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Freeform 19">
            <a:extLst>
              <a:ext uri="{FF2B5EF4-FFF2-40B4-BE49-F238E27FC236}">
                <a16:creationId xmlns:a16="http://schemas.microsoft.com/office/drawing/2014/main" id="{23860D05-7F46-412E-8E16-2C426E84F19F}"/>
              </a:ext>
            </a:extLst>
          </p:cNvPr>
          <p:cNvSpPr>
            <a:spLocks noEditPoints="1"/>
          </p:cNvSpPr>
          <p:nvPr/>
        </p:nvSpPr>
        <p:spPr bwMode="auto">
          <a:xfrm>
            <a:off x="2024283" y="2670230"/>
            <a:ext cx="305768" cy="291454"/>
          </a:xfrm>
          <a:custGeom>
            <a:avLst/>
            <a:gdLst>
              <a:gd name="T0" fmla="*/ 49 w 118"/>
              <a:gd name="T1" fmla="*/ 0 h 113"/>
              <a:gd name="T2" fmla="*/ 47 w 118"/>
              <a:gd name="T3" fmla="*/ 2 h 113"/>
              <a:gd name="T4" fmla="*/ 47 w 118"/>
              <a:gd name="T5" fmla="*/ 41 h 113"/>
              <a:gd name="T6" fmla="*/ 17 w 118"/>
              <a:gd name="T7" fmla="*/ 41 h 113"/>
              <a:gd name="T8" fmla="*/ 59 w 118"/>
              <a:gd name="T9" fmla="*/ 95 h 113"/>
              <a:gd name="T10" fmla="*/ 101 w 118"/>
              <a:gd name="T11" fmla="*/ 41 h 113"/>
              <a:gd name="T12" fmla="*/ 71 w 118"/>
              <a:gd name="T13" fmla="*/ 41 h 113"/>
              <a:gd name="T14" fmla="*/ 71 w 118"/>
              <a:gd name="T15" fmla="*/ 2 h 113"/>
              <a:gd name="T16" fmla="*/ 69 w 118"/>
              <a:gd name="T17" fmla="*/ 0 h 113"/>
              <a:gd name="T18" fmla="*/ 49 w 118"/>
              <a:gd name="T19" fmla="*/ 0 h 113"/>
              <a:gd name="T20" fmla="*/ 0 w 118"/>
              <a:gd name="T21" fmla="*/ 74 h 113"/>
              <a:gd name="T22" fmla="*/ 0 w 118"/>
              <a:gd name="T23" fmla="*/ 113 h 113"/>
              <a:gd name="T24" fmla="*/ 118 w 118"/>
              <a:gd name="T25" fmla="*/ 113 h 113"/>
              <a:gd name="T26" fmla="*/ 118 w 118"/>
              <a:gd name="T27" fmla="*/ 74 h 113"/>
              <a:gd name="T28" fmla="*/ 104 w 118"/>
              <a:gd name="T29" fmla="*/ 74 h 113"/>
              <a:gd name="T30" fmla="*/ 104 w 118"/>
              <a:gd name="T31" fmla="*/ 102 h 113"/>
              <a:gd name="T32" fmla="*/ 14 w 118"/>
              <a:gd name="T33" fmla="*/ 102 h 113"/>
              <a:gd name="T34" fmla="*/ 14 w 118"/>
              <a:gd name="T35" fmla="*/ 74 h 113"/>
              <a:gd name="T36" fmla="*/ 0 w 118"/>
              <a:gd name="T37" fmla="*/ 74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8" h="113">
                <a:moveTo>
                  <a:pt x="49" y="0"/>
                </a:moveTo>
                <a:cubicBezTo>
                  <a:pt x="48" y="0"/>
                  <a:pt x="47" y="1"/>
                  <a:pt x="47" y="2"/>
                </a:cubicBezTo>
                <a:cubicBezTo>
                  <a:pt x="47" y="41"/>
                  <a:pt x="47" y="41"/>
                  <a:pt x="47" y="41"/>
                </a:cubicBezTo>
                <a:cubicBezTo>
                  <a:pt x="17" y="41"/>
                  <a:pt x="17" y="41"/>
                  <a:pt x="17" y="41"/>
                </a:cubicBezTo>
                <a:cubicBezTo>
                  <a:pt x="59" y="95"/>
                  <a:pt x="59" y="95"/>
                  <a:pt x="59" y="95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71" y="41"/>
                  <a:pt x="71" y="41"/>
                  <a:pt x="71" y="41"/>
                </a:cubicBezTo>
                <a:cubicBezTo>
                  <a:pt x="71" y="2"/>
                  <a:pt x="71" y="2"/>
                  <a:pt x="71" y="2"/>
                </a:cubicBezTo>
                <a:cubicBezTo>
                  <a:pt x="71" y="1"/>
                  <a:pt x="70" y="0"/>
                  <a:pt x="69" y="0"/>
                </a:cubicBezTo>
                <a:lnTo>
                  <a:pt x="49" y="0"/>
                </a:lnTo>
                <a:close/>
                <a:moveTo>
                  <a:pt x="0" y="74"/>
                </a:moveTo>
                <a:cubicBezTo>
                  <a:pt x="0" y="113"/>
                  <a:pt x="0" y="113"/>
                  <a:pt x="0" y="113"/>
                </a:cubicBezTo>
                <a:cubicBezTo>
                  <a:pt x="118" y="113"/>
                  <a:pt x="118" y="113"/>
                  <a:pt x="118" y="113"/>
                </a:cubicBezTo>
                <a:cubicBezTo>
                  <a:pt x="118" y="74"/>
                  <a:pt x="118" y="74"/>
                  <a:pt x="118" y="74"/>
                </a:cubicBezTo>
                <a:cubicBezTo>
                  <a:pt x="104" y="74"/>
                  <a:pt x="104" y="74"/>
                  <a:pt x="104" y="74"/>
                </a:cubicBezTo>
                <a:cubicBezTo>
                  <a:pt x="104" y="102"/>
                  <a:pt x="104" y="102"/>
                  <a:pt x="104" y="102"/>
                </a:cubicBezTo>
                <a:cubicBezTo>
                  <a:pt x="14" y="102"/>
                  <a:pt x="14" y="102"/>
                  <a:pt x="14" y="102"/>
                </a:cubicBezTo>
                <a:cubicBezTo>
                  <a:pt x="14" y="74"/>
                  <a:pt x="14" y="74"/>
                  <a:pt x="14" y="74"/>
                </a:cubicBezTo>
                <a:lnTo>
                  <a:pt x="0" y="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Freeform 20">
            <a:extLst>
              <a:ext uri="{FF2B5EF4-FFF2-40B4-BE49-F238E27FC236}">
                <a16:creationId xmlns:a16="http://schemas.microsoft.com/office/drawing/2014/main" id="{300A1783-8891-4079-9B23-EDE930230CA8}"/>
              </a:ext>
            </a:extLst>
          </p:cNvPr>
          <p:cNvSpPr>
            <a:spLocks noEditPoints="1"/>
          </p:cNvSpPr>
          <p:nvPr/>
        </p:nvSpPr>
        <p:spPr bwMode="auto">
          <a:xfrm>
            <a:off x="3096323" y="2667628"/>
            <a:ext cx="305768" cy="296658"/>
          </a:xfrm>
          <a:custGeom>
            <a:avLst/>
            <a:gdLst>
              <a:gd name="T0" fmla="*/ 59 w 118"/>
              <a:gd name="T1" fmla="*/ 0 h 115"/>
              <a:gd name="T2" fmla="*/ 16 w 118"/>
              <a:gd name="T3" fmla="*/ 54 h 115"/>
              <a:gd name="T4" fmla="*/ 47 w 118"/>
              <a:gd name="T5" fmla="*/ 54 h 115"/>
              <a:gd name="T6" fmla="*/ 47 w 118"/>
              <a:gd name="T7" fmla="*/ 93 h 115"/>
              <a:gd name="T8" fmla="*/ 48 w 118"/>
              <a:gd name="T9" fmla="*/ 95 h 115"/>
              <a:gd name="T10" fmla="*/ 69 w 118"/>
              <a:gd name="T11" fmla="*/ 95 h 115"/>
              <a:gd name="T12" fmla="*/ 71 w 118"/>
              <a:gd name="T13" fmla="*/ 93 h 115"/>
              <a:gd name="T14" fmla="*/ 71 w 118"/>
              <a:gd name="T15" fmla="*/ 54 h 115"/>
              <a:gd name="T16" fmla="*/ 101 w 118"/>
              <a:gd name="T17" fmla="*/ 54 h 115"/>
              <a:gd name="T18" fmla="*/ 59 w 118"/>
              <a:gd name="T19" fmla="*/ 0 h 115"/>
              <a:gd name="T20" fmla="*/ 0 w 118"/>
              <a:gd name="T21" fmla="*/ 76 h 115"/>
              <a:gd name="T22" fmla="*/ 0 w 118"/>
              <a:gd name="T23" fmla="*/ 115 h 115"/>
              <a:gd name="T24" fmla="*/ 118 w 118"/>
              <a:gd name="T25" fmla="*/ 115 h 115"/>
              <a:gd name="T26" fmla="*/ 118 w 118"/>
              <a:gd name="T27" fmla="*/ 76 h 115"/>
              <a:gd name="T28" fmla="*/ 104 w 118"/>
              <a:gd name="T29" fmla="*/ 76 h 115"/>
              <a:gd name="T30" fmla="*/ 104 w 118"/>
              <a:gd name="T31" fmla="*/ 104 h 115"/>
              <a:gd name="T32" fmla="*/ 14 w 118"/>
              <a:gd name="T33" fmla="*/ 104 h 115"/>
              <a:gd name="T34" fmla="*/ 14 w 118"/>
              <a:gd name="T35" fmla="*/ 76 h 115"/>
              <a:gd name="T36" fmla="*/ 0 w 118"/>
              <a:gd name="T37" fmla="*/ 76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8" h="115">
                <a:moveTo>
                  <a:pt x="59" y="0"/>
                </a:moveTo>
                <a:cubicBezTo>
                  <a:pt x="16" y="54"/>
                  <a:pt x="16" y="54"/>
                  <a:pt x="16" y="54"/>
                </a:cubicBezTo>
                <a:cubicBezTo>
                  <a:pt x="47" y="54"/>
                  <a:pt x="47" y="54"/>
                  <a:pt x="47" y="54"/>
                </a:cubicBezTo>
                <a:cubicBezTo>
                  <a:pt x="47" y="93"/>
                  <a:pt x="47" y="93"/>
                  <a:pt x="47" y="93"/>
                </a:cubicBezTo>
                <a:cubicBezTo>
                  <a:pt x="47" y="94"/>
                  <a:pt x="48" y="95"/>
                  <a:pt x="48" y="95"/>
                </a:cubicBezTo>
                <a:cubicBezTo>
                  <a:pt x="69" y="95"/>
                  <a:pt x="69" y="95"/>
                  <a:pt x="69" y="95"/>
                </a:cubicBezTo>
                <a:cubicBezTo>
                  <a:pt x="70" y="95"/>
                  <a:pt x="71" y="94"/>
                  <a:pt x="71" y="93"/>
                </a:cubicBezTo>
                <a:cubicBezTo>
                  <a:pt x="71" y="54"/>
                  <a:pt x="71" y="54"/>
                  <a:pt x="71" y="54"/>
                </a:cubicBezTo>
                <a:cubicBezTo>
                  <a:pt x="101" y="54"/>
                  <a:pt x="101" y="54"/>
                  <a:pt x="101" y="54"/>
                </a:cubicBezTo>
                <a:lnTo>
                  <a:pt x="59" y="0"/>
                </a:lnTo>
                <a:close/>
                <a:moveTo>
                  <a:pt x="0" y="76"/>
                </a:moveTo>
                <a:cubicBezTo>
                  <a:pt x="0" y="115"/>
                  <a:pt x="0" y="115"/>
                  <a:pt x="0" y="115"/>
                </a:cubicBezTo>
                <a:cubicBezTo>
                  <a:pt x="118" y="115"/>
                  <a:pt x="118" y="115"/>
                  <a:pt x="118" y="115"/>
                </a:cubicBezTo>
                <a:cubicBezTo>
                  <a:pt x="118" y="76"/>
                  <a:pt x="118" y="76"/>
                  <a:pt x="118" y="76"/>
                </a:cubicBezTo>
                <a:cubicBezTo>
                  <a:pt x="104" y="76"/>
                  <a:pt x="104" y="76"/>
                  <a:pt x="104" y="76"/>
                </a:cubicBezTo>
                <a:cubicBezTo>
                  <a:pt x="104" y="104"/>
                  <a:pt x="104" y="104"/>
                  <a:pt x="104" y="104"/>
                </a:cubicBezTo>
                <a:cubicBezTo>
                  <a:pt x="14" y="104"/>
                  <a:pt x="14" y="104"/>
                  <a:pt x="14" y="104"/>
                </a:cubicBezTo>
                <a:cubicBezTo>
                  <a:pt x="14" y="76"/>
                  <a:pt x="14" y="76"/>
                  <a:pt x="14" y="76"/>
                </a:cubicBezTo>
                <a:lnTo>
                  <a:pt x="0" y="7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Freeform 154">
            <a:extLst>
              <a:ext uri="{FF2B5EF4-FFF2-40B4-BE49-F238E27FC236}">
                <a16:creationId xmlns:a16="http://schemas.microsoft.com/office/drawing/2014/main" id="{E0A478B0-0FD0-44E6-8FE6-51E1EB46F849}"/>
              </a:ext>
            </a:extLst>
          </p:cNvPr>
          <p:cNvSpPr>
            <a:spLocks/>
          </p:cNvSpPr>
          <p:nvPr/>
        </p:nvSpPr>
        <p:spPr bwMode="auto">
          <a:xfrm>
            <a:off x="4810313" y="3658401"/>
            <a:ext cx="232904" cy="284950"/>
          </a:xfrm>
          <a:custGeom>
            <a:avLst/>
            <a:gdLst>
              <a:gd name="T0" fmla="*/ 179 w 179"/>
              <a:gd name="T1" fmla="*/ 0 h 219"/>
              <a:gd name="T2" fmla="*/ 45 w 179"/>
              <a:gd name="T3" fmla="*/ 81 h 219"/>
              <a:gd name="T4" fmla="*/ 45 w 179"/>
              <a:gd name="T5" fmla="*/ 0 h 219"/>
              <a:gd name="T6" fmla="*/ 0 w 179"/>
              <a:gd name="T7" fmla="*/ 0 h 219"/>
              <a:gd name="T8" fmla="*/ 0 w 179"/>
              <a:gd name="T9" fmla="*/ 109 h 219"/>
              <a:gd name="T10" fmla="*/ 0 w 179"/>
              <a:gd name="T11" fmla="*/ 109 h 219"/>
              <a:gd name="T12" fmla="*/ 0 w 179"/>
              <a:gd name="T13" fmla="*/ 109 h 219"/>
              <a:gd name="T14" fmla="*/ 0 w 179"/>
              <a:gd name="T15" fmla="*/ 219 h 219"/>
              <a:gd name="T16" fmla="*/ 45 w 179"/>
              <a:gd name="T17" fmla="*/ 219 h 219"/>
              <a:gd name="T18" fmla="*/ 45 w 179"/>
              <a:gd name="T19" fmla="*/ 137 h 219"/>
              <a:gd name="T20" fmla="*/ 179 w 179"/>
              <a:gd name="T21" fmla="*/ 219 h 219"/>
              <a:gd name="T22" fmla="*/ 179 w 179"/>
              <a:gd name="T23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9" h="219">
                <a:moveTo>
                  <a:pt x="179" y="0"/>
                </a:moveTo>
                <a:lnTo>
                  <a:pt x="45" y="81"/>
                </a:lnTo>
                <a:lnTo>
                  <a:pt x="45" y="0"/>
                </a:lnTo>
                <a:lnTo>
                  <a:pt x="0" y="0"/>
                </a:lnTo>
                <a:lnTo>
                  <a:pt x="0" y="109"/>
                </a:lnTo>
                <a:lnTo>
                  <a:pt x="0" y="109"/>
                </a:lnTo>
                <a:lnTo>
                  <a:pt x="0" y="109"/>
                </a:lnTo>
                <a:lnTo>
                  <a:pt x="0" y="219"/>
                </a:lnTo>
                <a:lnTo>
                  <a:pt x="45" y="219"/>
                </a:lnTo>
                <a:lnTo>
                  <a:pt x="45" y="137"/>
                </a:lnTo>
                <a:lnTo>
                  <a:pt x="179" y="219"/>
                </a:lnTo>
                <a:lnTo>
                  <a:pt x="179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Freeform 158">
            <a:extLst>
              <a:ext uri="{FF2B5EF4-FFF2-40B4-BE49-F238E27FC236}">
                <a16:creationId xmlns:a16="http://schemas.microsoft.com/office/drawing/2014/main" id="{406B0CD1-4632-4D17-8320-763987354EB1}"/>
              </a:ext>
            </a:extLst>
          </p:cNvPr>
          <p:cNvSpPr>
            <a:spLocks noEditPoints="1"/>
          </p:cNvSpPr>
          <p:nvPr/>
        </p:nvSpPr>
        <p:spPr bwMode="auto">
          <a:xfrm>
            <a:off x="897122" y="3658401"/>
            <a:ext cx="295360" cy="284950"/>
          </a:xfrm>
          <a:custGeom>
            <a:avLst/>
            <a:gdLst>
              <a:gd name="T0" fmla="*/ 81 w 227"/>
              <a:gd name="T1" fmla="*/ 0 h 219"/>
              <a:gd name="T2" fmla="*/ 227 w 227"/>
              <a:gd name="T3" fmla="*/ 109 h 219"/>
              <a:gd name="T4" fmla="*/ 81 w 227"/>
              <a:gd name="T5" fmla="*/ 219 h 219"/>
              <a:gd name="T6" fmla="*/ 81 w 227"/>
              <a:gd name="T7" fmla="*/ 165 h 219"/>
              <a:gd name="T8" fmla="*/ 157 w 227"/>
              <a:gd name="T9" fmla="*/ 109 h 219"/>
              <a:gd name="T10" fmla="*/ 81 w 227"/>
              <a:gd name="T11" fmla="*/ 54 h 219"/>
              <a:gd name="T12" fmla="*/ 81 w 227"/>
              <a:gd name="T13" fmla="*/ 0 h 219"/>
              <a:gd name="T14" fmla="*/ 0 w 227"/>
              <a:gd name="T15" fmla="*/ 0 h 219"/>
              <a:gd name="T16" fmla="*/ 145 w 227"/>
              <a:gd name="T17" fmla="*/ 109 h 219"/>
              <a:gd name="T18" fmla="*/ 0 w 227"/>
              <a:gd name="T19" fmla="*/ 219 h 219"/>
              <a:gd name="T20" fmla="*/ 0 w 227"/>
              <a:gd name="T21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27" h="219">
                <a:moveTo>
                  <a:pt x="81" y="0"/>
                </a:moveTo>
                <a:lnTo>
                  <a:pt x="227" y="109"/>
                </a:lnTo>
                <a:lnTo>
                  <a:pt x="81" y="219"/>
                </a:lnTo>
                <a:lnTo>
                  <a:pt x="81" y="165"/>
                </a:lnTo>
                <a:lnTo>
                  <a:pt x="157" y="109"/>
                </a:lnTo>
                <a:lnTo>
                  <a:pt x="81" y="54"/>
                </a:lnTo>
                <a:lnTo>
                  <a:pt x="81" y="0"/>
                </a:lnTo>
                <a:close/>
                <a:moveTo>
                  <a:pt x="0" y="0"/>
                </a:moveTo>
                <a:lnTo>
                  <a:pt x="145" y="109"/>
                </a:lnTo>
                <a:lnTo>
                  <a:pt x="0" y="219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Freeform 159">
            <a:extLst>
              <a:ext uri="{FF2B5EF4-FFF2-40B4-BE49-F238E27FC236}">
                <a16:creationId xmlns:a16="http://schemas.microsoft.com/office/drawing/2014/main" id="{908E2797-6F4B-40E4-88B4-70EDD7543CE8}"/>
              </a:ext>
            </a:extLst>
          </p:cNvPr>
          <p:cNvSpPr>
            <a:spLocks/>
          </p:cNvSpPr>
          <p:nvPr/>
        </p:nvSpPr>
        <p:spPr bwMode="auto">
          <a:xfrm>
            <a:off x="3368687" y="3658401"/>
            <a:ext cx="232904" cy="284950"/>
          </a:xfrm>
          <a:custGeom>
            <a:avLst/>
            <a:gdLst>
              <a:gd name="T0" fmla="*/ 0 w 179"/>
              <a:gd name="T1" fmla="*/ 0 h 219"/>
              <a:gd name="T2" fmla="*/ 179 w 179"/>
              <a:gd name="T3" fmla="*/ 109 h 219"/>
              <a:gd name="T4" fmla="*/ 0 w 179"/>
              <a:gd name="T5" fmla="*/ 219 h 219"/>
              <a:gd name="T6" fmla="*/ 0 w 179"/>
              <a:gd name="T7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9" h="219">
                <a:moveTo>
                  <a:pt x="0" y="0"/>
                </a:moveTo>
                <a:lnTo>
                  <a:pt x="179" y="109"/>
                </a:lnTo>
                <a:lnTo>
                  <a:pt x="0" y="219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Freeform 160">
            <a:extLst>
              <a:ext uri="{FF2B5EF4-FFF2-40B4-BE49-F238E27FC236}">
                <a16:creationId xmlns:a16="http://schemas.microsoft.com/office/drawing/2014/main" id="{81941796-8744-46DB-88D3-63E9267FD80F}"/>
              </a:ext>
            </a:extLst>
          </p:cNvPr>
          <p:cNvSpPr>
            <a:spLocks/>
          </p:cNvSpPr>
          <p:nvPr/>
        </p:nvSpPr>
        <p:spPr bwMode="auto">
          <a:xfrm>
            <a:off x="1655656" y="3658401"/>
            <a:ext cx="234204" cy="284950"/>
          </a:xfrm>
          <a:custGeom>
            <a:avLst/>
            <a:gdLst>
              <a:gd name="T0" fmla="*/ 0 w 180"/>
              <a:gd name="T1" fmla="*/ 0 h 219"/>
              <a:gd name="T2" fmla="*/ 134 w 180"/>
              <a:gd name="T3" fmla="*/ 81 h 219"/>
              <a:gd name="T4" fmla="*/ 134 w 180"/>
              <a:gd name="T5" fmla="*/ 0 h 219"/>
              <a:gd name="T6" fmla="*/ 180 w 180"/>
              <a:gd name="T7" fmla="*/ 0 h 219"/>
              <a:gd name="T8" fmla="*/ 180 w 180"/>
              <a:gd name="T9" fmla="*/ 109 h 219"/>
              <a:gd name="T10" fmla="*/ 180 w 180"/>
              <a:gd name="T11" fmla="*/ 109 h 219"/>
              <a:gd name="T12" fmla="*/ 180 w 180"/>
              <a:gd name="T13" fmla="*/ 109 h 219"/>
              <a:gd name="T14" fmla="*/ 180 w 180"/>
              <a:gd name="T15" fmla="*/ 219 h 219"/>
              <a:gd name="T16" fmla="*/ 134 w 180"/>
              <a:gd name="T17" fmla="*/ 219 h 219"/>
              <a:gd name="T18" fmla="*/ 134 w 180"/>
              <a:gd name="T19" fmla="*/ 137 h 219"/>
              <a:gd name="T20" fmla="*/ 0 w 180"/>
              <a:gd name="T21" fmla="*/ 219 h 219"/>
              <a:gd name="T22" fmla="*/ 0 w 180"/>
              <a:gd name="T23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0" h="219">
                <a:moveTo>
                  <a:pt x="0" y="0"/>
                </a:moveTo>
                <a:lnTo>
                  <a:pt x="134" y="81"/>
                </a:lnTo>
                <a:lnTo>
                  <a:pt x="134" y="0"/>
                </a:lnTo>
                <a:lnTo>
                  <a:pt x="180" y="0"/>
                </a:lnTo>
                <a:lnTo>
                  <a:pt x="180" y="109"/>
                </a:lnTo>
                <a:lnTo>
                  <a:pt x="180" y="109"/>
                </a:lnTo>
                <a:lnTo>
                  <a:pt x="180" y="109"/>
                </a:lnTo>
                <a:lnTo>
                  <a:pt x="180" y="219"/>
                </a:lnTo>
                <a:lnTo>
                  <a:pt x="134" y="219"/>
                </a:lnTo>
                <a:lnTo>
                  <a:pt x="134" y="137"/>
                </a:lnTo>
                <a:lnTo>
                  <a:pt x="0" y="219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Rectangle 161">
            <a:extLst>
              <a:ext uri="{FF2B5EF4-FFF2-40B4-BE49-F238E27FC236}">
                <a16:creationId xmlns:a16="http://schemas.microsoft.com/office/drawing/2014/main" id="{D926C4DC-BB8F-4B9B-88AA-904F0B535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0268" y="3658401"/>
            <a:ext cx="88478" cy="2849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Rectangle 162">
            <a:extLst>
              <a:ext uri="{FF2B5EF4-FFF2-40B4-BE49-F238E27FC236}">
                <a16:creationId xmlns:a16="http://schemas.microsoft.com/office/drawing/2014/main" id="{DD1FD8A6-4FF0-4469-BCA7-3D72CFF55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2832" y="3658401"/>
            <a:ext cx="85876" cy="2849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Rectangle 163">
            <a:extLst>
              <a:ext uri="{FF2B5EF4-FFF2-40B4-BE49-F238E27FC236}">
                <a16:creationId xmlns:a16="http://schemas.microsoft.com/office/drawing/2014/main" id="{C2A71D0C-254E-4404-B399-BB741DA9E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3477" y="3658401"/>
            <a:ext cx="284950" cy="2849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Freeform 164">
            <a:extLst>
              <a:ext uri="{FF2B5EF4-FFF2-40B4-BE49-F238E27FC236}">
                <a16:creationId xmlns:a16="http://schemas.microsoft.com/office/drawing/2014/main" id="{CB42F24B-6BB0-4D63-8FE1-06AA48060CE5}"/>
              </a:ext>
            </a:extLst>
          </p:cNvPr>
          <p:cNvSpPr>
            <a:spLocks noEditPoints="1"/>
          </p:cNvSpPr>
          <p:nvPr/>
        </p:nvSpPr>
        <p:spPr bwMode="auto">
          <a:xfrm>
            <a:off x="5506248" y="3658401"/>
            <a:ext cx="295360" cy="284950"/>
          </a:xfrm>
          <a:custGeom>
            <a:avLst/>
            <a:gdLst>
              <a:gd name="T0" fmla="*/ 227 w 227"/>
              <a:gd name="T1" fmla="*/ 0 h 219"/>
              <a:gd name="T2" fmla="*/ 81 w 227"/>
              <a:gd name="T3" fmla="*/ 109 h 219"/>
              <a:gd name="T4" fmla="*/ 227 w 227"/>
              <a:gd name="T5" fmla="*/ 219 h 219"/>
              <a:gd name="T6" fmla="*/ 227 w 227"/>
              <a:gd name="T7" fmla="*/ 0 h 219"/>
              <a:gd name="T8" fmla="*/ 145 w 227"/>
              <a:gd name="T9" fmla="*/ 0 h 219"/>
              <a:gd name="T10" fmla="*/ 0 w 227"/>
              <a:gd name="T11" fmla="*/ 109 h 219"/>
              <a:gd name="T12" fmla="*/ 145 w 227"/>
              <a:gd name="T13" fmla="*/ 219 h 219"/>
              <a:gd name="T14" fmla="*/ 145 w 227"/>
              <a:gd name="T15" fmla="*/ 165 h 219"/>
              <a:gd name="T16" fmla="*/ 71 w 227"/>
              <a:gd name="T17" fmla="*/ 109 h 219"/>
              <a:gd name="T18" fmla="*/ 145 w 227"/>
              <a:gd name="T19" fmla="*/ 54 h 219"/>
              <a:gd name="T20" fmla="*/ 145 w 227"/>
              <a:gd name="T21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27" h="219">
                <a:moveTo>
                  <a:pt x="227" y="0"/>
                </a:moveTo>
                <a:lnTo>
                  <a:pt x="81" y="109"/>
                </a:lnTo>
                <a:lnTo>
                  <a:pt x="227" y="219"/>
                </a:lnTo>
                <a:lnTo>
                  <a:pt x="227" y="0"/>
                </a:lnTo>
                <a:close/>
                <a:moveTo>
                  <a:pt x="145" y="0"/>
                </a:moveTo>
                <a:lnTo>
                  <a:pt x="0" y="109"/>
                </a:lnTo>
                <a:lnTo>
                  <a:pt x="145" y="219"/>
                </a:lnTo>
                <a:lnTo>
                  <a:pt x="145" y="165"/>
                </a:lnTo>
                <a:lnTo>
                  <a:pt x="71" y="109"/>
                </a:lnTo>
                <a:lnTo>
                  <a:pt x="145" y="54"/>
                </a:lnTo>
                <a:lnTo>
                  <a:pt x="145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B0E77DBE-FF29-4070-A2D6-B28C34344A05}"/>
              </a:ext>
            </a:extLst>
          </p:cNvPr>
          <p:cNvSpPr>
            <a:spLocks/>
          </p:cNvSpPr>
          <p:nvPr/>
        </p:nvSpPr>
        <p:spPr bwMode="auto">
          <a:xfrm>
            <a:off x="6247796" y="2665553"/>
            <a:ext cx="295360" cy="300808"/>
          </a:xfrm>
          <a:custGeom>
            <a:avLst/>
            <a:gdLst>
              <a:gd name="connsiteX0" fmla="*/ 263129 w 360363"/>
              <a:gd name="connsiteY0" fmla="*/ 60210 h 367012"/>
              <a:gd name="connsiteX1" fmla="*/ 271463 w 360363"/>
              <a:gd name="connsiteY1" fmla="*/ 66916 h 367012"/>
              <a:gd name="connsiteX2" fmla="*/ 290513 w 360363"/>
              <a:gd name="connsiteY2" fmla="*/ 123718 h 367012"/>
              <a:gd name="connsiteX3" fmla="*/ 296863 w 360363"/>
              <a:gd name="connsiteY3" fmla="*/ 183675 h 367012"/>
              <a:gd name="connsiteX4" fmla="*/ 290513 w 360363"/>
              <a:gd name="connsiteY4" fmla="*/ 246788 h 367012"/>
              <a:gd name="connsiteX5" fmla="*/ 268288 w 360363"/>
              <a:gd name="connsiteY5" fmla="*/ 306745 h 367012"/>
              <a:gd name="connsiteX6" fmla="*/ 249238 w 360363"/>
              <a:gd name="connsiteY6" fmla="*/ 309901 h 367012"/>
              <a:gd name="connsiteX7" fmla="*/ 246063 w 360363"/>
              <a:gd name="connsiteY7" fmla="*/ 300434 h 367012"/>
              <a:gd name="connsiteX8" fmla="*/ 246063 w 360363"/>
              <a:gd name="connsiteY8" fmla="*/ 294123 h 367012"/>
              <a:gd name="connsiteX9" fmla="*/ 258763 w 360363"/>
              <a:gd name="connsiteY9" fmla="*/ 240477 h 367012"/>
              <a:gd name="connsiteX10" fmla="*/ 261938 w 360363"/>
              <a:gd name="connsiteY10" fmla="*/ 183675 h 367012"/>
              <a:gd name="connsiteX11" fmla="*/ 258763 w 360363"/>
              <a:gd name="connsiteY11" fmla="*/ 130029 h 367012"/>
              <a:gd name="connsiteX12" fmla="*/ 246063 w 360363"/>
              <a:gd name="connsiteY12" fmla="*/ 76383 h 367012"/>
              <a:gd name="connsiteX13" fmla="*/ 252413 w 360363"/>
              <a:gd name="connsiteY13" fmla="*/ 60605 h 367012"/>
              <a:gd name="connsiteX14" fmla="*/ 263129 w 360363"/>
              <a:gd name="connsiteY14" fmla="*/ 60210 h 367012"/>
              <a:gd name="connsiteX15" fmla="*/ 198555 w 360363"/>
              <a:gd name="connsiteY15" fmla="*/ 16174 h 367012"/>
              <a:gd name="connsiteX16" fmla="*/ 214313 w 360363"/>
              <a:gd name="connsiteY16" fmla="*/ 31978 h 367012"/>
              <a:gd name="connsiteX17" fmla="*/ 214313 w 360363"/>
              <a:gd name="connsiteY17" fmla="*/ 351209 h 367012"/>
              <a:gd name="connsiteX18" fmla="*/ 198555 w 360363"/>
              <a:gd name="connsiteY18" fmla="*/ 367012 h 367012"/>
              <a:gd name="connsiteX19" fmla="*/ 100853 w 360363"/>
              <a:gd name="connsiteY19" fmla="*/ 262709 h 367012"/>
              <a:gd name="connsiteX20" fmla="*/ 9455 w 360363"/>
              <a:gd name="connsiteY20" fmla="*/ 262709 h 367012"/>
              <a:gd name="connsiteX21" fmla="*/ 0 w 360363"/>
              <a:gd name="connsiteY21" fmla="*/ 250066 h 367012"/>
              <a:gd name="connsiteX22" fmla="*/ 0 w 360363"/>
              <a:gd name="connsiteY22" fmla="*/ 129960 h 367012"/>
              <a:gd name="connsiteX23" fmla="*/ 9455 w 360363"/>
              <a:gd name="connsiteY23" fmla="*/ 120477 h 367012"/>
              <a:gd name="connsiteX24" fmla="*/ 100853 w 360363"/>
              <a:gd name="connsiteY24" fmla="*/ 120477 h 367012"/>
              <a:gd name="connsiteX25" fmla="*/ 304404 w 360363"/>
              <a:gd name="connsiteY25" fmla="*/ 286 h 367012"/>
              <a:gd name="connsiteX26" fmla="*/ 312738 w 360363"/>
              <a:gd name="connsiteY26" fmla="*/ 6609 h 367012"/>
              <a:gd name="connsiteX27" fmla="*/ 347663 w 360363"/>
              <a:gd name="connsiteY27" fmla="*/ 91967 h 367012"/>
              <a:gd name="connsiteX28" fmla="*/ 360363 w 360363"/>
              <a:gd name="connsiteY28" fmla="*/ 183649 h 367012"/>
              <a:gd name="connsiteX29" fmla="*/ 347663 w 360363"/>
              <a:gd name="connsiteY29" fmla="*/ 272169 h 367012"/>
              <a:gd name="connsiteX30" fmla="*/ 312738 w 360363"/>
              <a:gd name="connsiteY30" fmla="*/ 357528 h 367012"/>
              <a:gd name="connsiteX31" fmla="*/ 293688 w 360363"/>
              <a:gd name="connsiteY31" fmla="*/ 363851 h 367012"/>
              <a:gd name="connsiteX32" fmla="*/ 290513 w 360363"/>
              <a:gd name="connsiteY32" fmla="*/ 344882 h 367012"/>
              <a:gd name="connsiteX33" fmla="*/ 315913 w 360363"/>
              <a:gd name="connsiteY33" fmla="*/ 265846 h 367012"/>
              <a:gd name="connsiteX34" fmla="*/ 322263 w 360363"/>
              <a:gd name="connsiteY34" fmla="*/ 183649 h 367012"/>
              <a:gd name="connsiteX35" fmla="*/ 315913 w 360363"/>
              <a:gd name="connsiteY35" fmla="*/ 98290 h 367012"/>
              <a:gd name="connsiteX36" fmla="*/ 290513 w 360363"/>
              <a:gd name="connsiteY36" fmla="*/ 19254 h 367012"/>
              <a:gd name="connsiteX37" fmla="*/ 293688 w 360363"/>
              <a:gd name="connsiteY37" fmla="*/ 3447 h 367012"/>
              <a:gd name="connsiteX38" fmla="*/ 304404 w 360363"/>
              <a:gd name="connsiteY38" fmla="*/ 286 h 367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60363" h="367012">
                <a:moveTo>
                  <a:pt x="263129" y="60210"/>
                </a:moveTo>
                <a:cubicBezTo>
                  <a:pt x="266700" y="61394"/>
                  <a:pt x="269875" y="63761"/>
                  <a:pt x="271463" y="66916"/>
                </a:cubicBezTo>
                <a:cubicBezTo>
                  <a:pt x="280988" y="85850"/>
                  <a:pt x="287338" y="104784"/>
                  <a:pt x="290513" y="123718"/>
                </a:cubicBezTo>
                <a:cubicBezTo>
                  <a:pt x="293688" y="142652"/>
                  <a:pt x="296863" y="161586"/>
                  <a:pt x="296863" y="183675"/>
                </a:cubicBezTo>
                <a:cubicBezTo>
                  <a:pt x="296863" y="202609"/>
                  <a:pt x="293688" y="224698"/>
                  <a:pt x="290513" y="246788"/>
                </a:cubicBezTo>
                <a:cubicBezTo>
                  <a:pt x="284163" y="265722"/>
                  <a:pt x="277813" y="284656"/>
                  <a:pt x="268288" y="306745"/>
                </a:cubicBezTo>
                <a:cubicBezTo>
                  <a:pt x="265113" y="309901"/>
                  <a:pt x="255588" y="316212"/>
                  <a:pt x="249238" y="309901"/>
                </a:cubicBezTo>
                <a:cubicBezTo>
                  <a:pt x="246063" y="309901"/>
                  <a:pt x="246063" y="303590"/>
                  <a:pt x="246063" y="300434"/>
                </a:cubicBezTo>
                <a:cubicBezTo>
                  <a:pt x="246063" y="297278"/>
                  <a:pt x="246063" y="297278"/>
                  <a:pt x="246063" y="294123"/>
                </a:cubicBezTo>
                <a:cubicBezTo>
                  <a:pt x="252413" y="278344"/>
                  <a:pt x="255588" y="259411"/>
                  <a:pt x="258763" y="240477"/>
                </a:cubicBezTo>
                <a:cubicBezTo>
                  <a:pt x="261938" y="221543"/>
                  <a:pt x="261938" y="202609"/>
                  <a:pt x="261938" y="183675"/>
                </a:cubicBezTo>
                <a:cubicBezTo>
                  <a:pt x="261938" y="164741"/>
                  <a:pt x="261938" y="145807"/>
                  <a:pt x="258763" y="130029"/>
                </a:cubicBezTo>
                <a:cubicBezTo>
                  <a:pt x="255588" y="111095"/>
                  <a:pt x="252413" y="95317"/>
                  <a:pt x="246063" y="76383"/>
                </a:cubicBezTo>
                <a:cubicBezTo>
                  <a:pt x="246063" y="70072"/>
                  <a:pt x="246063" y="63761"/>
                  <a:pt x="252413" y="60605"/>
                </a:cubicBezTo>
                <a:cubicBezTo>
                  <a:pt x="255588" y="59027"/>
                  <a:pt x="259557" y="59027"/>
                  <a:pt x="263129" y="60210"/>
                </a:cubicBezTo>
                <a:close/>
                <a:moveTo>
                  <a:pt x="198555" y="16174"/>
                </a:moveTo>
                <a:cubicBezTo>
                  <a:pt x="208010" y="16174"/>
                  <a:pt x="214313" y="22496"/>
                  <a:pt x="214313" y="31978"/>
                </a:cubicBezTo>
                <a:cubicBezTo>
                  <a:pt x="214313" y="351209"/>
                  <a:pt x="214313" y="351209"/>
                  <a:pt x="214313" y="351209"/>
                </a:cubicBezTo>
                <a:cubicBezTo>
                  <a:pt x="214313" y="360691"/>
                  <a:pt x="208010" y="367012"/>
                  <a:pt x="198555" y="367012"/>
                </a:cubicBezTo>
                <a:cubicBezTo>
                  <a:pt x="100853" y="262709"/>
                  <a:pt x="100853" y="262709"/>
                  <a:pt x="100853" y="262709"/>
                </a:cubicBezTo>
                <a:cubicBezTo>
                  <a:pt x="9455" y="262709"/>
                  <a:pt x="9455" y="262709"/>
                  <a:pt x="9455" y="262709"/>
                </a:cubicBezTo>
                <a:cubicBezTo>
                  <a:pt x="3152" y="262709"/>
                  <a:pt x="0" y="256388"/>
                  <a:pt x="0" y="250066"/>
                </a:cubicBezTo>
                <a:cubicBezTo>
                  <a:pt x="0" y="129960"/>
                  <a:pt x="0" y="129960"/>
                  <a:pt x="0" y="129960"/>
                </a:cubicBezTo>
                <a:cubicBezTo>
                  <a:pt x="0" y="123638"/>
                  <a:pt x="3152" y="120477"/>
                  <a:pt x="9455" y="120477"/>
                </a:cubicBezTo>
                <a:cubicBezTo>
                  <a:pt x="100853" y="120477"/>
                  <a:pt x="100853" y="120477"/>
                  <a:pt x="100853" y="120477"/>
                </a:cubicBezTo>
                <a:close/>
                <a:moveTo>
                  <a:pt x="304404" y="286"/>
                </a:moveTo>
                <a:cubicBezTo>
                  <a:pt x="307976" y="1076"/>
                  <a:pt x="311151" y="3447"/>
                  <a:pt x="312738" y="6609"/>
                </a:cubicBezTo>
                <a:cubicBezTo>
                  <a:pt x="328613" y="35061"/>
                  <a:pt x="341313" y="63514"/>
                  <a:pt x="347663" y="91967"/>
                </a:cubicBezTo>
                <a:cubicBezTo>
                  <a:pt x="357188" y="120420"/>
                  <a:pt x="360363" y="152035"/>
                  <a:pt x="360363" y="183649"/>
                </a:cubicBezTo>
                <a:cubicBezTo>
                  <a:pt x="360363" y="212102"/>
                  <a:pt x="357188" y="243716"/>
                  <a:pt x="347663" y="272169"/>
                </a:cubicBezTo>
                <a:cubicBezTo>
                  <a:pt x="341313" y="303784"/>
                  <a:pt x="328613" y="332236"/>
                  <a:pt x="312738" y="357528"/>
                </a:cubicBezTo>
                <a:cubicBezTo>
                  <a:pt x="309563" y="363851"/>
                  <a:pt x="300038" y="367012"/>
                  <a:pt x="293688" y="363851"/>
                </a:cubicBezTo>
                <a:cubicBezTo>
                  <a:pt x="290513" y="357528"/>
                  <a:pt x="287338" y="351205"/>
                  <a:pt x="290513" y="344882"/>
                </a:cubicBezTo>
                <a:cubicBezTo>
                  <a:pt x="300038" y="319591"/>
                  <a:pt x="309563" y="294299"/>
                  <a:pt x="315913" y="265846"/>
                </a:cubicBezTo>
                <a:cubicBezTo>
                  <a:pt x="319088" y="240555"/>
                  <a:pt x="322263" y="212102"/>
                  <a:pt x="322263" y="183649"/>
                </a:cubicBezTo>
                <a:cubicBezTo>
                  <a:pt x="322263" y="155196"/>
                  <a:pt x="319088" y="126743"/>
                  <a:pt x="315913" y="98290"/>
                </a:cubicBezTo>
                <a:cubicBezTo>
                  <a:pt x="309563" y="69837"/>
                  <a:pt x="300038" y="44546"/>
                  <a:pt x="290513" y="19254"/>
                </a:cubicBezTo>
                <a:cubicBezTo>
                  <a:pt x="287338" y="12931"/>
                  <a:pt x="290513" y="6609"/>
                  <a:pt x="293688" y="3447"/>
                </a:cubicBezTo>
                <a:cubicBezTo>
                  <a:pt x="296863" y="286"/>
                  <a:pt x="300832" y="-505"/>
                  <a:pt x="304404" y="286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25" name="Freeform 170">
            <a:extLst>
              <a:ext uri="{FF2B5EF4-FFF2-40B4-BE49-F238E27FC236}">
                <a16:creationId xmlns:a16="http://schemas.microsoft.com/office/drawing/2014/main" id="{06205F84-E9E2-430D-BB43-A1E1F0E47F4E}"/>
              </a:ext>
            </a:extLst>
          </p:cNvPr>
          <p:cNvSpPr>
            <a:spLocks noEditPoints="1"/>
          </p:cNvSpPr>
          <p:nvPr/>
        </p:nvSpPr>
        <p:spPr bwMode="auto">
          <a:xfrm>
            <a:off x="6270363" y="3658401"/>
            <a:ext cx="284950" cy="284950"/>
          </a:xfrm>
          <a:custGeom>
            <a:avLst/>
            <a:gdLst>
              <a:gd name="T0" fmla="*/ 0 w 219"/>
              <a:gd name="T1" fmla="*/ 0 h 219"/>
              <a:gd name="T2" fmla="*/ 22 w 219"/>
              <a:gd name="T3" fmla="*/ 0 h 219"/>
              <a:gd name="T4" fmla="*/ 22 w 219"/>
              <a:gd name="T5" fmla="*/ 219 h 219"/>
              <a:gd name="T6" fmla="*/ 0 w 219"/>
              <a:gd name="T7" fmla="*/ 219 h 219"/>
              <a:gd name="T8" fmla="*/ 0 w 219"/>
              <a:gd name="T9" fmla="*/ 0 h 219"/>
              <a:gd name="T10" fmla="*/ 40 w 219"/>
              <a:gd name="T11" fmla="*/ 0 h 219"/>
              <a:gd name="T12" fmla="*/ 70 w 219"/>
              <a:gd name="T13" fmla="*/ 18 h 219"/>
              <a:gd name="T14" fmla="*/ 70 w 219"/>
              <a:gd name="T15" fmla="*/ 201 h 219"/>
              <a:gd name="T16" fmla="*/ 40 w 219"/>
              <a:gd name="T17" fmla="*/ 219 h 219"/>
              <a:gd name="T18" fmla="*/ 40 w 219"/>
              <a:gd name="T19" fmla="*/ 0 h 219"/>
              <a:gd name="T20" fmla="*/ 90 w 219"/>
              <a:gd name="T21" fmla="*/ 30 h 219"/>
              <a:gd name="T22" fmla="*/ 219 w 219"/>
              <a:gd name="T23" fmla="*/ 109 h 219"/>
              <a:gd name="T24" fmla="*/ 90 w 219"/>
              <a:gd name="T25" fmla="*/ 189 h 219"/>
              <a:gd name="T26" fmla="*/ 90 w 219"/>
              <a:gd name="T27" fmla="*/ 3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9" h="219">
                <a:moveTo>
                  <a:pt x="0" y="0"/>
                </a:moveTo>
                <a:lnTo>
                  <a:pt x="22" y="0"/>
                </a:lnTo>
                <a:lnTo>
                  <a:pt x="22" y="219"/>
                </a:lnTo>
                <a:lnTo>
                  <a:pt x="0" y="219"/>
                </a:lnTo>
                <a:lnTo>
                  <a:pt x="0" y="0"/>
                </a:lnTo>
                <a:close/>
                <a:moveTo>
                  <a:pt x="40" y="0"/>
                </a:moveTo>
                <a:lnTo>
                  <a:pt x="70" y="18"/>
                </a:lnTo>
                <a:lnTo>
                  <a:pt x="70" y="201"/>
                </a:lnTo>
                <a:lnTo>
                  <a:pt x="40" y="219"/>
                </a:lnTo>
                <a:lnTo>
                  <a:pt x="40" y="0"/>
                </a:lnTo>
                <a:close/>
                <a:moveTo>
                  <a:pt x="90" y="30"/>
                </a:moveTo>
                <a:lnTo>
                  <a:pt x="219" y="109"/>
                </a:lnTo>
                <a:lnTo>
                  <a:pt x="90" y="189"/>
                </a:lnTo>
                <a:lnTo>
                  <a:pt x="90" y="3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" name="Freeform 367">
            <a:extLst>
              <a:ext uri="{FF2B5EF4-FFF2-40B4-BE49-F238E27FC236}">
                <a16:creationId xmlns:a16="http://schemas.microsoft.com/office/drawing/2014/main" id="{96655F04-36F5-44DD-A16F-95C001A02DDC}"/>
              </a:ext>
            </a:extLst>
          </p:cNvPr>
          <p:cNvSpPr>
            <a:spLocks/>
          </p:cNvSpPr>
          <p:nvPr/>
        </p:nvSpPr>
        <p:spPr bwMode="auto">
          <a:xfrm>
            <a:off x="4165499" y="2676085"/>
            <a:ext cx="279746" cy="279746"/>
          </a:xfrm>
          <a:custGeom>
            <a:avLst/>
            <a:gdLst>
              <a:gd name="T0" fmla="*/ 54 w 108"/>
              <a:gd name="T1" fmla="*/ 0 h 108"/>
              <a:gd name="T2" fmla="*/ 0 w 108"/>
              <a:gd name="T3" fmla="*/ 54 h 108"/>
              <a:gd name="T4" fmla="*/ 32 w 108"/>
              <a:gd name="T5" fmla="*/ 104 h 108"/>
              <a:gd name="T6" fmla="*/ 33 w 108"/>
              <a:gd name="T7" fmla="*/ 91 h 108"/>
              <a:gd name="T8" fmla="*/ 40 w 108"/>
              <a:gd name="T9" fmla="*/ 62 h 108"/>
              <a:gd name="T10" fmla="*/ 38 w 108"/>
              <a:gd name="T11" fmla="*/ 53 h 108"/>
              <a:gd name="T12" fmla="*/ 49 w 108"/>
              <a:gd name="T13" fmla="*/ 39 h 108"/>
              <a:gd name="T14" fmla="*/ 56 w 108"/>
              <a:gd name="T15" fmla="*/ 47 h 108"/>
              <a:gd name="T16" fmla="*/ 51 w 108"/>
              <a:gd name="T17" fmla="*/ 67 h 108"/>
              <a:gd name="T18" fmla="*/ 60 w 108"/>
              <a:gd name="T19" fmla="*/ 77 h 108"/>
              <a:gd name="T20" fmla="*/ 77 w 108"/>
              <a:gd name="T21" fmla="*/ 48 h 108"/>
              <a:gd name="T22" fmla="*/ 55 w 108"/>
              <a:gd name="T23" fmla="*/ 27 h 108"/>
              <a:gd name="T24" fmla="*/ 28 w 108"/>
              <a:gd name="T25" fmla="*/ 53 h 108"/>
              <a:gd name="T26" fmla="*/ 31 w 108"/>
              <a:gd name="T27" fmla="*/ 64 h 108"/>
              <a:gd name="T28" fmla="*/ 32 w 108"/>
              <a:gd name="T29" fmla="*/ 67 h 108"/>
              <a:gd name="T30" fmla="*/ 31 w 108"/>
              <a:gd name="T31" fmla="*/ 71 h 108"/>
              <a:gd name="T32" fmla="*/ 28 w 108"/>
              <a:gd name="T33" fmla="*/ 73 h 108"/>
              <a:gd name="T34" fmla="*/ 17 w 108"/>
              <a:gd name="T35" fmla="*/ 52 h 108"/>
              <a:gd name="T36" fmla="*/ 56 w 108"/>
              <a:gd name="T37" fmla="*/ 18 h 108"/>
              <a:gd name="T38" fmla="*/ 90 w 108"/>
              <a:gd name="T39" fmla="*/ 49 h 108"/>
              <a:gd name="T40" fmla="*/ 61 w 108"/>
              <a:gd name="T41" fmla="*/ 86 h 108"/>
              <a:gd name="T42" fmla="*/ 48 w 108"/>
              <a:gd name="T43" fmla="*/ 80 h 108"/>
              <a:gd name="T44" fmla="*/ 44 w 108"/>
              <a:gd name="T45" fmla="*/ 94 h 108"/>
              <a:gd name="T46" fmla="*/ 39 w 108"/>
              <a:gd name="T47" fmla="*/ 106 h 108"/>
              <a:gd name="T48" fmla="*/ 54 w 108"/>
              <a:gd name="T49" fmla="*/ 108 h 108"/>
              <a:gd name="T50" fmla="*/ 108 w 108"/>
              <a:gd name="T51" fmla="*/ 54 h 108"/>
              <a:gd name="T52" fmla="*/ 54 w 108"/>
              <a:gd name="T53" fmla="*/ 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08" h="108">
                <a:moveTo>
                  <a:pt x="54" y="0"/>
                </a:moveTo>
                <a:cubicBezTo>
                  <a:pt x="24" y="0"/>
                  <a:pt x="0" y="24"/>
                  <a:pt x="0" y="54"/>
                </a:cubicBezTo>
                <a:cubicBezTo>
                  <a:pt x="0" y="76"/>
                  <a:pt x="13" y="95"/>
                  <a:pt x="32" y="104"/>
                </a:cubicBezTo>
                <a:cubicBezTo>
                  <a:pt x="32" y="100"/>
                  <a:pt x="32" y="95"/>
                  <a:pt x="33" y="91"/>
                </a:cubicBezTo>
                <a:cubicBezTo>
                  <a:pt x="34" y="87"/>
                  <a:pt x="40" y="62"/>
                  <a:pt x="40" y="62"/>
                </a:cubicBezTo>
                <a:cubicBezTo>
                  <a:pt x="40" y="62"/>
                  <a:pt x="38" y="58"/>
                  <a:pt x="38" y="53"/>
                </a:cubicBezTo>
                <a:cubicBezTo>
                  <a:pt x="38" y="45"/>
                  <a:pt x="43" y="39"/>
                  <a:pt x="49" y="39"/>
                </a:cubicBezTo>
                <a:cubicBezTo>
                  <a:pt x="54" y="39"/>
                  <a:pt x="56" y="43"/>
                  <a:pt x="56" y="47"/>
                </a:cubicBezTo>
                <a:cubicBezTo>
                  <a:pt x="56" y="52"/>
                  <a:pt x="53" y="60"/>
                  <a:pt x="51" y="67"/>
                </a:cubicBezTo>
                <a:cubicBezTo>
                  <a:pt x="50" y="72"/>
                  <a:pt x="54" y="77"/>
                  <a:pt x="60" y="77"/>
                </a:cubicBezTo>
                <a:cubicBezTo>
                  <a:pt x="70" y="77"/>
                  <a:pt x="77" y="64"/>
                  <a:pt x="77" y="48"/>
                </a:cubicBezTo>
                <a:cubicBezTo>
                  <a:pt x="77" y="36"/>
                  <a:pt x="69" y="27"/>
                  <a:pt x="55" y="27"/>
                </a:cubicBezTo>
                <a:cubicBezTo>
                  <a:pt x="38" y="27"/>
                  <a:pt x="28" y="40"/>
                  <a:pt x="28" y="53"/>
                </a:cubicBezTo>
                <a:cubicBezTo>
                  <a:pt x="28" y="58"/>
                  <a:pt x="29" y="61"/>
                  <a:pt x="31" y="64"/>
                </a:cubicBezTo>
                <a:cubicBezTo>
                  <a:pt x="32" y="65"/>
                  <a:pt x="33" y="66"/>
                  <a:pt x="32" y="67"/>
                </a:cubicBezTo>
                <a:cubicBezTo>
                  <a:pt x="32" y="68"/>
                  <a:pt x="31" y="70"/>
                  <a:pt x="31" y="71"/>
                </a:cubicBezTo>
                <a:cubicBezTo>
                  <a:pt x="31" y="73"/>
                  <a:pt x="30" y="73"/>
                  <a:pt x="28" y="73"/>
                </a:cubicBezTo>
                <a:cubicBezTo>
                  <a:pt x="21" y="70"/>
                  <a:pt x="17" y="61"/>
                  <a:pt x="17" y="52"/>
                </a:cubicBezTo>
                <a:cubicBezTo>
                  <a:pt x="17" y="37"/>
                  <a:pt x="30" y="18"/>
                  <a:pt x="56" y="18"/>
                </a:cubicBezTo>
                <a:cubicBezTo>
                  <a:pt x="77" y="18"/>
                  <a:pt x="90" y="33"/>
                  <a:pt x="90" y="49"/>
                </a:cubicBezTo>
                <a:cubicBezTo>
                  <a:pt x="90" y="70"/>
                  <a:pt x="79" y="86"/>
                  <a:pt x="61" y="86"/>
                </a:cubicBezTo>
                <a:cubicBezTo>
                  <a:pt x="55" y="86"/>
                  <a:pt x="50" y="83"/>
                  <a:pt x="48" y="80"/>
                </a:cubicBezTo>
                <a:cubicBezTo>
                  <a:pt x="48" y="80"/>
                  <a:pt x="45" y="92"/>
                  <a:pt x="44" y="94"/>
                </a:cubicBezTo>
                <a:cubicBezTo>
                  <a:pt x="43" y="99"/>
                  <a:pt x="41" y="103"/>
                  <a:pt x="39" y="106"/>
                </a:cubicBezTo>
                <a:cubicBezTo>
                  <a:pt x="44" y="108"/>
                  <a:pt x="49" y="108"/>
                  <a:pt x="54" y="108"/>
                </a:cubicBezTo>
                <a:cubicBezTo>
                  <a:pt x="84" y="108"/>
                  <a:pt x="108" y="84"/>
                  <a:pt x="108" y="54"/>
                </a:cubicBezTo>
                <a:cubicBezTo>
                  <a:pt x="108" y="24"/>
                  <a:pt x="84" y="0"/>
                  <a:pt x="54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Freeform 399">
            <a:extLst>
              <a:ext uri="{FF2B5EF4-FFF2-40B4-BE49-F238E27FC236}">
                <a16:creationId xmlns:a16="http://schemas.microsoft.com/office/drawing/2014/main" id="{021C4ED4-5E04-47C6-AE81-60DF1F1E16C1}"/>
              </a:ext>
            </a:extLst>
          </p:cNvPr>
          <p:cNvSpPr>
            <a:spLocks noEditPoints="1"/>
          </p:cNvSpPr>
          <p:nvPr/>
        </p:nvSpPr>
        <p:spPr bwMode="auto">
          <a:xfrm>
            <a:off x="5205790" y="2717722"/>
            <a:ext cx="279744" cy="196472"/>
          </a:xfrm>
          <a:custGeom>
            <a:avLst/>
            <a:gdLst>
              <a:gd name="T0" fmla="*/ 75 w 108"/>
              <a:gd name="T1" fmla="*/ 38 h 76"/>
              <a:gd name="T2" fmla="*/ 40 w 108"/>
              <a:gd name="T3" fmla="*/ 59 h 76"/>
              <a:gd name="T4" fmla="*/ 40 w 108"/>
              <a:gd name="T5" fmla="*/ 17 h 76"/>
              <a:gd name="T6" fmla="*/ 75 w 108"/>
              <a:gd name="T7" fmla="*/ 38 h 76"/>
              <a:gd name="T8" fmla="*/ 108 w 108"/>
              <a:gd name="T9" fmla="*/ 58 h 76"/>
              <a:gd name="T10" fmla="*/ 108 w 108"/>
              <a:gd name="T11" fmla="*/ 19 h 76"/>
              <a:gd name="T12" fmla="*/ 90 w 108"/>
              <a:gd name="T13" fmla="*/ 0 h 76"/>
              <a:gd name="T14" fmla="*/ 19 w 108"/>
              <a:gd name="T15" fmla="*/ 0 h 76"/>
              <a:gd name="T16" fmla="*/ 0 w 108"/>
              <a:gd name="T17" fmla="*/ 19 h 76"/>
              <a:gd name="T18" fmla="*/ 0 w 108"/>
              <a:gd name="T19" fmla="*/ 58 h 76"/>
              <a:gd name="T20" fmla="*/ 19 w 108"/>
              <a:gd name="T21" fmla="*/ 76 h 76"/>
              <a:gd name="T22" fmla="*/ 90 w 108"/>
              <a:gd name="T23" fmla="*/ 76 h 76"/>
              <a:gd name="T24" fmla="*/ 108 w 108"/>
              <a:gd name="T25" fmla="*/ 58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8" h="76">
                <a:moveTo>
                  <a:pt x="75" y="38"/>
                </a:moveTo>
                <a:cubicBezTo>
                  <a:pt x="40" y="59"/>
                  <a:pt x="40" y="59"/>
                  <a:pt x="40" y="59"/>
                </a:cubicBezTo>
                <a:cubicBezTo>
                  <a:pt x="40" y="17"/>
                  <a:pt x="40" y="17"/>
                  <a:pt x="40" y="17"/>
                </a:cubicBezTo>
                <a:lnTo>
                  <a:pt x="75" y="38"/>
                </a:lnTo>
                <a:close/>
                <a:moveTo>
                  <a:pt x="108" y="58"/>
                </a:moveTo>
                <a:cubicBezTo>
                  <a:pt x="108" y="19"/>
                  <a:pt x="108" y="19"/>
                  <a:pt x="108" y="19"/>
                </a:cubicBezTo>
                <a:cubicBezTo>
                  <a:pt x="108" y="19"/>
                  <a:pt x="108" y="0"/>
                  <a:pt x="90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0"/>
                  <a:pt x="0" y="0"/>
                  <a:pt x="0" y="19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76"/>
                  <a:pt x="19" y="76"/>
                </a:cubicBezTo>
                <a:cubicBezTo>
                  <a:pt x="90" y="76"/>
                  <a:pt x="90" y="76"/>
                  <a:pt x="90" y="76"/>
                </a:cubicBezTo>
                <a:cubicBezTo>
                  <a:pt x="90" y="76"/>
                  <a:pt x="108" y="76"/>
                  <a:pt x="108" y="58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F822C4E-2089-43F2-BACD-B0EC81C9AF8C}"/>
              </a:ext>
            </a:extLst>
          </p:cNvPr>
          <p:cNvSpPr/>
          <p:nvPr/>
        </p:nvSpPr>
        <p:spPr>
          <a:xfrm>
            <a:off x="832640" y="4971266"/>
            <a:ext cx="1536700" cy="3287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LOGO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54FB05C-82F5-401B-A04E-EF04CAFEE43B}"/>
              </a:ext>
            </a:extLst>
          </p:cNvPr>
          <p:cNvGrpSpPr/>
          <p:nvPr/>
        </p:nvGrpSpPr>
        <p:grpSpPr>
          <a:xfrm>
            <a:off x="832640" y="5539141"/>
            <a:ext cx="4086003" cy="335047"/>
            <a:chOff x="6275566" y="2207858"/>
            <a:chExt cx="4086003" cy="335047"/>
          </a:xfrm>
        </p:grpSpPr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C50E5C2B-DD3C-48FE-B008-D987067B98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90646" y="2295674"/>
              <a:ext cx="154500" cy="161019"/>
            </a:xfrm>
            <a:custGeom>
              <a:avLst/>
              <a:gdLst>
                <a:gd name="T0" fmla="*/ 48 w 119"/>
                <a:gd name="T1" fmla="*/ 0 h 124"/>
                <a:gd name="T2" fmla="*/ 0 w 119"/>
                <a:gd name="T3" fmla="*/ 49 h 124"/>
                <a:gd name="T4" fmla="*/ 48 w 119"/>
                <a:gd name="T5" fmla="*/ 98 h 124"/>
                <a:gd name="T6" fmla="*/ 73 w 119"/>
                <a:gd name="T7" fmla="*/ 91 h 124"/>
                <a:gd name="T8" fmla="*/ 106 w 119"/>
                <a:gd name="T9" fmla="*/ 122 h 124"/>
                <a:gd name="T10" fmla="*/ 115 w 119"/>
                <a:gd name="T11" fmla="*/ 122 h 124"/>
                <a:gd name="T12" fmla="*/ 117 w 119"/>
                <a:gd name="T13" fmla="*/ 120 h 124"/>
                <a:gd name="T14" fmla="*/ 116 w 119"/>
                <a:gd name="T15" fmla="*/ 111 h 124"/>
                <a:gd name="T16" fmla="*/ 85 w 119"/>
                <a:gd name="T17" fmla="*/ 82 h 124"/>
                <a:gd name="T18" fmla="*/ 97 w 119"/>
                <a:gd name="T19" fmla="*/ 49 h 124"/>
                <a:gd name="T20" fmla="*/ 48 w 119"/>
                <a:gd name="T21" fmla="*/ 0 h 124"/>
                <a:gd name="T22" fmla="*/ 48 w 119"/>
                <a:gd name="T23" fmla="*/ 14 h 124"/>
                <a:gd name="T24" fmla="*/ 83 w 119"/>
                <a:gd name="T25" fmla="*/ 49 h 124"/>
                <a:gd name="T26" fmla="*/ 48 w 119"/>
                <a:gd name="T27" fmla="*/ 84 h 124"/>
                <a:gd name="T28" fmla="*/ 14 w 119"/>
                <a:gd name="T29" fmla="*/ 49 h 124"/>
                <a:gd name="T30" fmla="*/ 48 w 119"/>
                <a:gd name="T31" fmla="*/ 1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9" h="124">
                  <a:moveTo>
                    <a:pt x="48" y="0"/>
                  </a:moveTo>
                  <a:cubicBezTo>
                    <a:pt x="22" y="0"/>
                    <a:pt x="0" y="22"/>
                    <a:pt x="0" y="49"/>
                  </a:cubicBezTo>
                  <a:cubicBezTo>
                    <a:pt x="0" y="76"/>
                    <a:pt x="22" y="98"/>
                    <a:pt x="48" y="98"/>
                  </a:cubicBezTo>
                  <a:cubicBezTo>
                    <a:pt x="58" y="98"/>
                    <a:pt x="66" y="95"/>
                    <a:pt x="73" y="91"/>
                  </a:cubicBezTo>
                  <a:cubicBezTo>
                    <a:pt x="106" y="122"/>
                    <a:pt x="106" y="122"/>
                    <a:pt x="106" y="122"/>
                  </a:cubicBezTo>
                  <a:cubicBezTo>
                    <a:pt x="109" y="124"/>
                    <a:pt x="113" y="124"/>
                    <a:pt x="115" y="122"/>
                  </a:cubicBezTo>
                  <a:cubicBezTo>
                    <a:pt x="117" y="120"/>
                    <a:pt x="117" y="120"/>
                    <a:pt x="117" y="120"/>
                  </a:cubicBezTo>
                  <a:cubicBezTo>
                    <a:pt x="119" y="118"/>
                    <a:pt x="119" y="114"/>
                    <a:pt x="116" y="111"/>
                  </a:cubicBezTo>
                  <a:cubicBezTo>
                    <a:pt x="85" y="82"/>
                    <a:pt x="85" y="82"/>
                    <a:pt x="85" y="82"/>
                  </a:cubicBezTo>
                  <a:cubicBezTo>
                    <a:pt x="93" y="73"/>
                    <a:pt x="97" y="61"/>
                    <a:pt x="97" y="49"/>
                  </a:cubicBezTo>
                  <a:cubicBezTo>
                    <a:pt x="97" y="22"/>
                    <a:pt x="75" y="0"/>
                    <a:pt x="48" y="0"/>
                  </a:cubicBezTo>
                  <a:close/>
                  <a:moveTo>
                    <a:pt x="48" y="14"/>
                  </a:moveTo>
                  <a:cubicBezTo>
                    <a:pt x="68" y="14"/>
                    <a:pt x="83" y="30"/>
                    <a:pt x="83" y="49"/>
                  </a:cubicBezTo>
                  <a:cubicBezTo>
                    <a:pt x="83" y="68"/>
                    <a:pt x="68" y="84"/>
                    <a:pt x="48" y="84"/>
                  </a:cubicBezTo>
                  <a:cubicBezTo>
                    <a:pt x="29" y="84"/>
                    <a:pt x="14" y="68"/>
                    <a:pt x="14" y="49"/>
                  </a:cubicBezTo>
                  <a:cubicBezTo>
                    <a:pt x="14" y="30"/>
                    <a:pt x="29" y="14"/>
                    <a:pt x="48" y="14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74417FF-5018-4856-8581-9C6686F9EE48}"/>
                </a:ext>
              </a:extLst>
            </p:cNvPr>
            <p:cNvSpPr/>
            <p:nvPr/>
          </p:nvSpPr>
          <p:spPr>
            <a:xfrm>
              <a:off x="6275566" y="2207858"/>
              <a:ext cx="4086003" cy="33504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6699F95-4405-423B-B22E-0D6F507B1024}"/>
              </a:ext>
            </a:extLst>
          </p:cNvPr>
          <p:cNvGrpSpPr/>
          <p:nvPr/>
        </p:nvGrpSpPr>
        <p:grpSpPr>
          <a:xfrm>
            <a:off x="7068938" y="1468602"/>
            <a:ext cx="4268201" cy="2185102"/>
            <a:chOff x="719906" y="4766141"/>
            <a:chExt cx="2354936" cy="1343619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B3175EF-3481-4914-8F52-00BA78110535}"/>
                </a:ext>
              </a:extLst>
            </p:cNvPr>
            <p:cNvSpPr/>
            <p:nvPr/>
          </p:nvSpPr>
          <p:spPr>
            <a:xfrm>
              <a:off x="719906" y="4766141"/>
              <a:ext cx="2354936" cy="13436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C5AF71A-EFE3-46F6-8C2A-5F61A4006C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906" y="4766141"/>
              <a:ext cx="2354936" cy="13436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B673390-C2B0-4FE2-A74C-3ED99D1C1B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9906" y="4766141"/>
              <a:ext cx="2354936" cy="13436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F990B70-593E-4056-807E-ED5F78F57A9D}"/>
              </a:ext>
            </a:extLst>
          </p:cNvPr>
          <p:cNvGrpSpPr/>
          <p:nvPr/>
        </p:nvGrpSpPr>
        <p:grpSpPr>
          <a:xfrm>
            <a:off x="7068938" y="3835194"/>
            <a:ext cx="1030040" cy="527328"/>
            <a:chOff x="719906" y="4766141"/>
            <a:chExt cx="2354936" cy="1343619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B6F015D-A132-4E46-AD97-6F48FF6B12D9}"/>
                </a:ext>
              </a:extLst>
            </p:cNvPr>
            <p:cNvSpPr/>
            <p:nvPr/>
          </p:nvSpPr>
          <p:spPr>
            <a:xfrm>
              <a:off x="719906" y="4766141"/>
              <a:ext cx="2354936" cy="13436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38DDB7-AB4C-4F72-8EF7-6F9680948D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906" y="4766141"/>
              <a:ext cx="2354936" cy="13436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0A2E5EAE-0B20-47BE-A4EA-62B6D61197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9906" y="4766141"/>
              <a:ext cx="2354936" cy="13436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AE7EA8C-F401-46B1-A795-EDE911283080}"/>
              </a:ext>
            </a:extLst>
          </p:cNvPr>
          <p:cNvGrpSpPr/>
          <p:nvPr/>
        </p:nvGrpSpPr>
        <p:grpSpPr>
          <a:xfrm>
            <a:off x="10756081" y="3943088"/>
            <a:ext cx="400965" cy="292625"/>
            <a:chOff x="5508394" y="4890377"/>
            <a:chExt cx="326287" cy="238125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813F166B-7273-4C6B-A722-D1BE9CF99617}"/>
                </a:ext>
              </a:extLst>
            </p:cNvPr>
            <p:cNvSpPr/>
            <p:nvPr/>
          </p:nvSpPr>
          <p:spPr>
            <a:xfrm>
              <a:off x="5508394" y="4890377"/>
              <a:ext cx="238125" cy="238125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Freeform 519">
              <a:extLst>
                <a:ext uri="{FF2B5EF4-FFF2-40B4-BE49-F238E27FC236}">
                  <a16:creationId xmlns:a16="http://schemas.microsoft.com/office/drawing/2014/main" id="{F73CDEA8-7444-443A-8ADB-AC7B17591B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0659" y="4901142"/>
              <a:ext cx="284022" cy="160338"/>
            </a:xfrm>
            <a:custGeom>
              <a:avLst/>
              <a:gdLst>
                <a:gd name="T0" fmla="*/ 57 w 217"/>
                <a:gd name="T1" fmla="*/ 101 h 101"/>
                <a:gd name="T2" fmla="*/ 0 w 217"/>
                <a:gd name="T3" fmla="*/ 64 h 101"/>
                <a:gd name="T4" fmla="*/ 6 w 217"/>
                <a:gd name="T5" fmla="*/ 58 h 101"/>
                <a:gd name="T6" fmla="*/ 59 w 217"/>
                <a:gd name="T7" fmla="*/ 92 h 101"/>
                <a:gd name="T8" fmla="*/ 213 w 217"/>
                <a:gd name="T9" fmla="*/ 0 h 101"/>
                <a:gd name="T10" fmla="*/ 217 w 217"/>
                <a:gd name="T11" fmla="*/ 8 h 101"/>
                <a:gd name="T12" fmla="*/ 57 w 217"/>
                <a:gd name="T13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101">
                  <a:moveTo>
                    <a:pt x="57" y="101"/>
                  </a:moveTo>
                  <a:lnTo>
                    <a:pt x="0" y="64"/>
                  </a:lnTo>
                  <a:lnTo>
                    <a:pt x="6" y="58"/>
                  </a:lnTo>
                  <a:lnTo>
                    <a:pt x="59" y="92"/>
                  </a:lnTo>
                  <a:lnTo>
                    <a:pt x="213" y="0"/>
                  </a:lnTo>
                  <a:lnTo>
                    <a:pt x="217" y="8"/>
                  </a:lnTo>
                  <a:lnTo>
                    <a:pt x="57" y="101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26DD75F3-7A64-4D8F-85CC-3BA8880829A4}"/>
              </a:ext>
            </a:extLst>
          </p:cNvPr>
          <p:cNvGrpSpPr/>
          <p:nvPr/>
        </p:nvGrpSpPr>
        <p:grpSpPr>
          <a:xfrm>
            <a:off x="9237017" y="3825755"/>
            <a:ext cx="519773" cy="519773"/>
            <a:chOff x="5503805" y="4156738"/>
            <a:chExt cx="238125" cy="238125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37E5814-5655-494A-8BF4-F91CB3C67B2C}"/>
                </a:ext>
              </a:extLst>
            </p:cNvPr>
            <p:cNvSpPr/>
            <p:nvPr/>
          </p:nvSpPr>
          <p:spPr>
            <a:xfrm>
              <a:off x="5503805" y="4156738"/>
              <a:ext cx="238125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68BEFCA0-D5AA-44D5-91D5-9C3552D94B2C}"/>
                </a:ext>
              </a:extLst>
            </p:cNvPr>
            <p:cNvGrpSpPr/>
            <p:nvPr/>
          </p:nvGrpSpPr>
          <p:grpSpPr>
            <a:xfrm>
              <a:off x="5572338" y="4230976"/>
              <a:ext cx="101057" cy="89647"/>
              <a:chOff x="11223625" y="884238"/>
              <a:chExt cx="393700" cy="349250"/>
            </a:xfrm>
            <a:solidFill>
              <a:schemeClr val="bg1"/>
            </a:solidFill>
          </p:grpSpPr>
          <p:sp>
            <p:nvSpPr>
              <p:cNvPr id="55" name="Freeform 57">
                <a:extLst>
                  <a:ext uri="{FF2B5EF4-FFF2-40B4-BE49-F238E27FC236}">
                    <a16:creationId xmlns:a16="http://schemas.microsoft.com/office/drawing/2014/main" id="{7439F2F1-D9DA-4263-800C-79B4C53A5A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39513" y="884238"/>
                <a:ext cx="87313" cy="252412"/>
              </a:xfrm>
              <a:custGeom>
                <a:avLst/>
                <a:gdLst>
                  <a:gd name="T0" fmla="*/ 22 w 27"/>
                  <a:gd name="T1" fmla="*/ 2 h 77"/>
                  <a:gd name="T2" fmla="*/ 25 w 27"/>
                  <a:gd name="T3" fmla="*/ 0 h 77"/>
                  <a:gd name="T4" fmla="*/ 27 w 27"/>
                  <a:gd name="T5" fmla="*/ 2 h 77"/>
                  <a:gd name="T6" fmla="*/ 27 w 27"/>
                  <a:gd name="T7" fmla="*/ 74 h 77"/>
                  <a:gd name="T8" fmla="*/ 25 w 27"/>
                  <a:gd name="T9" fmla="*/ 77 h 77"/>
                  <a:gd name="T10" fmla="*/ 23 w 27"/>
                  <a:gd name="T11" fmla="*/ 76 h 77"/>
                  <a:gd name="T12" fmla="*/ 1 w 27"/>
                  <a:gd name="T13" fmla="*/ 54 h 77"/>
                  <a:gd name="T14" fmla="*/ 1 w 27"/>
                  <a:gd name="T15" fmla="*/ 50 h 77"/>
                  <a:gd name="T16" fmla="*/ 4 w 27"/>
                  <a:gd name="T17" fmla="*/ 50 h 77"/>
                  <a:gd name="T18" fmla="*/ 22 w 27"/>
                  <a:gd name="T19" fmla="*/ 69 h 77"/>
                  <a:gd name="T20" fmla="*/ 22 w 27"/>
                  <a:gd name="T21" fmla="*/ 2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" h="77">
                    <a:moveTo>
                      <a:pt x="22" y="2"/>
                    </a:moveTo>
                    <a:cubicBezTo>
                      <a:pt x="22" y="1"/>
                      <a:pt x="24" y="0"/>
                      <a:pt x="25" y="0"/>
                    </a:cubicBezTo>
                    <a:cubicBezTo>
                      <a:pt x="26" y="0"/>
                      <a:pt x="27" y="1"/>
                      <a:pt x="27" y="2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7" y="76"/>
                      <a:pt x="26" y="77"/>
                      <a:pt x="25" y="77"/>
                    </a:cubicBezTo>
                    <a:cubicBezTo>
                      <a:pt x="24" y="77"/>
                      <a:pt x="24" y="76"/>
                      <a:pt x="23" y="76"/>
                    </a:cubicBezTo>
                    <a:cubicBezTo>
                      <a:pt x="1" y="54"/>
                      <a:pt x="1" y="54"/>
                      <a:pt x="1" y="54"/>
                    </a:cubicBezTo>
                    <a:cubicBezTo>
                      <a:pt x="0" y="53"/>
                      <a:pt x="0" y="51"/>
                      <a:pt x="1" y="50"/>
                    </a:cubicBezTo>
                    <a:cubicBezTo>
                      <a:pt x="2" y="49"/>
                      <a:pt x="3" y="49"/>
                      <a:pt x="4" y="50"/>
                    </a:cubicBezTo>
                    <a:cubicBezTo>
                      <a:pt x="22" y="69"/>
                      <a:pt x="22" y="69"/>
                      <a:pt x="22" y="69"/>
                    </a:cubicBezTo>
                    <a:lnTo>
                      <a:pt x="2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Freeform 58">
                <a:extLst>
                  <a:ext uri="{FF2B5EF4-FFF2-40B4-BE49-F238E27FC236}">
                    <a16:creationId xmlns:a16="http://schemas.microsoft.com/office/drawing/2014/main" id="{EDFE8818-6465-45AF-AD02-D5F2CCA84FB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23625" y="884238"/>
                <a:ext cx="393700" cy="349250"/>
              </a:xfrm>
              <a:custGeom>
                <a:avLst/>
                <a:gdLst>
                  <a:gd name="T0" fmla="*/ 57 w 120"/>
                  <a:gd name="T1" fmla="*/ 2 h 107"/>
                  <a:gd name="T2" fmla="*/ 60 w 120"/>
                  <a:gd name="T3" fmla="*/ 0 h 107"/>
                  <a:gd name="T4" fmla="*/ 62 w 120"/>
                  <a:gd name="T5" fmla="*/ 2 h 107"/>
                  <a:gd name="T6" fmla="*/ 62 w 120"/>
                  <a:gd name="T7" fmla="*/ 69 h 107"/>
                  <a:gd name="T8" fmla="*/ 81 w 120"/>
                  <a:gd name="T9" fmla="*/ 50 h 107"/>
                  <a:gd name="T10" fmla="*/ 84 w 120"/>
                  <a:gd name="T11" fmla="*/ 50 h 107"/>
                  <a:gd name="T12" fmla="*/ 84 w 120"/>
                  <a:gd name="T13" fmla="*/ 54 h 107"/>
                  <a:gd name="T14" fmla="*/ 62 w 120"/>
                  <a:gd name="T15" fmla="*/ 76 h 107"/>
                  <a:gd name="T16" fmla="*/ 60 w 120"/>
                  <a:gd name="T17" fmla="*/ 77 h 107"/>
                  <a:gd name="T18" fmla="*/ 57 w 120"/>
                  <a:gd name="T19" fmla="*/ 74 h 107"/>
                  <a:gd name="T20" fmla="*/ 57 w 120"/>
                  <a:gd name="T21" fmla="*/ 2 h 107"/>
                  <a:gd name="T22" fmla="*/ 115 w 120"/>
                  <a:gd name="T23" fmla="*/ 63 h 107"/>
                  <a:gd name="T24" fmla="*/ 117 w 120"/>
                  <a:gd name="T25" fmla="*/ 61 h 107"/>
                  <a:gd name="T26" fmla="*/ 120 w 120"/>
                  <a:gd name="T27" fmla="*/ 63 h 107"/>
                  <a:gd name="T28" fmla="*/ 120 w 120"/>
                  <a:gd name="T29" fmla="*/ 105 h 107"/>
                  <a:gd name="T30" fmla="*/ 117 w 120"/>
                  <a:gd name="T31" fmla="*/ 107 h 107"/>
                  <a:gd name="T32" fmla="*/ 3 w 120"/>
                  <a:gd name="T33" fmla="*/ 107 h 107"/>
                  <a:gd name="T34" fmla="*/ 0 w 120"/>
                  <a:gd name="T35" fmla="*/ 105 h 107"/>
                  <a:gd name="T36" fmla="*/ 0 w 120"/>
                  <a:gd name="T37" fmla="*/ 63 h 107"/>
                  <a:gd name="T38" fmla="*/ 3 w 120"/>
                  <a:gd name="T39" fmla="*/ 61 h 107"/>
                  <a:gd name="T40" fmla="*/ 5 w 120"/>
                  <a:gd name="T41" fmla="*/ 63 h 107"/>
                  <a:gd name="T42" fmla="*/ 5 w 120"/>
                  <a:gd name="T43" fmla="*/ 102 h 107"/>
                  <a:gd name="T44" fmla="*/ 115 w 120"/>
                  <a:gd name="T45" fmla="*/ 102 h 107"/>
                  <a:gd name="T46" fmla="*/ 115 w 120"/>
                  <a:gd name="T47" fmla="*/ 63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0" h="107">
                    <a:moveTo>
                      <a:pt x="57" y="2"/>
                    </a:moveTo>
                    <a:cubicBezTo>
                      <a:pt x="57" y="1"/>
                      <a:pt x="59" y="0"/>
                      <a:pt x="60" y="0"/>
                    </a:cubicBezTo>
                    <a:cubicBezTo>
                      <a:pt x="61" y="0"/>
                      <a:pt x="62" y="1"/>
                      <a:pt x="62" y="2"/>
                    </a:cubicBezTo>
                    <a:cubicBezTo>
                      <a:pt x="62" y="69"/>
                      <a:pt x="62" y="69"/>
                      <a:pt x="62" y="69"/>
                    </a:cubicBezTo>
                    <a:cubicBezTo>
                      <a:pt x="81" y="50"/>
                      <a:pt x="81" y="50"/>
                      <a:pt x="81" y="50"/>
                    </a:cubicBezTo>
                    <a:cubicBezTo>
                      <a:pt x="82" y="49"/>
                      <a:pt x="83" y="49"/>
                      <a:pt x="84" y="50"/>
                    </a:cubicBezTo>
                    <a:cubicBezTo>
                      <a:pt x="85" y="51"/>
                      <a:pt x="85" y="53"/>
                      <a:pt x="84" y="54"/>
                    </a:cubicBezTo>
                    <a:cubicBezTo>
                      <a:pt x="62" y="76"/>
                      <a:pt x="62" y="76"/>
                      <a:pt x="62" y="76"/>
                    </a:cubicBezTo>
                    <a:cubicBezTo>
                      <a:pt x="61" y="76"/>
                      <a:pt x="61" y="77"/>
                      <a:pt x="60" y="77"/>
                    </a:cubicBezTo>
                    <a:cubicBezTo>
                      <a:pt x="59" y="77"/>
                      <a:pt x="57" y="76"/>
                      <a:pt x="57" y="74"/>
                    </a:cubicBezTo>
                    <a:lnTo>
                      <a:pt x="57" y="2"/>
                    </a:lnTo>
                    <a:close/>
                    <a:moveTo>
                      <a:pt x="115" y="63"/>
                    </a:moveTo>
                    <a:cubicBezTo>
                      <a:pt x="115" y="62"/>
                      <a:pt x="116" y="61"/>
                      <a:pt x="117" y="61"/>
                    </a:cubicBezTo>
                    <a:cubicBezTo>
                      <a:pt x="118" y="61"/>
                      <a:pt x="120" y="62"/>
                      <a:pt x="120" y="63"/>
                    </a:cubicBezTo>
                    <a:cubicBezTo>
                      <a:pt x="120" y="105"/>
                      <a:pt x="120" y="105"/>
                      <a:pt x="120" y="105"/>
                    </a:cubicBezTo>
                    <a:cubicBezTo>
                      <a:pt x="120" y="106"/>
                      <a:pt x="118" y="107"/>
                      <a:pt x="117" y="107"/>
                    </a:cubicBezTo>
                    <a:cubicBezTo>
                      <a:pt x="3" y="107"/>
                      <a:pt x="3" y="107"/>
                      <a:pt x="3" y="107"/>
                    </a:cubicBezTo>
                    <a:cubicBezTo>
                      <a:pt x="1" y="107"/>
                      <a:pt x="0" y="106"/>
                      <a:pt x="0" y="105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2"/>
                      <a:pt x="1" y="61"/>
                      <a:pt x="3" y="61"/>
                    </a:cubicBezTo>
                    <a:cubicBezTo>
                      <a:pt x="4" y="61"/>
                      <a:pt x="5" y="62"/>
                      <a:pt x="5" y="63"/>
                    </a:cubicBezTo>
                    <a:cubicBezTo>
                      <a:pt x="5" y="102"/>
                      <a:pt x="5" y="102"/>
                      <a:pt x="5" y="102"/>
                    </a:cubicBezTo>
                    <a:cubicBezTo>
                      <a:pt x="115" y="102"/>
                      <a:pt x="115" y="102"/>
                      <a:pt x="115" y="102"/>
                    </a:cubicBezTo>
                    <a:lnTo>
                      <a:pt x="115" y="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8A6888D-0A4C-453A-A973-8C6EA8C9D230}"/>
              </a:ext>
            </a:extLst>
          </p:cNvPr>
          <p:cNvGrpSpPr/>
          <p:nvPr/>
        </p:nvGrpSpPr>
        <p:grpSpPr>
          <a:xfrm>
            <a:off x="9930252" y="3825755"/>
            <a:ext cx="519773" cy="519773"/>
            <a:chOff x="5880827" y="4156738"/>
            <a:chExt cx="238125" cy="238125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E058111-02B6-4961-93F0-F3959B39DD48}"/>
                </a:ext>
              </a:extLst>
            </p:cNvPr>
            <p:cNvSpPr/>
            <p:nvPr/>
          </p:nvSpPr>
          <p:spPr>
            <a:xfrm>
              <a:off x="5880827" y="4156738"/>
              <a:ext cx="238125" cy="23812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2A2D65F3-19FF-4AC3-AFB7-91EBBBEC03E6}"/>
                </a:ext>
              </a:extLst>
            </p:cNvPr>
            <p:cNvGrpSpPr/>
            <p:nvPr/>
          </p:nvGrpSpPr>
          <p:grpSpPr>
            <a:xfrm>
              <a:off x="5949360" y="4230976"/>
              <a:ext cx="101057" cy="89647"/>
              <a:chOff x="11223625" y="884238"/>
              <a:chExt cx="393700" cy="34925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60" name="Freeform 57">
                <a:extLst>
                  <a:ext uri="{FF2B5EF4-FFF2-40B4-BE49-F238E27FC236}">
                    <a16:creationId xmlns:a16="http://schemas.microsoft.com/office/drawing/2014/main" id="{EB7F39E7-157F-4639-9CBC-25584AFAE0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39513" y="884238"/>
                <a:ext cx="87313" cy="252412"/>
              </a:xfrm>
              <a:custGeom>
                <a:avLst/>
                <a:gdLst>
                  <a:gd name="T0" fmla="*/ 22 w 27"/>
                  <a:gd name="T1" fmla="*/ 2 h 77"/>
                  <a:gd name="T2" fmla="*/ 25 w 27"/>
                  <a:gd name="T3" fmla="*/ 0 h 77"/>
                  <a:gd name="T4" fmla="*/ 27 w 27"/>
                  <a:gd name="T5" fmla="*/ 2 h 77"/>
                  <a:gd name="T6" fmla="*/ 27 w 27"/>
                  <a:gd name="T7" fmla="*/ 74 h 77"/>
                  <a:gd name="T8" fmla="*/ 25 w 27"/>
                  <a:gd name="T9" fmla="*/ 77 h 77"/>
                  <a:gd name="T10" fmla="*/ 23 w 27"/>
                  <a:gd name="T11" fmla="*/ 76 h 77"/>
                  <a:gd name="T12" fmla="*/ 1 w 27"/>
                  <a:gd name="T13" fmla="*/ 54 h 77"/>
                  <a:gd name="T14" fmla="*/ 1 w 27"/>
                  <a:gd name="T15" fmla="*/ 50 h 77"/>
                  <a:gd name="T16" fmla="*/ 4 w 27"/>
                  <a:gd name="T17" fmla="*/ 50 h 77"/>
                  <a:gd name="T18" fmla="*/ 22 w 27"/>
                  <a:gd name="T19" fmla="*/ 69 h 77"/>
                  <a:gd name="T20" fmla="*/ 22 w 27"/>
                  <a:gd name="T21" fmla="*/ 2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" h="77">
                    <a:moveTo>
                      <a:pt x="22" y="2"/>
                    </a:moveTo>
                    <a:cubicBezTo>
                      <a:pt x="22" y="1"/>
                      <a:pt x="24" y="0"/>
                      <a:pt x="25" y="0"/>
                    </a:cubicBezTo>
                    <a:cubicBezTo>
                      <a:pt x="26" y="0"/>
                      <a:pt x="27" y="1"/>
                      <a:pt x="27" y="2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7" y="76"/>
                      <a:pt x="26" y="77"/>
                      <a:pt x="25" y="77"/>
                    </a:cubicBezTo>
                    <a:cubicBezTo>
                      <a:pt x="24" y="77"/>
                      <a:pt x="24" y="76"/>
                      <a:pt x="23" y="76"/>
                    </a:cubicBezTo>
                    <a:cubicBezTo>
                      <a:pt x="1" y="54"/>
                      <a:pt x="1" y="54"/>
                      <a:pt x="1" y="54"/>
                    </a:cubicBezTo>
                    <a:cubicBezTo>
                      <a:pt x="0" y="53"/>
                      <a:pt x="0" y="51"/>
                      <a:pt x="1" y="50"/>
                    </a:cubicBezTo>
                    <a:cubicBezTo>
                      <a:pt x="2" y="49"/>
                      <a:pt x="3" y="49"/>
                      <a:pt x="4" y="50"/>
                    </a:cubicBezTo>
                    <a:cubicBezTo>
                      <a:pt x="22" y="69"/>
                      <a:pt x="22" y="69"/>
                      <a:pt x="22" y="69"/>
                    </a:cubicBezTo>
                    <a:lnTo>
                      <a:pt x="2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Freeform 58">
                <a:extLst>
                  <a:ext uri="{FF2B5EF4-FFF2-40B4-BE49-F238E27FC236}">
                    <a16:creationId xmlns:a16="http://schemas.microsoft.com/office/drawing/2014/main" id="{1173EFC9-940A-4AC6-921F-BC706C509C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23625" y="884238"/>
                <a:ext cx="393700" cy="349250"/>
              </a:xfrm>
              <a:custGeom>
                <a:avLst/>
                <a:gdLst>
                  <a:gd name="T0" fmla="*/ 57 w 120"/>
                  <a:gd name="T1" fmla="*/ 2 h 107"/>
                  <a:gd name="T2" fmla="*/ 60 w 120"/>
                  <a:gd name="T3" fmla="*/ 0 h 107"/>
                  <a:gd name="T4" fmla="*/ 62 w 120"/>
                  <a:gd name="T5" fmla="*/ 2 h 107"/>
                  <a:gd name="T6" fmla="*/ 62 w 120"/>
                  <a:gd name="T7" fmla="*/ 69 h 107"/>
                  <a:gd name="T8" fmla="*/ 81 w 120"/>
                  <a:gd name="T9" fmla="*/ 50 h 107"/>
                  <a:gd name="T10" fmla="*/ 84 w 120"/>
                  <a:gd name="T11" fmla="*/ 50 h 107"/>
                  <a:gd name="T12" fmla="*/ 84 w 120"/>
                  <a:gd name="T13" fmla="*/ 54 h 107"/>
                  <a:gd name="T14" fmla="*/ 62 w 120"/>
                  <a:gd name="T15" fmla="*/ 76 h 107"/>
                  <a:gd name="T16" fmla="*/ 60 w 120"/>
                  <a:gd name="T17" fmla="*/ 77 h 107"/>
                  <a:gd name="T18" fmla="*/ 57 w 120"/>
                  <a:gd name="T19" fmla="*/ 74 h 107"/>
                  <a:gd name="T20" fmla="*/ 57 w 120"/>
                  <a:gd name="T21" fmla="*/ 2 h 107"/>
                  <a:gd name="T22" fmla="*/ 115 w 120"/>
                  <a:gd name="T23" fmla="*/ 63 h 107"/>
                  <a:gd name="T24" fmla="*/ 117 w 120"/>
                  <a:gd name="T25" fmla="*/ 61 h 107"/>
                  <a:gd name="T26" fmla="*/ 120 w 120"/>
                  <a:gd name="T27" fmla="*/ 63 h 107"/>
                  <a:gd name="T28" fmla="*/ 120 w 120"/>
                  <a:gd name="T29" fmla="*/ 105 h 107"/>
                  <a:gd name="T30" fmla="*/ 117 w 120"/>
                  <a:gd name="T31" fmla="*/ 107 h 107"/>
                  <a:gd name="T32" fmla="*/ 3 w 120"/>
                  <a:gd name="T33" fmla="*/ 107 h 107"/>
                  <a:gd name="T34" fmla="*/ 0 w 120"/>
                  <a:gd name="T35" fmla="*/ 105 h 107"/>
                  <a:gd name="T36" fmla="*/ 0 w 120"/>
                  <a:gd name="T37" fmla="*/ 63 h 107"/>
                  <a:gd name="T38" fmla="*/ 3 w 120"/>
                  <a:gd name="T39" fmla="*/ 61 h 107"/>
                  <a:gd name="T40" fmla="*/ 5 w 120"/>
                  <a:gd name="T41" fmla="*/ 63 h 107"/>
                  <a:gd name="T42" fmla="*/ 5 w 120"/>
                  <a:gd name="T43" fmla="*/ 102 h 107"/>
                  <a:gd name="T44" fmla="*/ 115 w 120"/>
                  <a:gd name="T45" fmla="*/ 102 h 107"/>
                  <a:gd name="T46" fmla="*/ 115 w 120"/>
                  <a:gd name="T47" fmla="*/ 63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0" h="107">
                    <a:moveTo>
                      <a:pt x="57" y="2"/>
                    </a:moveTo>
                    <a:cubicBezTo>
                      <a:pt x="57" y="1"/>
                      <a:pt x="59" y="0"/>
                      <a:pt x="60" y="0"/>
                    </a:cubicBezTo>
                    <a:cubicBezTo>
                      <a:pt x="61" y="0"/>
                      <a:pt x="62" y="1"/>
                      <a:pt x="62" y="2"/>
                    </a:cubicBezTo>
                    <a:cubicBezTo>
                      <a:pt x="62" y="69"/>
                      <a:pt x="62" y="69"/>
                      <a:pt x="62" y="69"/>
                    </a:cubicBezTo>
                    <a:cubicBezTo>
                      <a:pt x="81" y="50"/>
                      <a:pt x="81" y="50"/>
                      <a:pt x="81" y="50"/>
                    </a:cubicBezTo>
                    <a:cubicBezTo>
                      <a:pt x="82" y="49"/>
                      <a:pt x="83" y="49"/>
                      <a:pt x="84" y="50"/>
                    </a:cubicBezTo>
                    <a:cubicBezTo>
                      <a:pt x="85" y="51"/>
                      <a:pt x="85" y="53"/>
                      <a:pt x="84" y="54"/>
                    </a:cubicBezTo>
                    <a:cubicBezTo>
                      <a:pt x="62" y="76"/>
                      <a:pt x="62" y="76"/>
                      <a:pt x="62" y="76"/>
                    </a:cubicBezTo>
                    <a:cubicBezTo>
                      <a:pt x="61" y="76"/>
                      <a:pt x="61" y="77"/>
                      <a:pt x="60" y="77"/>
                    </a:cubicBezTo>
                    <a:cubicBezTo>
                      <a:pt x="59" y="77"/>
                      <a:pt x="57" y="76"/>
                      <a:pt x="57" y="74"/>
                    </a:cubicBezTo>
                    <a:lnTo>
                      <a:pt x="57" y="2"/>
                    </a:lnTo>
                    <a:close/>
                    <a:moveTo>
                      <a:pt x="115" y="63"/>
                    </a:moveTo>
                    <a:cubicBezTo>
                      <a:pt x="115" y="62"/>
                      <a:pt x="116" y="61"/>
                      <a:pt x="117" y="61"/>
                    </a:cubicBezTo>
                    <a:cubicBezTo>
                      <a:pt x="118" y="61"/>
                      <a:pt x="120" y="62"/>
                      <a:pt x="120" y="63"/>
                    </a:cubicBezTo>
                    <a:cubicBezTo>
                      <a:pt x="120" y="105"/>
                      <a:pt x="120" y="105"/>
                      <a:pt x="120" y="105"/>
                    </a:cubicBezTo>
                    <a:cubicBezTo>
                      <a:pt x="120" y="106"/>
                      <a:pt x="118" y="107"/>
                      <a:pt x="117" y="107"/>
                    </a:cubicBezTo>
                    <a:cubicBezTo>
                      <a:pt x="3" y="107"/>
                      <a:pt x="3" y="107"/>
                      <a:pt x="3" y="107"/>
                    </a:cubicBezTo>
                    <a:cubicBezTo>
                      <a:pt x="1" y="107"/>
                      <a:pt x="0" y="106"/>
                      <a:pt x="0" y="105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2"/>
                      <a:pt x="1" y="61"/>
                      <a:pt x="3" y="61"/>
                    </a:cubicBezTo>
                    <a:cubicBezTo>
                      <a:pt x="4" y="61"/>
                      <a:pt x="5" y="62"/>
                      <a:pt x="5" y="63"/>
                    </a:cubicBezTo>
                    <a:cubicBezTo>
                      <a:pt x="5" y="102"/>
                      <a:pt x="5" y="102"/>
                      <a:pt x="5" y="102"/>
                    </a:cubicBezTo>
                    <a:cubicBezTo>
                      <a:pt x="115" y="102"/>
                      <a:pt x="115" y="102"/>
                      <a:pt x="115" y="102"/>
                    </a:cubicBezTo>
                    <a:lnTo>
                      <a:pt x="115" y="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62" name="자유형: 도형 61">
            <a:extLst>
              <a:ext uri="{FF2B5EF4-FFF2-40B4-BE49-F238E27FC236}">
                <a16:creationId xmlns:a16="http://schemas.microsoft.com/office/drawing/2014/main" id="{56525204-56A6-4934-B0D8-753713033C65}"/>
              </a:ext>
            </a:extLst>
          </p:cNvPr>
          <p:cNvSpPr>
            <a:spLocks/>
          </p:cNvSpPr>
          <p:nvPr/>
        </p:nvSpPr>
        <p:spPr bwMode="auto">
          <a:xfrm>
            <a:off x="6313490" y="5514158"/>
            <a:ext cx="125110" cy="225598"/>
          </a:xfrm>
          <a:custGeom>
            <a:avLst/>
            <a:gdLst>
              <a:gd name="connsiteX0" fmla="*/ 0 w 184394"/>
              <a:gd name="connsiteY0" fmla="*/ 0 h 225598"/>
              <a:gd name="connsiteX1" fmla="*/ 184394 w 184394"/>
              <a:gd name="connsiteY1" fmla="*/ 112284 h 225598"/>
              <a:gd name="connsiteX2" fmla="*/ 0 w 184394"/>
              <a:gd name="connsiteY2" fmla="*/ 225598 h 225598"/>
              <a:gd name="connsiteX3" fmla="*/ 0 w 184394"/>
              <a:gd name="connsiteY3" fmla="*/ 183216 h 225598"/>
              <a:gd name="connsiteX4" fmla="*/ 115427 w 184394"/>
              <a:gd name="connsiteY4" fmla="*/ 112284 h 225598"/>
              <a:gd name="connsiteX5" fmla="*/ 0 w 184394"/>
              <a:gd name="connsiteY5" fmla="*/ 41996 h 22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94" h="225598">
                <a:moveTo>
                  <a:pt x="0" y="0"/>
                </a:moveTo>
                <a:lnTo>
                  <a:pt x="184394" y="112284"/>
                </a:lnTo>
                <a:lnTo>
                  <a:pt x="0" y="225598"/>
                </a:lnTo>
                <a:lnTo>
                  <a:pt x="0" y="183216"/>
                </a:lnTo>
                <a:lnTo>
                  <a:pt x="115427" y="112284"/>
                </a:lnTo>
                <a:lnTo>
                  <a:pt x="0" y="4199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540A31AA-DAB0-488A-92FF-3536F4E3FC8D}"/>
              </a:ext>
            </a:extLst>
          </p:cNvPr>
          <p:cNvGrpSpPr/>
          <p:nvPr/>
        </p:nvGrpSpPr>
        <p:grpSpPr>
          <a:xfrm>
            <a:off x="7070635" y="4552959"/>
            <a:ext cx="2354936" cy="1343619"/>
            <a:chOff x="719906" y="4766141"/>
            <a:chExt cx="2354936" cy="1343619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1D06B02E-96A0-49DD-97F3-4135880F4D8F}"/>
                </a:ext>
              </a:extLst>
            </p:cNvPr>
            <p:cNvSpPr/>
            <p:nvPr/>
          </p:nvSpPr>
          <p:spPr>
            <a:xfrm>
              <a:off x="719906" y="4766141"/>
              <a:ext cx="2354936" cy="13436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368854B-1095-4D48-9FA7-619E497509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906" y="4766141"/>
              <a:ext cx="2354936" cy="13436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9180E8D9-7C4D-4F3A-9610-E01D2F156A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9906" y="4766141"/>
              <a:ext cx="2354936" cy="13436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자유형: 도형 66">
            <a:extLst>
              <a:ext uri="{FF2B5EF4-FFF2-40B4-BE49-F238E27FC236}">
                <a16:creationId xmlns:a16="http://schemas.microsoft.com/office/drawing/2014/main" id="{48BF1CA7-FFD0-4BB9-B992-4DC73ED5D15E}"/>
              </a:ext>
            </a:extLst>
          </p:cNvPr>
          <p:cNvSpPr>
            <a:spLocks/>
          </p:cNvSpPr>
          <p:nvPr/>
        </p:nvSpPr>
        <p:spPr bwMode="auto">
          <a:xfrm flipH="1">
            <a:off x="5909402" y="5514158"/>
            <a:ext cx="125110" cy="225598"/>
          </a:xfrm>
          <a:custGeom>
            <a:avLst/>
            <a:gdLst>
              <a:gd name="connsiteX0" fmla="*/ 0 w 184394"/>
              <a:gd name="connsiteY0" fmla="*/ 0 h 225598"/>
              <a:gd name="connsiteX1" fmla="*/ 184394 w 184394"/>
              <a:gd name="connsiteY1" fmla="*/ 112284 h 225598"/>
              <a:gd name="connsiteX2" fmla="*/ 0 w 184394"/>
              <a:gd name="connsiteY2" fmla="*/ 225598 h 225598"/>
              <a:gd name="connsiteX3" fmla="*/ 0 w 184394"/>
              <a:gd name="connsiteY3" fmla="*/ 183216 h 225598"/>
              <a:gd name="connsiteX4" fmla="*/ 115427 w 184394"/>
              <a:gd name="connsiteY4" fmla="*/ 112284 h 225598"/>
              <a:gd name="connsiteX5" fmla="*/ 0 w 184394"/>
              <a:gd name="connsiteY5" fmla="*/ 41996 h 22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94" h="225598">
                <a:moveTo>
                  <a:pt x="0" y="0"/>
                </a:moveTo>
                <a:lnTo>
                  <a:pt x="184394" y="112284"/>
                </a:lnTo>
                <a:lnTo>
                  <a:pt x="0" y="225598"/>
                </a:lnTo>
                <a:lnTo>
                  <a:pt x="0" y="183216"/>
                </a:lnTo>
                <a:lnTo>
                  <a:pt x="115427" y="112284"/>
                </a:lnTo>
                <a:lnTo>
                  <a:pt x="0" y="4199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353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515108-3A45-406C-8B4C-EC6F6D06514F}"/>
              </a:ext>
            </a:extLst>
          </p:cNvPr>
          <p:cNvSpPr/>
          <p:nvPr/>
        </p:nvSpPr>
        <p:spPr>
          <a:xfrm>
            <a:off x="10394948" y="1792299"/>
            <a:ext cx="120652" cy="10953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7526E2-2BFB-4723-BCAF-EBB65943D9D9}"/>
              </a:ext>
            </a:extLst>
          </p:cNvPr>
          <p:cNvSpPr txBox="1"/>
          <p:nvPr/>
        </p:nvSpPr>
        <p:spPr>
          <a:xfrm>
            <a:off x="1019176" y="1924462"/>
            <a:ext cx="10153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+mj-ea"/>
                <a:ea typeface="+mj-ea"/>
              </a:rPr>
              <a:t>THANK YOU</a:t>
            </a:r>
            <a:endParaRPr lang="ko-KR" altLang="en-US" sz="4800" dirty="0">
              <a:latin typeface="+mj-ea"/>
              <a:ea typeface="+mj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C73855C-A4C1-4FB5-8F2E-9539127F85B4}"/>
              </a:ext>
            </a:extLst>
          </p:cNvPr>
          <p:cNvSpPr txBox="1"/>
          <p:nvPr/>
        </p:nvSpPr>
        <p:spPr>
          <a:xfrm>
            <a:off x="2152649" y="2987234"/>
            <a:ext cx="2476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+mn-ea"/>
              </a:rPr>
              <a:t>20XX.</a:t>
            </a:r>
            <a:r>
              <a:rPr lang="en-US" altLang="ko-KR" sz="1600" dirty="0">
                <a:latin typeface="+mn-ea"/>
              </a:rPr>
              <a:t>02.05</a:t>
            </a:r>
            <a:endParaRPr lang="ko-KR" altLang="en-US" sz="1600" dirty="0"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55AABC-ECFD-4607-ADAB-B3F7D49474FA}"/>
              </a:ext>
            </a:extLst>
          </p:cNvPr>
          <p:cNvSpPr txBox="1"/>
          <p:nvPr/>
        </p:nvSpPr>
        <p:spPr>
          <a:xfrm>
            <a:off x="7562851" y="2987234"/>
            <a:ext cx="2476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+mn-ea"/>
              </a:rPr>
              <a:t>작성자</a:t>
            </a:r>
            <a:r>
              <a:rPr lang="ko-KR" altLang="en-US" sz="1600" dirty="0">
                <a:latin typeface="+mn-ea"/>
              </a:rPr>
              <a:t> 홍길동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18CE84D-53E8-42FF-A6D6-6BB06A301EA3}"/>
              </a:ext>
            </a:extLst>
          </p:cNvPr>
          <p:cNvSpPr txBox="1"/>
          <p:nvPr/>
        </p:nvSpPr>
        <p:spPr>
          <a:xfrm>
            <a:off x="4857750" y="2987234"/>
            <a:ext cx="2476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+mn-ea"/>
              </a:rPr>
              <a:t>Version</a:t>
            </a:r>
            <a:r>
              <a:rPr lang="en-US" altLang="ko-KR" sz="1600" dirty="0">
                <a:latin typeface="+mn-ea"/>
              </a:rPr>
              <a:t> 1.0</a:t>
            </a:r>
            <a:endParaRPr lang="ko-KR" altLang="en-US" sz="1600" dirty="0">
              <a:latin typeface="+mn-ea"/>
            </a:endParaRP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28DD3EA3-A3E8-4A8A-B9AA-537578AE50A2}"/>
              </a:ext>
            </a:extLst>
          </p:cNvPr>
          <p:cNvCxnSpPr>
            <a:cxnSpLocks/>
          </p:cNvCxnSpPr>
          <p:nvPr/>
        </p:nvCxnSpPr>
        <p:spPr>
          <a:xfrm>
            <a:off x="10455274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A7438673-4061-4C1B-9F90-034B15BB854E}"/>
              </a:ext>
            </a:extLst>
          </p:cNvPr>
          <p:cNvCxnSpPr>
            <a:cxnSpLocks/>
          </p:cNvCxnSpPr>
          <p:nvPr/>
        </p:nvCxnSpPr>
        <p:spPr>
          <a:xfrm>
            <a:off x="0" y="557530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C26B88F-D9EC-4C99-8726-3B6D065FE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92654"/>
              </p:ext>
            </p:extLst>
          </p:nvPr>
        </p:nvGraphicFramePr>
        <p:xfrm>
          <a:off x="2514601" y="3673401"/>
          <a:ext cx="7162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0674">
                  <a:extLst>
                    <a:ext uri="{9D8B030D-6E8A-4147-A177-3AD203B41FA5}">
                      <a16:colId xmlns:a16="http://schemas.microsoft.com/office/drawing/2014/main" val="3639856842"/>
                    </a:ext>
                  </a:extLst>
                </a:gridCol>
                <a:gridCol w="5572126">
                  <a:extLst>
                    <a:ext uri="{9D8B030D-6E8A-4147-A177-3AD203B41FA5}">
                      <a16:colId xmlns:a16="http://schemas.microsoft.com/office/drawing/2014/main" val="2494280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주소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527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전화번호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418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FAX / E-MAIL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5266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114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지명원3">
      <a:dk1>
        <a:sysClr val="windowText" lastClr="000000"/>
      </a:dk1>
      <a:lt1>
        <a:sysClr val="window" lastClr="FFFFFF"/>
      </a:lt1>
      <a:dk2>
        <a:srgbClr val="242852"/>
      </a:dk2>
      <a:lt2>
        <a:srgbClr val="D8D8D8"/>
      </a:lt2>
      <a:accent1>
        <a:srgbClr val="FFDA3F"/>
      </a:accent1>
      <a:accent2>
        <a:srgbClr val="303030"/>
      </a:accent2>
      <a:accent3>
        <a:srgbClr val="5F5F5F"/>
      </a:accent3>
      <a:accent4>
        <a:srgbClr val="8F8F8F"/>
      </a:accent4>
      <a:accent5>
        <a:srgbClr val="BFBFBF"/>
      </a:accent5>
      <a:accent6>
        <a:srgbClr val="D8D8D8"/>
      </a:accent6>
      <a:hlink>
        <a:srgbClr val="FFB601"/>
      </a:hlink>
      <a:folHlink>
        <a:srgbClr val="7F7F7F"/>
      </a:folHlink>
    </a:clrScheme>
    <a:fontScheme name="사용자 지정 752">
      <a:majorFont>
        <a:latin typeface="넥슨Lv1고딕 Bold"/>
        <a:ea typeface="넥슨Lv1고딕 Bold"/>
        <a:cs typeface=""/>
      </a:majorFont>
      <a:minorFont>
        <a:latin typeface="넥슨Lv1고딕"/>
        <a:ea typeface="넥슨Lv1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271</Words>
  <Application>Microsoft Office PowerPoint</Application>
  <PresentationFormat>와이드스크린</PresentationFormat>
  <Paragraphs>156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넥슨Lv1고딕 Bold</vt:lpstr>
      <vt:lpstr>넥슨Lv1고딕</vt:lpstr>
      <vt:lpstr>Office 테마</vt:lpstr>
      <vt:lpstr>PowerPoint 프레젠테이션</vt:lpstr>
      <vt:lpstr>1. 문서버전</vt:lpstr>
      <vt:lpstr>2. 정보구조도_IA</vt:lpstr>
      <vt:lpstr>3. 화면설계</vt:lpstr>
      <vt:lpstr>3. 화면설계</vt:lpstr>
      <vt:lpstr>3. 화면설계</vt:lpstr>
      <vt:lpstr>3. 화면설계</vt:lpstr>
      <vt:lpstr>4. 리소스</vt:lpstr>
      <vt:lpstr>PowerPoint 프레젠테이션</vt:lpstr>
    </vt:vector>
  </TitlesOfParts>
  <Manager>예스폼 디자인팀</Manager>
  <Company>(주)예스폼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예스폼 파워포인트</dc:title>
  <dc:subject>파워포인트 템플릿, 파워포인트 배경, PPT 템플릿, 프리젠테이션, 다이어그램, 차트</dc:subject>
  <dc:creator>YESFORM by BR.YOON</dc:creator>
  <cp:keywords>PPT, PPT Templates, Presentation, Diagram, Chart, Yesform, Google slides, Keynote, 예스폼, 배경PPT</cp:keywords>
  <dc:description>본 문서의 저작권은 예스폼(YESFORM)에 있으며 무단 복제 배포시 법적인 제재를 받을 수 있습니다.</dc:description>
  <dcterms:created xsi:type="dcterms:W3CDTF">2021-07-14T01:08:27Z</dcterms:created>
  <dcterms:modified xsi:type="dcterms:W3CDTF">2021-08-02T07:16:19Z</dcterms:modified>
  <cp:category>http://powerpoint.yesform.com/</cp:category>
</cp:coreProperties>
</file>