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1" r:id="rId5"/>
    <p:sldId id="266" r:id="rId6"/>
    <p:sldId id="268" r:id="rId7"/>
  </p:sldIdLst>
  <p:sldSz cx="12192000" cy="6858000"/>
  <p:notesSz cx="6858000" cy="9144000"/>
  <p:embeddedFontLst>
    <p:embeddedFont>
      <p:font typeface="나눔고딕" panose="020D0604000000000000" pitchFamily="50" charset="-127"/>
      <p:regular r:id="rId8"/>
      <p:bold r:id="rId9"/>
    </p:embeddedFont>
    <p:embeddedFont>
      <p:font typeface="나눔고딕 ExtraBold" panose="020D0904000000000000" pitchFamily="50" charset="-127"/>
      <p:bold r:id="rId10"/>
    </p:embeddedFont>
    <p:embeddedFont>
      <p:font typeface="Noto Sans" panose="020B0502040504020204" pitchFamily="34" charset="0"/>
      <p:regular r:id="rId11"/>
      <p:bold r:id="rId12"/>
      <p:italic r:id="rId13"/>
      <p:boldItalic r:id="rId1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883" autoAdjust="0"/>
    <p:restoredTop sz="94660"/>
  </p:normalViewPr>
  <p:slideViewPr>
    <p:cSldViewPr snapToGrid="0">
      <p:cViewPr>
        <p:scale>
          <a:sx n="100" d="100"/>
          <a:sy n="100" d="100"/>
        </p:scale>
        <p:origin x="942" y="40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882D038B-79A0-4D52-BB9D-C395CA20C7F0}"/>
              </a:ext>
            </a:extLst>
          </p:cNvPr>
          <p:cNvSpPr/>
          <p:nvPr userDrawn="1"/>
        </p:nvSpPr>
        <p:spPr>
          <a:xfrm>
            <a:off x="227314" y="200025"/>
            <a:ext cx="11737374" cy="6457950"/>
          </a:xfrm>
          <a:prstGeom prst="roundRect">
            <a:avLst>
              <a:gd name="adj" fmla="val 1237"/>
            </a:avLst>
          </a:prstGeom>
          <a:solidFill>
            <a:schemeClr val="bg1"/>
          </a:solidFill>
          <a:ln>
            <a:noFill/>
          </a:ln>
          <a:effectLst>
            <a:outerShdw blurRad="254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날짜 개체 틀 3">
            <a:extLst>
              <a:ext uri="{FF2B5EF4-FFF2-40B4-BE49-F238E27FC236}">
                <a16:creationId xmlns:a16="http://schemas.microsoft.com/office/drawing/2014/main" id="{C59C4267-29F0-48F1-A391-77F47FF6F55C}"/>
              </a:ext>
            </a:extLst>
          </p:cNvPr>
          <p:cNvSpPr>
            <a:spLocks noGrp="1"/>
          </p:cNvSpPr>
          <p:nvPr>
            <p:ph type="dt" sz="half" idx="10"/>
          </p:nvPr>
        </p:nvSpPr>
        <p:spPr/>
        <p:txBody>
          <a:bodyPr/>
          <a:lstStyle/>
          <a:p>
            <a:fld id="{D489273A-D5A8-4255-966E-5C79EA349791}" type="datetimeFigureOut">
              <a:rPr lang="ko-KR" altLang="en-US" smtClean="0"/>
              <a:t>2021-08-11</a:t>
            </a:fld>
            <a:endParaRPr lang="ko-KR" altLang="en-US"/>
          </a:p>
        </p:txBody>
      </p:sp>
      <p:sp>
        <p:nvSpPr>
          <p:cNvPr id="5" name="바닥글 개체 틀 4">
            <a:extLst>
              <a:ext uri="{FF2B5EF4-FFF2-40B4-BE49-F238E27FC236}">
                <a16:creationId xmlns:a16="http://schemas.microsoft.com/office/drawing/2014/main" id="{E1D649AD-1BB8-41B5-B858-CB3A177191E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968B6BC-7EAD-4651-B9AA-9A0E2983BDB8}"/>
              </a:ext>
            </a:extLst>
          </p:cNvPr>
          <p:cNvSpPr>
            <a:spLocks noGrp="1"/>
          </p:cNvSpPr>
          <p:nvPr>
            <p:ph type="sldNum" sz="quarter" idx="12"/>
          </p:nvPr>
        </p:nvSpPr>
        <p:spPr/>
        <p:txBody>
          <a:bodyPr/>
          <a:lstStyle/>
          <a:p>
            <a:fld id="{15203D8B-8FB1-4A82-8F0A-B612A89EE61C}" type="slidenum">
              <a:rPr lang="ko-KR" altLang="en-US" smtClean="0"/>
              <a:t>‹#›</a:t>
            </a:fld>
            <a:endParaRPr lang="ko-KR" altLang="en-US"/>
          </a:p>
        </p:txBody>
      </p:sp>
    </p:spTree>
    <p:extLst>
      <p:ext uri="{BB962C8B-B14F-4D97-AF65-F5344CB8AC3E}">
        <p14:creationId xmlns:p14="http://schemas.microsoft.com/office/powerpoint/2010/main" val="9820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D60D46F5-0F83-41FF-AE77-DD4555F7F88C}"/>
              </a:ext>
            </a:extLst>
          </p:cNvPr>
          <p:cNvSpPr/>
          <p:nvPr userDrawn="1"/>
        </p:nvSpPr>
        <p:spPr>
          <a:xfrm>
            <a:off x="0" y="0"/>
            <a:ext cx="12192000" cy="533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자유형: 도형 11">
            <a:extLst>
              <a:ext uri="{FF2B5EF4-FFF2-40B4-BE49-F238E27FC236}">
                <a16:creationId xmlns:a16="http://schemas.microsoft.com/office/drawing/2014/main" id="{10F1CB4F-A544-4AAD-981C-99A9FA23F9A6}"/>
              </a:ext>
            </a:extLst>
          </p:cNvPr>
          <p:cNvSpPr/>
          <p:nvPr userDrawn="1"/>
        </p:nvSpPr>
        <p:spPr>
          <a:xfrm>
            <a:off x="227314" y="1"/>
            <a:ext cx="11737374" cy="679199"/>
          </a:xfrm>
          <a:custGeom>
            <a:avLst/>
            <a:gdLst>
              <a:gd name="connsiteX0" fmla="*/ 0 w 11737374"/>
              <a:gd name="connsiteY0" fmla="*/ 0 h 679199"/>
              <a:gd name="connsiteX1" fmla="*/ 11737374 w 11737374"/>
              <a:gd name="connsiteY1" fmla="*/ 0 h 679199"/>
              <a:gd name="connsiteX2" fmla="*/ 11737374 w 11737374"/>
              <a:gd name="connsiteY2" fmla="*/ 586260 h 679199"/>
              <a:gd name="connsiteX3" fmla="*/ 11644435 w 11737374"/>
              <a:gd name="connsiteY3" fmla="*/ 679199 h 679199"/>
              <a:gd name="connsiteX4" fmla="*/ 92939 w 11737374"/>
              <a:gd name="connsiteY4" fmla="*/ 679199 h 679199"/>
              <a:gd name="connsiteX5" fmla="*/ 0 w 11737374"/>
              <a:gd name="connsiteY5" fmla="*/ 586260 h 67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37374" h="679199">
                <a:moveTo>
                  <a:pt x="0" y="0"/>
                </a:moveTo>
                <a:lnTo>
                  <a:pt x="11737374" y="0"/>
                </a:lnTo>
                <a:lnTo>
                  <a:pt x="11737374" y="586260"/>
                </a:lnTo>
                <a:cubicBezTo>
                  <a:pt x="11737374" y="637589"/>
                  <a:pt x="11695764" y="679199"/>
                  <a:pt x="11644435" y="679199"/>
                </a:cubicBezTo>
                <a:lnTo>
                  <a:pt x="92939" y="679199"/>
                </a:lnTo>
                <a:cubicBezTo>
                  <a:pt x="41610" y="679199"/>
                  <a:pt x="0" y="637589"/>
                  <a:pt x="0" y="586260"/>
                </a:cubicBezTo>
                <a:close/>
              </a:path>
            </a:pathLst>
          </a:custGeom>
          <a:solidFill>
            <a:schemeClr val="bg1"/>
          </a:solidFill>
          <a:ln>
            <a:noFill/>
          </a:ln>
          <a:effectLst>
            <a:outerShdw blurRad="254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날짜 개체 틀 2">
            <a:extLst>
              <a:ext uri="{FF2B5EF4-FFF2-40B4-BE49-F238E27FC236}">
                <a16:creationId xmlns:a16="http://schemas.microsoft.com/office/drawing/2014/main" id="{E66A5678-BC50-4703-8B1B-C3C25D7A9B8B}"/>
              </a:ext>
            </a:extLst>
          </p:cNvPr>
          <p:cNvSpPr>
            <a:spLocks noGrp="1"/>
          </p:cNvSpPr>
          <p:nvPr>
            <p:ph type="dt" sz="half" idx="10"/>
          </p:nvPr>
        </p:nvSpPr>
        <p:spPr/>
        <p:txBody>
          <a:bodyPr/>
          <a:lstStyle/>
          <a:p>
            <a:fld id="{D489273A-D5A8-4255-966E-5C79EA349791}" type="datetimeFigureOut">
              <a:rPr lang="ko-KR" altLang="en-US" smtClean="0"/>
              <a:t>2021-08-11</a:t>
            </a:fld>
            <a:endParaRPr lang="ko-KR" altLang="en-US"/>
          </a:p>
        </p:txBody>
      </p:sp>
      <p:sp>
        <p:nvSpPr>
          <p:cNvPr id="4" name="바닥글 개체 틀 3">
            <a:extLst>
              <a:ext uri="{FF2B5EF4-FFF2-40B4-BE49-F238E27FC236}">
                <a16:creationId xmlns:a16="http://schemas.microsoft.com/office/drawing/2014/main" id="{B6C44C72-35FD-4250-84F2-D9993D478CA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73F9A4C-839F-4F5F-9ECF-146C0E2CC4F2}"/>
              </a:ext>
            </a:extLst>
          </p:cNvPr>
          <p:cNvSpPr>
            <a:spLocks noGrp="1"/>
          </p:cNvSpPr>
          <p:nvPr>
            <p:ph type="sldNum" sz="quarter" idx="12"/>
          </p:nvPr>
        </p:nvSpPr>
        <p:spPr/>
        <p:txBody>
          <a:bodyPr/>
          <a:lstStyle/>
          <a:p>
            <a:fld id="{15203D8B-8FB1-4A82-8F0A-B612A89EE61C}" type="slidenum">
              <a:rPr lang="ko-KR" altLang="en-US" smtClean="0"/>
              <a:t>‹#›</a:t>
            </a:fld>
            <a:endParaRPr lang="ko-KR" altLang="en-US"/>
          </a:p>
        </p:txBody>
      </p:sp>
      <p:sp>
        <p:nvSpPr>
          <p:cNvPr id="10" name="제목 9">
            <a:extLst>
              <a:ext uri="{FF2B5EF4-FFF2-40B4-BE49-F238E27FC236}">
                <a16:creationId xmlns:a16="http://schemas.microsoft.com/office/drawing/2014/main" id="{DED3DB93-0BAE-4DC6-89EE-50479B171FE3}"/>
              </a:ext>
            </a:extLst>
          </p:cNvPr>
          <p:cNvSpPr>
            <a:spLocks noGrp="1"/>
          </p:cNvSpPr>
          <p:nvPr>
            <p:ph type="title" hasCustomPrompt="1"/>
          </p:nvPr>
        </p:nvSpPr>
        <p:spPr>
          <a:xfrm>
            <a:off x="657225" y="64989"/>
            <a:ext cx="5438775" cy="621744"/>
          </a:xfrm>
        </p:spPr>
        <p:txBody>
          <a:bodyPr>
            <a:normAutofit/>
          </a:bodyPr>
          <a:lstStyle>
            <a:lvl1pPr>
              <a:lnSpc>
                <a:spcPct val="100000"/>
              </a:lnSpc>
              <a:defRPr sz="1800">
                <a:latin typeface="+mj-ea"/>
                <a:ea typeface="+mj-ea"/>
              </a:defRPr>
            </a:lvl1pPr>
          </a:lstStyle>
          <a:p>
            <a:r>
              <a:rPr lang="en-US" altLang="ko-KR" dirty="0"/>
              <a:t>Title Here</a:t>
            </a:r>
            <a:endParaRPr lang="ko-KR" altLang="en-US" dirty="0"/>
          </a:p>
        </p:txBody>
      </p:sp>
    </p:spTree>
    <p:extLst>
      <p:ext uri="{BB962C8B-B14F-4D97-AF65-F5344CB8AC3E}">
        <p14:creationId xmlns:p14="http://schemas.microsoft.com/office/powerpoint/2010/main" val="12169768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E5A8DDA-F244-44E1-A180-F83A4BAB2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6314B34-F757-459E-8CF4-8B1ECEAB64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4066D99-A614-4768-A6B7-4CBB5FC43A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9273A-D5A8-4255-966E-5C79EA349791}" type="datetimeFigureOut">
              <a:rPr lang="ko-KR" altLang="en-US" smtClean="0"/>
              <a:t>2021-08-11</a:t>
            </a:fld>
            <a:endParaRPr lang="ko-KR" altLang="en-US"/>
          </a:p>
        </p:txBody>
      </p:sp>
      <p:sp>
        <p:nvSpPr>
          <p:cNvPr id="5" name="바닥글 개체 틀 4">
            <a:extLst>
              <a:ext uri="{FF2B5EF4-FFF2-40B4-BE49-F238E27FC236}">
                <a16:creationId xmlns:a16="http://schemas.microsoft.com/office/drawing/2014/main" id="{CBB3671E-0F6C-446E-B128-C2BC9EBC6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B158A8F-0F03-4359-9FB3-A21B731B8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03D8B-8FB1-4A82-8F0A-B612A89EE61C}" type="slidenum">
              <a:rPr lang="ko-KR" altLang="en-US" smtClean="0"/>
              <a:t>‹#›</a:t>
            </a:fld>
            <a:endParaRPr lang="ko-KR" altLang="en-US"/>
          </a:p>
        </p:txBody>
      </p:sp>
    </p:spTree>
    <p:extLst>
      <p:ext uri="{BB962C8B-B14F-4D97-AF65-F5344CB8AC3E}">
        <p14:creationId xmlns:p14="http://schemas.microsoft.com/office/powerpoint/2010/main" val="427995601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3" name="사각형: 둥근 모서리 102">
            <a:extLst>
              <a:ext uri="{FF2B5EF4-FFF2-40B4-BE49-F238E27FC236}">
                <a16:creationId xmlns:a16="http://schemas.microsoft.com/office/drawing/2014/main" id="{BF825EB5-27AC-4851-BB94-BCF27045ECA3}"/>
              </a:ext>
            </a:extLst>
          </p:cNvPr>
          <p:cNvSpPr/>
          <p:nvPr/>
        </p:nvSpPr>
        <p:spPr>
          <a:xfrm>
            <a:off x="6451041" y="3670327"/>
            <a:ext cx="3768722" cy="480484"/>
          </a:xfrm>
          <a:prstGeom prst="roundRect">
            <a:avLst>
              <a:gd name="adj" fmla="val 8737"/>
            </a:avLst>
          </a:prstGeom>
          <a:solidFill>
            <a:schemeClr val="bg1"/>
          </a:solidFill>
          <a:ln>
            <a:solidFill>
              <a:schemeClr val="accent1"/>
            </a:solidFill>
          </a:ln>
          <a:effectLst>
            <a:outerShdw blurRad="254000" dist="63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A77526E2-2BFB-4723-BCAF-EBB65943D9D9}"/>
              </a:ext>
            </a:extLst>
          </p:cNvPr>
          <p:cNvSpPr txBox="1"/>
          <p:nvPr/>
        </p:nvSpPr>
        <p:spPr>
          <a:xfrm>
            <a:off x="6493142" y="2181046"/>
            <a:ext cx="5564946" cy="1200329"/>
          </a:xfrm>
          <a:prstGeom prst="rect">
            <a:avLst/>
          </a:prstGeom>
          <a:noFill/>
        </p:spPr>
        <p:txBody>
          <a:bodyPr wrap="square" rtlCol="0">
            <a:spAutoFit/>
          </a:bodyPr>
          <a:lstStyle/>
          <a:p>
            <a:r>
              <a:rPr lang="ko-KR" altLang="en-US" sz="7200" dirty="0">
                <a:latin typeface="+mj-ea"/>
                <a:ea typeface="+mj-ea"/>
              </a:rPr>
              <a:t>웹 기획서</a:t>
            </a:r>
          </a:p>
        </p:txBody>
      </p:sp>
      <p:sp>
        <p:nvSpPr>
          <p:cNvPr id="22" name="TextBox 21">
            <a:extLst>
              <a:ext uri="{FF2B5EF4-FFF2-40B4-BE49-F238E27FC236}">
                <a16:creationId xmlns:a16="http://schemas.microsoft.com/office/drawing/2014/main" id="{89913854-9BBD-4C74-B835-4699242639C5}"/>
              </a:ext>
            </a:extLst>
          </p:cNvPr>
          <p:cNvSpPr txBox="1"/>
          <p:nvPr/>
        </p:nvSpPr>
        <p:spPr>
          <a:xfrm>
            <a:off x="6609797" y="3725903"/>
            <a:ext cx="3524241" cy="369332"/>
          </a:xfrm>
          <a:prstGeom prst="rect">
            <a:avLst/>
          </a:prstGeom>
          <a:noFill/>
        </p:spPr>
        <p:txBody>
          <a:bodyPr wrap="square" rtlCol="0">
            <a:spAutoFit/>
          </a:bodyPr>
          <a:lstStyle/>
          <a:p>
            <a:r>
              <a:rPr lang="en-US" altLang="ko-KR" dirty="0">
                <a:solidFill>
                  <a:schemeClr val="accent1"/>
                </a:solidFill>
                <a:latin typeface="+mn-ea"/>
              </a:rPr>
              <a:t>Web Storyboard</a:t>
            </a:r>
            <a:endParaRPr lang="ko-KR" altLang="en-US" dirty="0">
              <a:solidFill>
                <a:schemeClr val="accent1"/>
              </a:solidFill>
              <a:latin typeface="+mn-ea"/>
            </a:endParaRPr>
          </a:p>
        </p:txBody>
      </p:sp>
      <p:grpSp>
        <p:nvGrpSpPr>
          <p:cNvPr id="74" name="그룹 73">
            <a:extLst>
              <a:ext uri="{FF2B5EF4-FFF2-40B4-BE49-F238E27FC236}">
                <a16:creationId xmlns:a16="http://schemas.microsoft.com/office/drawing/2014/main" id="{D7FDD89C-936B-4EF4-8BA6-D857752AEDC5}"/>
              </a:ext>
            </a:extLst>
          </p:cNvPr>
          <p:cNvGrpSpPr/>
          <p:nvPr/>
        </p:nvGrpSpPr>
        <p:grpSpPr>
          <a:xfrm>
            <a:off x="5716202" y="6200300"/>
            <a:ext cx="759597" cy="322960"/>
            <a:chOff x="5716202" y="6200300"/>
            <a:chExt cx="759597" cy="322960"/>
          </a:xfrm>
        </p:grpSpPr>
        <p:sp>
          <p:nvSpPr>
            <p:cNvPr id="75" name="Freeform 38">
              <a:extLst>
                <a:ext uri="{FF2B5EF4-FFF2-40B4-BE49-F238E27FC236}">
                  <a16:creationId xmlns:a16="http://schemas.microsoft.com/office/drawing/2014/main" id="{753651FD-AA45-41A7-B754-B8114B5ABA02}"/>
                </a:ext>
              </a:extLst>
            </p:cNvPr>
            <p:cNvSpPr>
              <a:spLocks/>
            </p:cNvSpPr>
            <p:nvPr/>
          </p:nvSpPr>
          <p:spPr bwMode="auto">
            <a:xfrm>
              <a:off x="6342144" y="6496862"/>
              <a:ext cx="20453" cy="20453"/>
            </a:xfrm>
            <a:custGeom>
              <a:avLst/>
              <a:gdLst/>
              <a:ahLst/>
              <a:cxnLst>
                <a:cxn ang="0">
                  <a:pos x="36" y="5"/>
                </a:cxn>
                <a:cxn ang="0">
                  <a:pos x="29" y="0"/>
                </a:cxn>
                <a:cxn ang="0">
                  <a:pos x="22" y="6"/>
                </a:cxn>
                <a:cxn ang="0">
                  <a:pos x="23" y="9"/>
                </a:cxn>
                <a:cxn ang="0">
                  <a:pos x="17" y="8"/>
                </a:cxn>
                <a:cxn ang="0">
                  <a:pos x="0" y="23"/>
                </a:cxn>
                <a:cxn ang="0">
                  <a:pos x="18" y="35"/>
                </a:cxn>
                <a:cxn ang="0">
                  <a:pos x="35" y="21"/>
                </a:cxn>
                <a:cxn ang="0">
                  <a:pos x="29" y="11"/>
                </a:cxn>
                <a:cxn ang="0">
                  <a:pos x="29" y="11"/>
                </a:cxn>
                <a:cxn ang="0">
                  <a:pos x="36" y="5"/>
                </a:cxn>
              </a:cxnLst>
              <a:rect l="0" t="0" r="r" b="b"/>
              <a:pathLst>
                <a:path w="36" h="36">
                  <a:moveTo>
                    <a:pt x="36" y="5"/>
                  </a:moveTo>
                  <a:cubicBezTo>
                    <a:pt x="36" y="2"/>
                    <a:pt x="33" y="0"/>
                    <a:pt x="29" y="0"/>
                  </a:cubicBezTo>
                  <a:cubicBezTo>
                    <a:pt x="25" y="1"/>
                    <a:pt x="22" y="3"/>
                    <a:pt x="22" y="6"/>
                  </a:cubicBezTo>
                  <a:cubicBezTo>
                    <a:pt x="22" y="7"/>
                    <a:pt x="23" y="8"/>
                    <a:pt x="23" y="9"/>
                  </a:cubicBezTo>
                  <a:cubicBezTo>
                    <a:pt x="21" y="8"/>
                    <a:pt x="19" y="8"/>
                    <a:pt x="17" y="8"/>
                  </a:cubicBezTo>
                  <a:cubicBezTo>
                    <a:pt x="7" y="9"/>
                    <a:pt x="0" y="15"/>
                    <a:pt x="0" y="23"/>
                  </a:cubicBezTo>
                  <a:cubicBezTo>
                    <a:pt x="0" y="30"/>
                    <a:pt x="8" y="36"/>
                    <a:pt x="18" y="35"/>
                  </a:cubicBezTo>
                  <a:cubicBezTo>
                    <a:pt x="27" y="35"/>
                    <a:pt x="35" y="28"/>
                    <a:pt x="35" y="21"/>
                  </a:cubicBezTo>
                  <a:cubicBezTo>
                    <a:pt x="35" y="17"/>
                    <a:pt x="33" y="13"/>
                    <a:pt x="29" y="11"/>
                  </a:cubicBezTo>
                  <a:cubicBezTo>
                    <a:pt x="29" y="11"/>
                    <a:pt x="29" y="11"/>
                    <a:pt x="29" y="11"/>
                  </a:cubicBezTo>
                  <a:cubicBezTo>
                    <a:pt x="33" y="11"/>
                    <a:pt x="36" y="8"/>
                    <a:pt x="36" y="5"/>
                  </a:cubicBezTo>
                  <a:close/>
                </a:path>
              </a:pathLst>
            </a:custGeom>
            <a:solidFill>
              <a:srgbClr val="40352D"/>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8" name="Freeform 39">
              <a:extLst>
                <a:ext uri="{FF2B5EF4-FFF2-40B4-BE49-F238E27FC236}">
                  <a16:creationId xmlns:a16="http://schemas.microsoft.com/office/drawing/2014/main" id="{3B94AA74-0EF0-423D-AD5E-E18C15AE1942}"/>
                </a:ext>
              </a:extLst>
            </p:cNvPr>
            <p:cNvSpPr>
              <a:spLocks/>
            </p:cNvSpPr>
            <p:nvPr/>
          </p:nvSpPr>
          <p:spPr bwMode="auto">
            <a:xfrm>
              <a:off x="6375677" y="6270695"/>
              <a:ext cx="97268" cy="190732"/>
            </a:xfrm>
            <a:custGeom>
              <a:avLst/>
              <a:gdLst/>
              <a:ahLst/>
              <a:cxnLst>
                <a:cxn ang="0">
                  <a:pos x="45" y="204"/>
                </a:cxn>
                <a:cxn ang="0">
                  <a:pos x="24" y="236"/>
                </a:cxn>
                <a:cxn ang="0">
                  <a:pos x="8" y="276"/>
                </a:cxn>
                <a:cxn ang="0">
                  <a:pos x="0" y="332"/>
                </a:cxn>
                <a:cxn ang="0">
                  <a:pos x="0" y="337"/>
                </a:cxn>
                <a:cxn ang="0">
                  <a:pos x="3" y="332"/>
                </a:cxn>
                <a:cxn ang="0">
                  <a:pos x="7" y="326"/>
                </a:cxn>
                <a:cxn ang="0">
                  <a:pos x="62" y="246"/>
                </a:cxn>
                <a:cxn ang="0">
                  <a:pos x="148" y="80"/>
                </a:cxn>
                <a:cxn ang="0">
                  <a:pos x="171" y="0"/>
                </a:cxn>
                <a:cxn ang="0">
                  <a:pos x="171" y="0"/>
                </a:cxn>
                <a:cxn ang="0">
                  <a:pos x="45" y="204"/>
                </a:cxn>
              </a:cxnLst>
              <a:rect l="0" t="0" r="r" b="b"/>
              <a:pathLst>
                <a:path w="171" h="337">
                  <a:moveTo>
                    <a:pt x="45" y="204"/>
                  </a:moveTo>
                  <a:cubicBezTo>
                    <a:pt x="43" y="207"/>
                    <a:pt x="33" y="218"/>
                    <a:pt x="24" y="236"/>
                  </a:cubicBezTo>
                  <a:cubicBezTo>
                    <a:pt x="21" y="241"/>
                    <a:pt x="14" y="256"/>
                    <a:pt x="8" y="276"/>
                  </a:cubicBezTo>
                  <a:cubicBezTo>
                    <a:pt x="4" y="290"/>
                    <a:pt x="0" y="309"/>
                    <a:pt x="0" y="332"/>
                  </a:cubicBezTo>
                  <a:cubicBezTo>
                    <a:pt x="0" y="334"/>
                    <a:pt x="0" y="336"/>
                    <a:pt x="0" y="337"/>
                  </a:cubicBezTo>
                  <a:cubicBezTo>
                    <a:pt x="1" y="336"/>
                    <a:pt x="2" y="334"/>
                    <a:pt x="3" y="332"/>
                  </a:cubicBezTo>
                  <a:cubicBezTo>
                    <a:pt x="3" y="332"/>
                    <a:pt x="5" y="329"/>
                    <a:pt x="7" y="326"/>
                  </a:cubicBezTo>
                  <a:cubicBezTo>
                    <a:pt x="32" y="288"/>
                    <a:pt x="62" y="246"/>
                    <a:pt x="62" y="246"/>
                  </a:cubicBezTo>
                  <a:cubicBezTo>
                    <a:pt x="121" y="165"/>
                    <a:pt x="148" y="80"/>
                    <a:pt x="148" y="80"/>
                  </a:cubicBezTo>
                  <a:cubicBezTo>
                    <a:pt x="158" y="50"/>
                    <a:pt x="171" y="0"/>
                    <a:pt x="171" y="0"/>
                  </a:cubicBezTo>
                  <a:cubicBezTo>
                    <a:pt x="171" y="0"/>
                    <a:pt x="171" y="0"/>
                    <a:pt x="171" y="0"/>
                  </a:cubicBezTo>
                  <a:cubicBezTo>
                    <a:pt x="155" y="62"/>
                    <a:pt x="102" y="135"/>
                    <a:pt x="45" y="204"/>
                  </a:cubicBezTo>
                  <a:close/>
                </a:path>
              </a:pathLst>
            </a:custGeom>
            <a:solidFill>
              <a:srgbClr val="FFB600"/>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9" name="Freeform 40">
              <a:extLst>
                <a:ext uri="{FF2B5EF4-FFF2-40B4-BE49-F238E27FC236}">
                  <a16:creationId xmlns:a16="http://schemas.microsoft.com/office/drawing/2014/main" id="{91A5B671-A404-4551-82F4-F2DF43E1B0CF}"/>
                </a:ext>
              </a:extLst>
            </p:cNvPr>
            <p:cNvSpPr>
              <a:spLocks/>
            </p:cNvSpPr>
            <p:nvPr/>
          </p:nvSpPr>
          <p:spPr bwMode="auto">
            <a:xfrm>
              <a:off x="6378531" y="6262371"/>
              <a:ext cx="97268" cy="202861"/>
            </a:xfrm>
            <a:custGeom>
              <a:avLst/>
              <a:gdLst/>
              <a:ahLst/>
              <a:cxnLst>
                <a:cxn ang="0">
                  <a:pos x="169" y="0"/>
                </a:cxn>
                <a:cxn ang="0">
                  <a:pos x="156" y="62"/>
                </a:cxn>
                <a:cxn ang="0">
                  <a:pos x="156" y="64"/>
                </a:cxn>
                <a:cxn ang="0">
                  <a:pos x="140" y="106"/>
                </a:cxn>
                <a:cxn ang="0">
                  <a:pos x="125" y="145"/>
                </a:cxn>
                <a:cxn ang="0">
                  <a:pos x="28" y="315"/>
                </a:cxn>
                <a:cxn ang="0">
                  <a:pos x="0" y="359"/>
                </a:cxn>
                <a:cxn ang="0">
                  <a:pos x="13" y="357"/>
                </a:cxn>
                <a:cxn ang="0">
                  <a:pos x="60" y="329"/>
                </a:cxn>
                <a:cxn ang="0">
                  <a:pos x="98" y="281"/>
                </a:cxn>
                <a:cxn ang="0">
                  <a:pos x="153" y="145"/>
                </a:cxn>
                <a:cxn ang="0">
                  <a:pos x="169" y="0"/>
                </a:cxn>
              </a:cxnLst>
              <a:rect l="0" t="0" r="r" b="b"/>
              <a:pathLst>
                <a:path w="171" h="359">
                  <a:moveTo>
                    <a:pt x="169" y="0"/>
                  </a:moveTo>
                  <a:cubicBezTo>
                    <a:pt x="168" y="18"/>
                    <a:pt x="163" y="40"/>
                    <a:pt x="156" y="62"/>
                  </a:cubicBezTo>
                  <a:cubicBezTo>
                    <a:pt x="156" y="62"/>
                    <a:pt x="156" y="63"/>
                    <a:pt x="156" y="64"/>
                  </a:cubicBezTo>
                  <a:cubicBezTo>
                    <a:pt x="153" y="72"/>
                    <a:pt x="148" y="86"/>
                    <a:pt x="140" y="106"/>
                  </a:cubicBezTo>
                  <a:cubicBezTo>
                    <a:pt x="136" y="119"/>
                    <a:pt x="130" y="132"/>
                    <a:pt x="125" y="145"/>
                  </a:cubicBezTo>
                  <a:cubicBezTo>
                    <a:pt x="107" y="189"/>
                    <a:pt x="77" y="249"/>
                    <a:pt x="28" y="315"/>
                  </a:cubicBezTo>
                  <a:cubicBezTo>
                    <a:pt x="28" y="315"/>
                    <a:pt x="16" y="334"/>
                    <a:pt x="0" y="359"/>
                  </a:cubicBezTo>
                  <a:cubicBezTo>
                    <a:pt x="3" y="359"/>
                    <a:pt x="7" y="358"/>
                    <a:pt x="13" y="357"/>
                  </a:cubicBezTo>
                  <a:cubicBezTo>
                    <a:pt x="37" y="352"/>
                    <a:pt x="53" y="337"/>
                    <a:pt x="60" y="329"/>
                  </a:cubicBezTo>
                  <a:cubicBezTo>
                    <a:pt x="70" y="318"/>
                    <a:pt x="84" y="302"/>
                    <a:pt x="98" y="281"/>
                  </a:cubicBezTo>
                  <a:cubicBezTo>
                    <a:pt x="105" y="271"/>
                    <a:pt x="135" y="225"/>
                    <a:pt x="153" y="145"/>
                  </a:cubicBezTo>
                  <a:cubicBezTo>
                    <a:pt x="171" y="67"/>
                    <a:pt x="169" y="0"/>
                    <a:pt x="169" y="0"/>
                  </a:cubicBezTo>
                  <a:close/>
                </a:path>
              </a:pathLst>
            </a:custGeom>
            <a:solidFill>
              <a:srgbClr val="FFB600"/>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1" name="Freeform 41">
              <a:extLst>
                <a:ext uri="{FF2B5EF4-FFF2-40B4-BE49-F238E27FC236}">
                  <a16:creationId xmlns:a16="http://schemas.microsoft.com/office/drawing/2014/main" id="{41A6E3DA-8785-447F-8DAA-92457DA8DE45}"/>
                </a:ext>
              </a:extLst>
            </p:cNvPr>
            <p:cNvSpPr>
              <a:spLocks/>
            </p:cNvSpPr>
            <p:nvPr/>
          </p:nvSpPr>
          <p:spPr bwMode="auto">
            <a:xfrm>
              <a:off x="6368304" y="6287818"/>
              <a:ext cx="101787" cy="189780"/>
            </a:xfrm>
            <a:custGeom>
              <a:avLst/>
              <a:gdLst/>
              <a:ahLst/>
              <a:cxnLst>
                <a:cxn ang="0">
                  <a:pos x="147" y="80"/>
                </a:cxn>
                <a:cxn ang="0">
                  <a:pos x="73" y="214"/>
                </a:cxn>
                <a:cxn ang="0">
                  <a:pos x="20" y="296"/>
                </a:cxn>
                <a:cxn ang="0">
                  <a:pos x="13" y="307"/>
                </a:cxn>
                <a:cxn ang="0">
                  <a:pos x="12" y="309"/>
                </a:cxn>
                <a:cxn ang="0">
                  <a:pos x="0" y="329"/>
                </a:cxn>
                <a:cxn ang="0">
                  <a:pos x="5" y="329"/>
                </a:cxn>
                <a:cxn ang="0">
                  <a:pos x="11" y="323"/>
                </a:cxn>
                <a:cxn ang="0">
                  <a:pos x="6" y="331"/>
                </a:cxn>
                <a:cxn ang="0">
                  <a:pos x="15" y="319"/>
                </a:cxn>
                <a:cxn ang="0">
                  <a:pos x="18" y="314"/>
                </a:cxn>
                <a:cxn ang="0">
                  <a:pos x="46" y="270"/>
                </a:cxn>
                <a:cxn ang="0">
                  <a:pos x="143" y="100"/>
                </a:cxn>
                <a:cxn ang="0">
                  <a:pos x="158" y="61"/>
                </a:cxn>
                <a:cxn ang="0">
                  <a:pos x="179" y="0"/>
                </a:cxn>
                <a:cxn ang="0">
                  <a:pos x="147" y="80"/>
                </a:cxn>
              </a:cxnLst>
              <a:rect l="0" t="0" r="r" b="b"/>
              <a:pathLst>
                <a:path w="179" h="336">
                  <a:moveTo>
                    <a:pt x="147" y="80"/>
                  </a:moveTo>
                  <a:cubicBezTo>
                    <a:pt x="118" y="143"/>
                    <a:pt x="87" y="191"/>
                    <a:pt x="73" y="214"/>
                  </a:cubicBezTo>
                  <a:cubicBezTo>
                    <a:pt x="23" y="292"/>
                    <a:pt x="20" y="296"/>
                    <a:pt x="20" y="296"/>
                  </a:cubicBezTo>
                  <a:cubicBezTo>
                    <a:pt x="17" y="300"/>
                    <a:pt x="15" y="304"/>
                    <a:pt x="13" y="307"/>
                  </a:cubicBezTo>
                  <a:cubicBezTo>
                    <a:pt x="12" y="308"/>
                    <a:pt x="12" y="309"/>
                    <a:pt x="12" y="309"/>
                  </a:cubicBezTo>
                  <a:cubicBezTo>
                    <a:pt x="7" y="316"/>
                    <a:pt x="3" y="323"/>
                    <a:pt x="0" y="329"/>
                  </a:cubicBezTo>
                  <a:cubicBezTo>
                    <a:pt x="0" y="331"/>
                    <a:pt x="0" y="336"/>
                    <a:pt x="5" y="329"/>
                  </a:cubicBezTo>
                  <a:cubicBezTo>
                    <a:pt x="12" y="321"/>
                    <a:pt x="11" y="323"/>
                    <a:pt x="11" y="323"/>
                  </a:cubicBezTo>
                  <a:cubicBezTo>
                    <a:pt x="11" y="323"/>
                    <a:pt x="9" y="326"/>
                    <a:pt x="6" y="331"/>
                  </a:cubicBezTo>
                  <a:cubicBezTo>
                    <a:pt x="9" y="327"/>
                    <a:pt x="12" y="323"/>
                    <a:pt x="15" y="319"/>
                  </a:cubicBezTo>
                  <a:cubicBezTo>
                    <a:pt x="16" y="317"/>
                    <a:pt x="17" y="316"/>
                    <a:pt x="18" y="314"/>
                  </a:cubicBezTo>
                  <a:cubicBezTo>
                    <a:pt x="34" y="289"/>
                    <a:pt x="46" y="270"/>
                    <a:pt x="46" y="270"/>
                  </a:cubicBezTo>
                  <a:cubicBezTo>
                    <a:pt x="95" y="204"/>
                    <a:pt x="125" y="144"/>
                    <a:pt x="143" y="100"/>
                  </a:cubicBezTo>
                  <a:cubicBezTo>
                    <a:pt x="151" y="81"/>
                    <a:pt x="158" y="61"/>
                    <a:pt x="158" y="61"/>
                  </a:cubicBezTo>
                  <a:cubicBezTo>
                    <a:pt x="167" y="37"/>
                    <a:pt x="174" y="16"/>
                    <a:pt x="179" y="0"/>
                  </a:cubicBezTo>
                  <a:cubicBezTo>
                    <a:pt x="173" y="19"/>
                    <a:pt x="162" y="47"/>
                    <a:pt x="147" y="80"/>
                  </a:cubicBezTo>
                  <a:close/>
                </a:path>
              </a:pathLst>
            </a:custGeom>
            <a:solidFill>
              <a:srgbClr val="E9EDF0"/>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2" name="Freeform 42">
              <a:extLst>
                <a:ext uri="{FF2B5EF4-FFF2-40B4-BE49-F238E27FC236}">
                  <a16:creationId xmlns:a16="http://schemas.microsoft.com/office/drawing/2014/main" id="{34BE7D5A-9F26-441A-B18A-7544FA3A8C8D}"/>
                </a:ext>
              </a:extLst>
            </p:cNvPr>
            <p:cNvSpPr>
              <a:spLocks/>
            </p:cNvSpPr>
            <p:nvPr/>
          </p:nvSpPr>
          <p:spPr bwMode="auto">
            <a:xfrm>
              <a:off x="6357365" y="6469275"/>
              <a:ext cx="17599" cy="22593"/>
            </a:xfrm>
            <a:custGeom>
              <a:avLst/>
              <a:gdLst/>
              <a:ahLst/>
              <a:cxnLst>
                <a:cxn ang="0">
                  <a:pos x="24" y="8"/>
                </a:cxn>
                <a:cxn ang="0">
                  <a:pos x="19" y="8"/>
                </a:cxn>
                <a:cxn ang="0">
                  <a:pos x="14" y="15"/>
                </a:cxn>
                <a:cxn ang="0">
                  <a:pos x="0" y="40"/>
                </a:cxn>
                <a:cxn ang="0">
                  <a:pos x="25" y="10"/>
                </a:cxn>
                <a:cxn ang="0">
                  <a:pos x="30" y="2"/>
                </a:cxn>
                <a:cxn ang="0">
                  <a:pos x="24" y="8"/>
                </a:cxn>
              </a:cxnLst>
              <a:rect l="0" t="0" r="r" b="b"/>
              <a:pathLst>
                <a:path w="31" h="40">
                  <a:moveTo>
                    <a:pt x="24" y="8"/>
                  </a:moveTo>
                  <a:cubicBezTo>
                    <a:pt x="19" y="15"/>
                    <a:pt x="19" y="10"/>
                    <a:pt x="19" y="8"/>
                  </a:cubicBezTo>
                  <a:cubicBezTo>
                    <a:pt x="17" y="10"/>
                    <a:pt x="16" y="13"/>
                    <a:pt x="14" y="15"/>
                  </a:cubicBezTo>
                  <a:cubicBezTo>
                    <a:pt x="8" y="26"/>
                    <a:pt x="0" y="40"/>
                    <a:pt x="0" y="40"/>
                  </a:cubicBezTo>
                  <a:cubicBezTo>
                    <a:pt x="8" y="32"/>
                    <a:pt x="17" y="21"/>
                    <a:pt x="25" y="10"/>
                  </a:cubicBezTo>
                  <a:cubicBezTo>
                    <a:pt x="28" y="5"/>
                    <a:pt x="30" y="2"/>
                    <a:pt x="30" y="2"/>
                  </a:cubicBezTo>
                  <a:cubicBezTo>
                    <a:pt x="30" y="2"/>
                    <a:pt x="31" y="0"/>
                    <a:pt x="24" y="8"/>
                  </a:cubicBezTo>
                  <a:close/>
                </a:path>
              </a:pathLst>
            </a:custGeom>
            <a:solidFill>
              <a:srgbClr val="ADB9BF"/>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4" name="Rectangle 46">
              <a:extLst>
                <a:ext uri="{FF2B5EF4-FFF2-40B4-BE49-F238E27FC236}">
                  <a16:creationId xmlns:a16="http://schemas.microsoft.com/office/drawing/2014/main" id="{871342A2-14BC-424B-9192-2BD70FCEC22F}"/>
                </a:ext>
              </a:extLst>
            </p:cNvPr>
            <p:cNvSpPr>
              <a:spLocks noChangeArrowheads="1"/>
            </p:cNvSpPr>
            <p:nvPr/>
          </p:nvSpPr>
          <p:spPr bwMode="auto">
            <a:xfrm>
              <a:off x="5859132" y="6357737"/>
              <a:ext cx="22593" cy="162193"/>
            </a:xfrm>
            <a:prstGeom prst="rect">
              <a:avLst/>
            </a:prstGeom>
            <a:solidFill>
              <a:schemeClr val="tx1">
                <a:alpha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5" name="Freeform 47">
              <a:extLst>
                <a:ext uri="{FF2B5EF4-FFF2-40B4-BE49-F238E27FC236}">
                  <a16:creationId xmlns:a16="http://schemas.microsoft.com/office/drawing/2014/main" id="{758D8D13-F262-472F-BE32-56E98550EA71}"/>
                </a:ext>
              </a:extLst>
            </p:cNvPr>
            <p:cNvSpPr>
              <a:spLocks noEditPoints="1"/>
            </p:cNvSpPr>
            <p:nvPr/>
          </p:nvSpPr>
          <p:spPr bwMode="auto">
            <a:xfrm>
              <a:off x="5716202" y="6357737"/>
              <a:ext cx="128898" cy="162193"/>
            </a:xfrm>
            <a:custGeom>
              <a:avLst/>
              <a:gdLst/>
              <a:ahLst/>
              <a:cxnLst>
                <a:cxn ang="0">
                  <a:pos x="189" y="43"/>
                </a:cxn>
                <a:cxn ang="0">
                  <a:pos x="151" y="43"/>
                </a:cxn>
                <a:cxn ang="0">
                  <a:pos x="144" y="32"/>
                </a:cxn>
                <a:cxn ang="0">
                  <a:pos x="82" y="0"/>
                </a:cxn>
                <a:cxn ang="0">
                  <a:pos x="20" y="32"/>
                </a:cxn>
                <a:cxn ang="0">
                  <a:pos x="0" y="104"/>
                </a:cxn>
                <a:cxn ang="0">
                  <a:pos x="20" y="174"/>
                </a:cxn>
                <a:cxn ang="0">
                  <a:pos x="82" y="206"/>
                </a:cxn>
                <a:cxn ang="0">
                  <a:pos x="144" y="174"/>
                </a:cxn>
                <a:cxn ang="0">
                  <a:pos x="148" y="168"/>
                </a:cxn>
                <a:cxn ang="0">
                  <a:pos x="189" y="168"/>
                </a:cxn>
                <a:cxn ang="0">
                  <a:pos x="189" y="287"/>
                </a:cxn>
                <a:cxn ang="0">
                  <a:pos x="229" y="287"/>
                </a:cxn>
                <a:cxn ang="0">
                  <a:pos x="229" y="0"/>
                </a:cxn>
                <a:cxn ang="0">
                  <a:pos x="189" y="0"/>
                </a:cxn>
                <a:cxn ang="0">
                  <a:pos x="189" y="43"/>
                </a:cxn>
                <a:cxn ang="0">
                  <a:pos x="115" y="149"/>
                </a:cxn>
                <a:cxn ang="0">
                  <a:pos x="82" y="170"/>
                </a:cxn>
                <a:cxn ang="0">
                  <a:pos x="49" y="149"/>
                </a:cxn>
                <a:cxn ang="0">
                  <a:pos x="38" y="104"/>
                </a:cxn>
                <a:cxn ang="0">
                  <a:pos x="49" y="57"/>
                </a:cxn>
                <a:cxn ang="0">
                  <a:pos x="82" y="36"/>
                </a:cxn>
                <a:cxn ang="0">
                  <a:pos x="115" y="57"/>
                </a:cxn>
                <a:cxn ang="0">
                  <a:pos x="127" y="104"/>
                </a:cxn>
                <a:cxn ang="0">
                  <a:pos x="115" y="149"/>
                </a:cxn>
                <a:cxn ang="0">
                  <a:pos x="189" y="132"/>
                </a:cxn>
                <a:cxn ang="0">
                  <a:pos x="162" y="132"/>
                </a:cxn>
                <a:cxn ang="0">
                  <a:pos x="164" y="104"/>
                </a:cxn>
                <a:cxn ang="0">
                  <a:pos x="162" y="79"/>
                </a:cxn>
                <a:cxn ang="0">
                  <a:pos x="189" y="79"/>
                </a:cxn>
                <a:cxn ang="0">
                  <a:pos x="189" y="132"/>
                </a:cxn>
              </a:cxnLst>
              <a:rect l="0" t="0" r="r" b="b"/>
              <a:pathLst>
                <a:path w="229" h="287">
                  <a:moveTo>
                    <a:pt x="189" y="43"/>
                  </a:moveTo>
                  <a:cubicBezTo>
                    <a:pt x="151" y="43"/>
                    <a:pt x="151" y="43"/>
                    <a:pt x="151" y="43"/>
                  </a:cubicBezTo>
                  <a:cubicBezTo>
                    <a:pt x="149" y="39"/>
                    <a:pt x="146" y="35"/>
                    <a:pt x="144" y="32"/>
                  </a:cubicBezTo>
                  <a:cubicBezTo>
                    <a:pt x="129" y="11"/>
                    <a:pt x="108" y="0"/>
                    <a:pt x="82" y="0"/>
                  </a:cubicBezTo>
                  <a:cubicBezTo>
                    <a:pt x="56" y="0"/>
                    <a:pt x="35" y="11"/>
                    <a:pt x="20" y="32"/>
                  </a:cubicBezTo>
                  <a:cubicBezTo>
                    <a:pt x="7" y="51"/>
                    <a:pt x="0" y="75"/>
                    <a:pt x="0" y="104"/>
                  </a:cubicBezTo>
                  <a:cubicBezTo>
                    <a:pt x="0" y="132"/>
                    <a:pt x="7" y="155"/>
                    <a:pt x="20" y="174"/>
                  </a:cubicBezTo>
                  <a:cubicBezTo>
                    <a:pt x="35" y="196"/>
                    <a:pt x="56" y="206"/>
                    <a:pt x="82" y="206"/>
                  </a:cubicBezTo>
                  <a:cubicBezTo>
                    <a:pt x="108" y="206"/>
                    <a:pt x="129" y="196"/>
                    <a:pt x="144" y="174"/>
                  </a:cubicBezTo>
                  <a:cubicBezTo>
                    <a:pt x="145" y="172"/>
                    <a:pt x="147" y="170"/>
                    <a:pt x="148" y="168"/>
                  </a:cubicBezTo>
                  <a:cubicBezTo>
                    <a:pt x="189" y="168"/>
                    <a:pt x="189" y="168"/>
                    <a:pt x="189" y="168"/>
                  </a:cubicBezTo>
                  <a:cubicBezTo>
                    <a:pt x="189" y="287"/>
                    <a:pt x="189" y="287"/>
                    <a:pt x="189" y="287"/>
                  </a:cubicBezTo>
                  <a:cubicBezTo>
                    <a:pt x="229" y="287"/>
                    <a:pt x="229" y="287"/>
                    <a:pt x="229" y="287"/>
                  </a:cubicBezTo>
                  <a:cubicBezTo>
                    <a:pt x="229" y="0"/>
                    <a:pt x="229" y="0"/>
                    <a:pt x="229" y="0"/>
                  </a:cubicBezTo>
                  <a:cubicBezTo>
                    <a:pt x="189" y="0"/>
                    <a:pt x="189" y="0"/>
                    <a:pt x="189" y="0"/>
                  </a:cubicBezTo>
                  <a:lnTo>
                    <a:pt x="189" y="43"/>
                  </a:lnTo>
                  <a:close/>
                  <a:moveTo>
                    <a:pt x="115" y="149"/>
                  </a:moveTo>
                  <a:cubicBezTo>
                    <a:pt x="107" y="163"/>
                    <a:pt x="96" y="170"/>
                    <a:pt x="82" y="170"/>
                  </a:cubicBezTo>
                  <a:cubicBezTo>
                    <a:pt x="68" y="170"/>
                    <a:pt x="57" y="163"/>
                    <a:pt x="49" y="149"/>
                  </a:cubicBezTo>
                  <a:cubicBezTo>
                    <a:pt x="42" y="137"/>
                    <a:pt x="38" y="121"/>
                    <a:pt x="38" y="104"/>
                  </a:cubicBezTo>
                  <a:cubicBezTo>
                    <a:pt x="38" y="86"/>
                    <a:pt x="42" y="70"/>
                    <a:pt x="49" y="57"/>
                  </a:cubicBezTo>
                  <a:cubicBezTo>
                    <a:pt x="57" y="43"/>
                    <a:pt x="68" y="36"/>
                    <a:pt x="82" y="36"/>
                  </a:cubicBezTo>
                  <a:cubicBezTo>
                    <a:pt x="96" y="36"/>
                    <a:pt x="107" y="43"/>
                    <a:pt x="115" y="57"/>
                  </a:cubicBezTo>
                  <a:cubicBezTo>
                    <a:pt x="123" y="70"/>
                    <a:pt x="127" y="86"/>
                    <a:pt x="127" y="104"/>
                  </a:cubicBezTo>
                  <a:cubicBezTo>
                    <a:pt x="127" y="121"/>
                    <a:pt x="123" y="137"/>
                    <a:pt x="115" y="149"/>
                  </a:cubicBezTo>
                  <a:close/>
                  <a:moveTo>
                    <a:pt x="189" y="132"/>
                  </a:moveTo>
                  <a:cubicBezTo>
                    <a:pt x="162" y="132"/>
                    <a:pt x="162" y="132"/>
                    <a:pt x="162" y="132"/>
                  </a:cubicBezTo>
                  <a:cubicBezTo>
                    <a:pt x="163" y="123"/>
                    <a:pt x="164" y="114"/>
                    <a:pt x="164" y="104"/>
                  </a:cubicBezTo>
                  <a:cubicBezTo>
                    <a:pt x="164" y="95"/>
                    <a:pt x="164" y="87"/>
                    <a:pt x="162" y="79"/>
                  </a:cubicBezTo>
                  <a:cubicBezTo>
                    <a:pt x="189" y="79"/>
                    <a:pt x="189" y="79"/>
                    <a:pt x="189" y="79"/>
                  </a:cubicBezTo>
                  <a:lnTo>
                    <a:pt x="189" y="132"/>
                  </a:lnTo>
                  <a:close/>
                </a:path>
              </a:pathLst>
            </a:custGeom>
            <a:solidFill>
              <a:schemeClr val="tx1">
                <a:alpha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6" name="Oval 48">
              <a:extLst>
                <a:ext uri="{FF2B5EF4-FFF2-40B4-BE49-F238E27FC236}">
                  <a16:creationId xmlns:a16="http://schemas.microsoft.com/office/drawing/2014/main" id="{441480B9-56DF-4477-AE8D-1830F7FD9E3A}"/>
                </a:ext>
              </a:extLst>
            </p:cNvPr>
            <p:cNvSpPr>
              <a:spLocks noChangeArrowheads="1"/>
            </p:cNvSpPr>
            <p:nvPr/>
          </p:nvSpPr>
          <p:spPr bwMode="auto">
            <a:xfrm>
              <a:off x="6180902" y="6515412"/>
              <a:ext cx="153632" cy="7848"/>
            </a:xfrm>
            <a:prstGeom prst="ellipse">
              <a:avLst/>
            </a:prstGeom>
            <a:solidFill>
              <a:srgbClr val="C8CACB"/>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7" name="Freeform 49">
              <a:extLst>
                <a:ext uri="{FF2B5EF4-FFF2-40B4-BE49-F238E27FC236}">
                  <a16:creationId xmlns:a16="http://schemas.microsoft.com/office/drawing/2014/main" id="{802BE3AB-3A02-4C54-AF98-53111117FF88}"/>
                </a:ext>
              </a:extLst>
            </p:cNvPr>
            <p:cNvSpPr>
              <a:spLocks/>
            </p:cNvSpPr>
            <p:nvPr/>
          </p:nvSpPr>
          <p:spPr bwMode="auto">
            <a:xfrm>
              <a:off x="6029887" y="6200300"/>
              <a:ext cx="313685" cy="314398"/>
            </a:xfrm>
            <a:custGeom>
              <a:avLst/>
              <a:gdLst/>
              <a:ahLst/>
              <a:cxnLst>
                <a:cxn ang="0">
                  <a:pos x="549" y="317"/>
                </a:cxn>
                <a:cxn ang="0">
                  <a:pos x="540" y="355"/>
                </a:cxn>
                <a:cxn ang="0">
                  <a:pos x="241" y="548"/>
                </a:cxn>
                <a:cxn ang="0">
                  <a:pos x="202" y="540"/>
                </a:cxn>
                <a:cxn ang="0">
                  <a:pos x="9" y="240"/>
                </a:cxn>
                <a:cxn ang="0">
                  <a:pos x="17" y="202"/>
                </a:cxn>
                <a:cxn ang="0">
                  <a:pos x="317" y="9"/>
                </a:cxn>
                <a:cxn ang="0">
                  <a:pos x="356" y="17"/>
                </a:cxn>
                <a:cxn ang="0">
                  <a:pos x="549" y="317"/>
                </a:cxn>
              </a:cxnLst>
              <a:rect l="0" t="0" r="r" b="b"/>
              <a:pathLst>
                <a:path w="557" h="557">
                  <a:moveTo>
                    <a:pt x="549" y="317"/>
                  </a:moveTo>
                  <a:cubicBezTo>
                    <a:pt x="557" y="330"/>
                    <a:pt x="553" y="347"/>
                    <a:pt x="540" y="355"/>
                  </a:cubicBezTo>
                  <a:cubicBezTo>
                    <a:pt x="241" y="548"/>
                    <a:pt x="241" y="548"/>
                    <a:pt x="241" y="548"/>
                  </a:cubicBezTo>
                  <a:cubicBezTo>
                    <a:pt x="228" y="557"/>
                    <a:pt x="210" y="553"/>
                    <a:pt x="202" y="540"/>
                  </a:cubicBezTo>
                  <a:cubicBezTo>
                    <a:pt x="9" y="240"/>
                    <a:pt x="9" y="240"/>
                    <a:pt x="9" y="240"/>
                  </a:cubicBezTo>
                  <a:cubicBezTo>
                    <a:pt x="0" y="227"/>
                    <a:pt x="4" y="210"/>
                    <a:pt x="17" y="202"/>
                  </a:cubicBezTo>
                  <a:cubicBezTo>
                    <a:pt x="317" y="9"/>
                    <a:pt x="317" y="9"/>
                    <a:pt x="317" y="9"/>
                  </a:cubicBezTo>
                  <a:cubicBezTo>
                    <a:pt x="330" y="0"/>
                    <a:pt x="347" y="4"/>
                    <a:pt x="356" y="17"/>
                  </a:cubicBezTo>
                  <a:lnTo>
                    <a:pt x="549" y="317"/>
                  </a:lnTo>
                  <a:close/>
                </a:path>
              </a:pathLst>
            </a:custGeom>
            <a:solidFill>
              <a:srgbClr val="BB2836"/>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8" name="Freeform 50">
              <a:extLst>
                <a:ext uri="{FF2B5EF4-FFF2-40B4-BE49-F238E27FC236}">
                  <a16:creationId xmlns:a16="http://schemas.microsoft.com/office/drawing/2014/main" id="{A1E47FF7-0711-4EB7-B0C3-03C9164AA1A0}"/>
                </a:ext>
              </a:extLst>
            </p:cNvPr>
            <p:cNvSpPr>
              <a:spLocks noEditPoints="1"/>
            </p:cNvSpPr>
            <p:nvPr/>
          </p:nvSpPr>
          <p:spPr bwMode="auto">
            <a:xfrm>
              <a:off x="5906934" y="6357737"/>
              <a:ext cx="160766" cy="162193"/>
            </a:xfrm>
            <a:custGeom>
              <a:avLst/>
              <a:gdLst/>
              <a:ahLst/>
              <a:cxnLst>
                <a:cxn ang="0">
                  <a:pos x="200" y="101"/>
                </a:cxn>
                <a:cxn ang="0">
                  <a:pos x="285" y="151"/>
                </a:cxn>
                <a:cxn ang="0">
                  <a:pos x="264" y="178"/>
                </a:cxn>
                <a:cxn ang="0">
                  <a:pos x="189" y="144"/>
                </a:cxn>
                <a:cxn ang="0">
                  <a:pos x="141" y="97"/>
                </a:cxn>
                <a:cxn ang="0">
                  <a:pos x="94" y="144"/>
                </a:cxn>
                <a:cxn ang="0">
                  <a:pos x="19" y="178"/>
                </a:cxn>
                <a:cxn ang="0">
                  <a:pos x="0" y="151"/>
                </a:cxn>
                <a:cxn ang="0">
                  <a:pos x="82" y="101"/>
                </a:cxn>
                <a:cxn ang="0">
                  <a:pos x="118" y="0"/>
                </a:cxn>
                <a:cxn ang="0">
                  <a:pos x="165" y="0"/>
                </a:cxn>
                <a:cxn ang="0">
                  <a:pos x="200" y="101"/>
                </a:cxn>
                <a:cxn ang="0">
                  <a:pos x="282" y="252"/>
                </a:cxn>
                <a:cxn ang="0">
                  <a:pos x="282" y="287"/>
                </a:cxn>
                <a:cxn ang="0">
                  <a:pos x="2" y="287"/>
                </a:cxn>
                <a:cxn ang="0">
                  <a:pos x="2" y="252"/>
                </a:cxn>
                <a:cxn ang="0">
                  <a:pos x="282" y="252"/>
                </a:cxn>
              </a:cxnLst>
              <a:rect l="0" t="0" r="r" b="b"/>
              <a:pathLst>
                <a:path w="285" h="287">
                  <a:moveTo>
                    <a:pt x="200" y="101"/>
                  </a:moveTo>
                  <a:cubicBezTo>
                    <a:pt x="220" y="122"/>
                    <a:pt x="248" y="139"/>
                    <a:pt x="285" y="151"/>
                  </a:cubicBezTo>
                  <a:cubicBezTo>
                    <a:pt x="264" y="178"/>
                    <a:pt x="264" y="178"/>
                    <a:pt x="264" y="178"/>
                  </a:cubicBezTo>
                  <a:cubicBezTo>
                    <a:pt x="233" y="168"/>
                    <a:pt x="209" y="157"/>
                    <a:pt x="189" y="144"/>
                  </a:cubicBezTo>
                  <a:cubicBezTo>
                    <a:pt x="169" y="130"/>
                    <a:pt x="153" y="115"/>
                    <a:pt x="141" y="97"/>
                  </a:cubicBezTo>
                  <a:cubicBezTo>
                    <a:pt x="130" y="115"/>
                    <a:pt x="114" y="130"/>
                    <a:pt x="94" y="144"/>
                  </a:cubicBezTo>
                  <a:cubicBezTo>
                    <a:pt x="74" y="157"/>
                    <a:pt x="49" y="168"/>
                    <a:pt x="19" y="178"/>
                  </a:cubicBezTo>
                  <a:cubicBezTo>
                    <a:pt x="0" y="151"/>
                    <a:pt x="0" y="151"/>
                    <a:pt x="0" y="151"/>
                  </a:cubicBezTo>
                  <a:cubicBezTo>
                    <a:pt x="35" y="139"/>
                    <a:pt x="62" y="122"/>
                    <a:pt x="82" y="101"/>
                  </a:cubicBezTo>
                  <a:cubicBezTo>
                    <a:pt x="106" y="75"/>
                    <a:pt x="118" y="41"/>
                    <a:pt x="118" y="0"/>
                  </a:cubicBezTo>
                  <a:cubicBezTo>
                    <a:pt x="165" y="0"/>
                    <a:pt x="165" y="0"/>
                    <a:pt x="165" y="0"/>
                  </a:cubicBezTo>
                  <a:cubicBezTo>
                    <a:pt x="165" y="42"/>
                    <a:pt x="177" y="76"/>
                    <a:pt x="200" y="101"/>
                  </a:cubicBezTo>
                  <a:close/>
                  <a:moveTo>
                    <a:pt x="282" y="252"/>
                  </a:moveTo>
                  <a:cubicBezTo>
                    <a:pt x="282" y="287"/>
                    <a:pt x="282" y="287"/>
                    <a:pt x="282" y="287"/>
                  </a:cubicBezTo>
                  <a:cubicBezTo>
                    <a:pt x="2" y="287"/>
                    <a:pt x="2" y="287"/>
                    <a:pt x="2" y="287"/>
                  </a:cubicBezTo>
                  <a:cubicBezTo>
                    <a:pt x="2" y="252"/>
                    <a:pt x="2" y="252"/>
                    <a:pt x="2" y="252"/>
                  </a:cubicBezTo>
                  <a:lnTo>
                    <a:pt x="282" y="252"/>
                  </a:lnTo>
                  <a:close/>
                </a:path>
              </a:pathLst>
            </a:custGeom>
            <a:solidFill>
              <a:schemeClr val="tx1">
                <a:alpha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9" name="Freeform 51">
              <a:extLst>
                <a:ext uri="{FF2B5EF4-FFF2-40B4-BE49-F238E27FC236}">
                  <a16:creationId xmlns:a16="http://schemas.microsoft.com/office/drawing/2014/main" id="{AAFB8DBD-A64E-4EAA-BAEF-88C054CFF45F}"/>
                </a:ext>
              </a:extLst>
            </p:cNvPr>
            <p:cNvSpPr>
              <a:spLocks noEditPoints="1"/>
            </p:cNvSpPr>
            <p:nvPr/>
          </p:nvSpPr>
          <p:spPr bwMode="auto">
            <a:xfrm>
              <a:off x="6070316" y="6238113"/>
              <a:ext cx="231637" cy="233302"/>
            </a:xfrm>
            <a:custGeom>
              <a:avLst/>
              <a:gdLst/>
              <a:ahLst/>
              <a:cxnLst>
                <a:cxn ang="0">
                  <a:pos x="236" y="0"/>
                </a:cxn>
                <a:cxn ang="0">
                  <a:pos x="257" y="31"/>
                </a:cxn>
                <a:cxn ang="0">
                  <a:pos x="223" y="53"/>
                </a:cxn>
                <a:cxn ang="0">
                  <a:pos x="249" y="94"/>
                </a:cxn>
                <a:cxn ang="0">
                  <a:pos x="283" y="72"/>
                </a:cxn>
                <a:cxn ang="0">
                  <a:pos x="303" y="104"/>
                </a:cxn>
                <a:cxn ang="0">
                  <a:pos x="210" y="164"/>
                </a:cxn>
                <a:cxn ang="0">
                  <a:pos x="224" y="187"/>
                </a:cxn>
                <a:cxn ang="0">
                  <a:pos x="328" y="119"/>
                </a:cxn>
                <a:cxn ang="0">
                  <a:pos x="349" y="151"/>
                </a:cxn>
                <a:cxn ang="0">
                  <a:pos x="92" y="318"/>
                </a:cxn>
                <a:cxn ang="0">
                  <a:pos x="71" y="286"/>
                </a:cxn>
                <a:cxn ang="0">
                  <a:pos x="181" y="215"/>
                </a:cxn>
                <a:cxn ang="0">
                  <a:pos x="166" y="193"/>
                </a:cxn>
                <a:cxn ang="0">
                  <a:pos x="67" y="257"/>
                </a:cxn>
                <a:cxn ang="0">
                  <a:pos x="47" y="225"/>
                </a:cxn>
                <a:cxn ang="0">
                  <a:pos x="81" y="203"/>
                </a:cxn>
                <a:cxn ang="0">
                  <a:pos x="55" y="163"/>
                </a:cxn>
                <a:cxn ang="0">
                  <a:pos x="21" y="185"/>
                </a:cxn>
                <a:cxn ang="0">
                  <a:pos x="0" y="153"/>
                </a:cxn>
                <a:cxn ang="0">
                  <a:pos x="236" y="0"/>
                </a:cxn>
                <a:cxn ang="0">
                  <a:pos x="99" y="134"/>
                </a:cxn>
                <a:cxn ang="0">
                  <a:pos x="125" y="175"/>
                </a:cxn>
                <a:cxn ang="0">
                  <a:pos x="205" y="122"/>
                </a:cxn>
                <a:cxn ang="0">
                  <a:pos x="179" y="82"/>
                </a:cxn>
                <a:cxn ang="0">
                  <a:pos x="99" y="134"/>
                </a:cxn>
                <a:cxn ang="0">
                  <a:pos x="348" y="182"/>
                </a:cxn>
                <a:cxn ang="0">
                  <a:pos x="411" y="278"/>
                </a:cxn>
                <a:cxn ang="0">
                  <a:pos x="219" y="403"/>
                </a:cxn>
                <a:cxn ang="0">
                  <a:pos x="186" y="412"/>
                </a:cxn>
                <a:cxn ang="0">
                  <a:pos x="162" y="394"/>
                </a:cxn>
                <a:cxn ang="0">
                  <a:pos x="120" y="329"/>
                </a:cxn>
                <a:cxn ang="0">
                  <a:pos x="348" y="182"/>
                </a:cxn>
                <a:cxn ang="0">
                  <a:pos x="185" y="333"/>
                </a:cxn>
                <a:cxn ang="0">
                  <a:pos x="206" y="365"/>
                </a:cxn>
                <a:cxn ang="0">
                  <a:pos x="346" y="275"/>
                </a:cxn>
                <a:cxn ang="0">
                  <a:pos x="325" y="243"/>
                </a:cxn>
                <a:cxn ang="0">
                  <a:pos x="185" y="333"/>
                </a:cxn>
              </a:cxnLst>
              <a:rect l="0" t="0" r="r" b="b"/>
              <a:pathLst>
                <a:path w="411" h="413">
                  <a:moveTo>
                    <a:pt x="236" y="0"/>
                  </a:moveTo>
                  <a:cubicBezTo>
                    <a:pt x="257" y="31"/>
                    <a:pt x="257" y="31"/>
                    <a:pt x="257" y="31"/>
                  </a:cubicBezTo>
                  <a:cubicBezTo>
                    <a:pt x="223" y="53"/>
                    <a:pt x="223" y="53"/>
                    <a:pt x="223" y="53"/>
                  </a:cubicBezTo>
                  <a:cubicBezTo>
                    <a:pt x="249" y="94"/>
                    <a:pt x="249" y="94"/>
                    <a:pt x="249" y="94"/>
                  </a:cubicBezTo>
                  <a:cubicBezTo>
                    <a:pt x="283" y="72"/>
                    <a:pt x="283" y="72"/>
                    <a:pt x="283" y="72"/>
                  </a:cubicBezTo>
                  <a:cubicBezTo>
                    <a:pt x="303" y="104"/>
                    <a:pt x="303" y="104"/>
                    <a:pt x="303" y="104"/>
                  </a:cubicBezTo>
                  <a:cubicBezTo>
                    <a:pt x="210" y="164"/>
                    <a:pt x="210" y="164"/>
                    <a:pt x="210" y="164"/>
                  </a:cubicBezTo>
                  <a:cubicBezTo>
                    <a:pt x="224" y="187"/>
                    <a:pt x="224" y="187"/>
                    <a:pt x="224" y="187"/>
                  </a:cubicBezTo>
                  <a:cubicBezTo>
                    <a:pt x="328" y="119"/>
                    <a:pt x="328" y="119"/>
                    <a:pt x="328" y="119"/>
                  </a:cubicBezTo>
                  <a:cubicBezTo>
                    <a:pt x="349" y="151"/>
                    <a:pt x="349" y="151"/>
                    <a:pt x="349" y="151"/>
                  </a:cubicBezTo>
                  <a:cubicBezTo>
                    <a:pt x="92" y="318"/>
                    <a:pt x="92" y="318"/>
                    <a:pt x="92" y="318"/>
                  </a:cubicBezTo>
                  <a:cubicBezTo>
                    <a:pt x="71" y="286"/>
                    <a:pt x="71" y="286"/>
                    <a:pt x="71" y="286"/>
                  </a:cubicBezTo>
                  <a:cubicBezTo>
                    <a:pt x="181" y="215"/>
                    <a:pt x="181" y="215"/>
                    <a:pt x="181" y="215"/>
                  </a:cubicBezTo>
                  <a:cubicBezTo>
                    <a:pt x="166" y="193"/>
                    <a:pt x="166" y="193"/>
                    <a:pt x="166" y="193"/>
                  </a:cubicBezTo>
                  <a:cubicBezTo>
                    <a:pt x="67" y="257"/>
                    <a:pt x="67" y="257"/>
                    <a:pt x="67" y="257"/>
                  </a:cubicBezTo>
                  <a:cubicBezTo>
                    <a:pt x="47" y="225"/>
                    <a:pt x="47" y="225"/>
                    <a:pt x="47" y="225"/>
                  </a:cubicBezTo>
                  <a:cubicBezTo>
                    <a:pt x="81" y="203"/>
                    <a:pt x="81" y="203"/>
                    <a:pt x="81" y="203"/>
                  </a:cubicBezTo>
                  <a:cubicBezTo>
                    <a:pt x="55" y="163"/>
                    <a:pt x="55" y="163"/>
                    <a:pt x="55" y="163"/>
                  </a:cubicBezTo>
                  <a:cubicBezTo>
                    <a:pt x="21" y="185"/>
                    <a:pt x="21" y="185"/>
                    <a:pt x="21" y="185"/>
                  </a:cubicBezTo>
                  <a:cubicBezTo>
                    <a:pt x="0" y="153"/>
                    <a:pt x="0" y="153"/>
                    <a:pt x="0" y="153"/>
                  </a:cubicBezTo>
                  <a:lnTo>
                    <a:pt x="236" y="0"/>
                  </a:lnTo>
                  <a:close/>
                  <a:moveTo>
                    <a:pt x="99" y="134"/>
                  </a:moveTo>
                  <a:cubicBezTo>
                    <a:pt x="125" y="175"/>
                    <a:pt x="125" y="175"/>
                    <a:pt x="125" y="175"/>
                  </a:cubicBezTo>
                  <a:cubicBezTo>
                    <a:pt x="205" y="122"/>
                    <a:pt x="205" y="122"/>
                    <a:pt x="205" y="122"/>
                  </a:cubicBezTo>
                  <a:cubicBezTo>
                    <a:pt x="179" y="82"/>
                    <a:pt x="179" y="82"/>
                    <a:pt x="179" y="82"/>
                  </a:cubicBezTo>
                  <a:lnTo>
                    <a:pt x="99" y="134"/>
                  </a:lnTo>
                  <a:close/>
                  <a:moveTo>
                    <a:pt x="348" y="182"/>
                  </a:moveTo>
                  <a:cubicBezTo>
                    <a:pt x="411" y="278"/>
                    <a:pt x="411" y="278"/>
                    <a:pt x="411" y="278"/>
                  </a:cubicBezTo>
                  <a:cubicBezTo>
                    <a:pt x="219" y="403"/>
                    <a:pt x="219" y="403"/>
                    <a:pt x="219" y="403"/>
                  </a:cubicBezTo>
                  <a:cubicBezTo>
                    <a:pt x="207" y="411"/>
                    <a:pt x="196" y="413"/>
                    <a:pt x="186" y="412"/>
                  </a:cubicBezTo>
                  <a:cubicBezTo>
                    <a:pt x="177" y="410"/>
                    <a:pt x="169" y="404"/>
                    <a:pt x="162" y="394"/>
                  </a:cubicBezTo>
                  <a:cubicBezTo>
                    <a:pt x="120" y="329"/>
                    <a:pt x="120" y="329"/>
                    <a:pt x="120" y="329"/>
                  </a:cubicBezTo>
                  <a:lnTo>
                    <a:pt x="348" y="182"/>
                  </a:lnTo>
                  <a:close/>
                  <a:moveTo>
                    <a:pt x="185" y="333"/>
                  </a:moveTo>
                  <a:cubicBezTo>
                    <a:pt x="206" y="365"/>
                    <a:pt x="206" y="365"/>
                    <a:pt x="206" y="365"/>
                  </a:cubicBezTo>
                  <a:cubicBezTo>
                    <a:pt x="346" y="275"/>
                    <a:pt x="346" y="275"/>
                    <a:pt x="346" y="275"/>
                  </a:cubicBezTo>
                  <a:cubicBezTo>
                    <a:pt x="325" y="243"/>
                    <a:pt x="325" y="243"/>
                    <a:pt x="325" y="243"/>
                  </a:cubicBezTo>
                  <a:lnTo>
                    <a:pt x="185" y="3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nvGrpSpPr>
          <p:cNvPr id="51" name="그룹 50">
            <a:extLst>
              <a:ext uri="{FF2B5EF4-FFF2-40B4-BE49-F238E27FC236}">
                <a16:creationId xmlns:a16="http://schemas.microsoft.com/office/drawing/2014/main" id="{C3F23EDD-7A4E-4FAA-A6E6-A118A137F061}"/>
              </a:ext>
            </a:extLst>
          </p:cNvPr>
          <p:cNvGrpSpPr/>
          <p:nvPr/>
        </p:nvGrpSpPr>
        <p:grpSpPr>
          <a:xfrm>
            <a:off x="1438275" y="2411876"/>
            <a:ext cx="2609850" cy="338554"/>
            <a:chOff x="1438275" y="2339415"/>
            <a:chExt cx="2609850" cy="338554"/>
          </a:xfrm>
        </p:grpSpPr>
        <p:sp>
          <p:nvSpPr>
            <p:cNvPr id="38" name="TextBox 37">
              <a:extLst>
                <a:ext uri="{FF2B5EF4-FFF2-40B4-BE49-F238E27FC236}">
                  <a16:creationId xmlns:a16="http://schemas.microsoft.com/office/drawing/2014/main" id="{1C73855C-A4C1-4FB5-8F2E-9539127F85B4}"/>
                </a:ext>
              </a:extLst>
            </p:cNvPr>
            <p:cNvSpPr txBox="1"/>
            <p:nvPr/>
          </p:nvSpPr>
          <p:spPr>
            <a:xfrm>
              <a:off x="1571625" y="2339415"/>
              <a:ext cx="2476500" cy="338554"/>
            </a:xfrm>
            <a:prstGeom prst="rect">
              <a:avLst/>
            </a:prstGeom>
            <a:noFill/>
          </p:spPr>
          <p:txBody>
            <a:bodyPr wrap="square" rtlCol="0">
              <a:spAutoFit/>
            </a:bodyPr>
            <a:lstStyle/>
            <a:p>
              <a:r>
                <a:rPr lang="en-US" altLang="ko-KR" sz="1600" dirty="0">
                  <a:latin typeface="+mn-ea"/>
                </a:rPr>
                <a:t>20XX.</a:t>
              </a:r>
              <a:r>
                <a:rPr lang="en-US" altLang="ko-KR" sz="1600" dirty="0">
                  <a:solidFill>
                    <a:schemeClr val="accent1"/>
                  </a:solidFill>
                  <a:latin typeface="+mn-ea"/>
                </a:rPr>
                <a:t>02.05</a:t>
              </a:r>
              <a:endParaRPr lang="ko-KR" altLang="en-US" sz="1600" dirty="0">
                <a:solidFill>
                  <a:schemeClr val="accent1"/>
                </a:solidFill>
                <a:latin typeface="+mn-ea"/>
              </a:endParaRPr>
            </a:p>
          </p:txBody>
        </p:sp>
        <p:cxnSp>
          <p:nvCxnSpPr>
            <p:cNvPr id="44" name="직선 연결선 43">
              <a:extLst>
                <a:ext uri="{FF2B5EF4-FFF2-40B4-BE49-F238E27FC236}">
                  <a16:creationId xmlns:a16="http://schemas.microsoft.com/office/drawing/2014/main" id="{7FFA8F27-34B7-437E-BDC7-F4BFA5BF7901}"/>
                </a:ext>
              </a:extLst>
            </p:cNvPr>
            <p:cNvCxnSpPr>
              <a:cxnSpLocks/>
            </p:cNvCxnSpPr>
            <p:nvPr/>
          </p:nvCxnSpPr>
          <p:spPr>
            <a:xfrm>
              <a:off x="1438275" y="2406812"/>
              <a:ext cx="0" cy="20376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그룹 44">
            <a:extLst>
              <a:ext uri="{FF2B5EF4-FFF2-40B4-BE49-F238E27FC236}">
                <a16:creationId xmlns:a16="http://schemas.microsoft.com/office/drawing/2014/main" id="{5BA507CC-7994-4D11-91DF-D702CE1946ED}"/>
              </a:ext>
            </a:extLst>
          </p:cNvPr>
          <p:cNvGrpSpPr/>
          <p:nvPr/>
        </p:nvGrpSpPr>
        <p:grpSpPr>
          <a:xfrm>
            <a:off x="1438275" y="3164474"/>
            <a:ext cx="2609851" cy="338554"/>
            <a:chOff x="1438275" y="3092012"/>
            <a:chExt cx="2609851" cy="338554"/>
          </a:xfrm>
        </p:grpSpPr>
        <p:sp>
          <p:nvSpPr>
            <p:cNvPr id="40" name="TextBox 39">
              <a:extLst>
                <a:ext uri="{FF2B5EF4-FFF2-40B4-BE49-F238E27FC236}">
                  <a16:creationId xmlns:a16="http://schemas.microsoft.com/office/drawing/2014/main" id="{618CE84D-53E8-42FF-A6D6-6BB06A301EA3}"/>
                </a:ext>
              </a:extLst>
            </p:cNvPr>
            <p:cNvSpPr txBox="1"/>
            <p:nvPr/>
          </p:nvSpPr>
          <p:spPr>
            <a:xfrm>
              <a:off x="1571625" y="3092012"/>
              <a:ext cx="2476501" cy="338554"/>
            </a:xfrm>
            <a:prstGeom prst="rect">
              <a:avLst/>
            </a:prstGeom>
            <a:noFill/>
          </p:spPr>
          <p:txBody>
            <a:bodyPr wrap="square" rtlCol="0">
              <a:spAutoFit/>
            </a:bodyPr>
            <a:lstStyle/>
            <a:p>
              <a:r>
                <a:rPr lang="en-US" altLang="ko-KR" sz="1600" dirty="0">
                  <a:latin typeface="+mn-ea"/>
                </a:rPr>
                <a:t>Version </a:t>
              </a:r>
              <a:r>
                <a:rPr lang="en-US" altLang="ko-KR" sz="1600" dirty="0">
                  <a:solidFill>
                    <a:schemeClr val="accent1"/>
                  </a:solidFill>
                  <a:latin typeface="+mn-ea"/>
                </a:rPr>
                <a:t>1.0</a:t>
              </a:r>
              <a:endParaRPr lang="ko-KR" altLang="en-US" sz="1600" dirty="0">
                <a:solidFill>
                  <a:schemeClr val="accent1"/>
                </a:solidFill>
                <a:latin typeface="+mn-ea"/>
              </a:endParaRPr>
            </a:p>
          </p:txBody>
        </p:sp>
        <p:cxnSp>
          <p:nvCxnSpPr>
            <p:cNvPr id="100" name="직선 연결선 99">
              <a:extLst>
                <a:ext uri="{FF2B5EF4-FFF2-40B4-BE49-F238E27FC236}">
                  <a16:creationId xmlns:a16="http://schemas.microsoft.com/office/drawing/2014/main" id="{B02533CC-8737-4DAB-9D12-2C54BC94C3B9}"/>
                </a:ext>
              </a:extLst>
            </p:cNvPr>
            <p:cNvCxnSpPr>
              <a:cxnSpLocks/>
            </p:cNvCxnSpPr>
            <p:nvPr/>
          </p:nvCxnSpPr>
          <p:spPr>
            <a:xfrm>
              <a:off x="1438275" y="3159409"/>
              <a:ext cx="0" cy="20376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그룹 51">
            <a:extLst>
              <a:ext uri="{FF2B5EF4-FFF2-40B4-BE49-F238E27FC236}">
                <a16:creationId xmlns:a16="http://schemas.microsoft.com/office/drawing/2014/main" id="{0BEB0591-A9EE-4B8B-801C-F9823E380533}"/>
              </a:ext>
            </a:extLst>
          </p:cNvPr>
          <p:cNvGrpSpPr/>
          <p:nvPr/>
        </p:nvGrpSpPr>
        <p:grpSpPr>
          <a:xfrm>
            <a:off x="1438275" y="3917071"/>
            <a:ext cx="2609850" cy="338554"/>
            <a:chOff x="1438275" y="3844610"/>
            <a:chExt cx="2609850" cy="338554"/>
          </a:xfrm>
        </p:grpSpPr>
        <p:sp>
          <p:nvSpPr>
            <p:cNvPr id="39" name="TextBox 38">
              <a:extLst>
                <a:ext uri="{FF2B5EF4-FFF2-40B4-BE49-F238E27FC236}">
                  <a16:creationId xmlns:a16="http://schemas.microsoft.com/office/drawing/2014/main" id="{DB55AABC-ECFD-4607-ADAB-B3F7D49474FA}"/>
                </a:ext>
              </a:extLst>
            </p:cNvPr>
            <p:cNvSpPr txBox="1"/>
            <p:nvPr/>
          </p:nvSpPr>
          <p:spPr>
            <a:xfrm>
              <a:off x="1571625" y="3844610"/>
              <a:ext cx="2476500" cy="338554"/>
            </a:xfrm>
            <a:prstGeom prst="rect">
              <a:avLst/>
            </a:prstGeom>
            <a:noFill/>
          </p:spPr>
          <p:txBody>
            <a:bodyPr wrap="square" rtlCol="0">
              <a:spAutoFit/>
            </a:bodyPr>
            <a:lstStyle/>
            <a:p>
              <a:r>
                <a:rPr lang="ko-KR" altLang="en-US" sz="1600" dirty="0">
                  <a:latin typeface="+mn-ea"/>
                </a:rPr>
                <a:t>작성자 </a:t>
              </a:r>
              <a:r>
                <a:rPr lang="ko-KR" altLang="en-US" sz="1600" dirty="0">
                  <a:solidFill>
                    <a:schemeClr val="accent1"/>
                  </a:solidFill>
                  <a:latin typeface="+mn-ea"/>
                </a:rPr>
                <a:t>홍길동 </a:t>
              </a:r>
            </a:p>
          </p:txBody>
        </p:sp>
        <p:cxnSp>
          <p:nvCxnSpPr>
            <p:cNvPr id="101" name="직선 연결선 100">
              <a:extLst>
                <a:ext uri="{FF2B5EF4-FFF2-40B4-BE49-F238E27FC236}">
                  <a16:creationId xmlns:a16="http://schemas.microsoft.com/office/drawing/2014/main" id="{D317D2A8-42CD-419D-95D8-17AEE13D104E}"/>
                </a:ext>
              </a:extLst>
            </p:cNvPr>
            <p:cNvCxnSpPr>
              <a:cxnSpLocks/>
            </p:cNvCxnSpPr>
            <p:nvPr/>
          </p:nvCxnSpPr>
          <p:spPr>
            <a:xfrm>
              <a:off x="1438275" y="3912007"/>
              <a:ext cx="0" cy="20376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 name="그룹 103">
            <a:extLst>
              <a:ext uri="{FF2B5EF4-FFF2-40B4-BE49-F238E27FC236}">
                <a16:creationId xmlns:a16="http://schemas.microsoft.com/office/drawing/2014/main" id="{158BDD68-CCFC-4C9E-8863-048840225258}"/>
              </a:ext>
            </a:extLst>
          </p:cNvPr>
          <p:cNvGrpSpPr/>
          <p:nvPr/>
        </p:nvGrpSpPr>
        <p:grpSpPr>
          <a:xfrm>
            <a:off x="9897317" y="3853264"/>
            <a:ext cx="112976" cy="114611"/>
            <a:chOff x="6350619" y="3815396"/>
            <a:chExt cx="112976" cy="114611"/>
          </a:xfrm>
          <a:solidFill>
            <a:schemeClr val="accent1"/>
          </a:solidFill>
        </p:grpSpPr>
        <p:sp>
          <p:nvSpPr>
            <p:cNvPr id="105" name="자유형: 도형 104">
              <a:extLst>
                <a:ext uri="{FF2B5EF4-FFF2-40B4-BE49-F238E27FC236}">
                  <a16:creationId xmlns:a16="http://schemas.microsoft.com/office/drawing/2014/main" id="{3FEBBA8A-CF39-4A24-B7DC-F597555A64B7}"/>
                </a:ext>
              </a:extLst>
            </p:cNvPr>
            <p:cNvSpPr>
              <a:spLocks noChangeArrowheads="1"/>
            </p:cNvSpPr>
            <p:nvPr/>
          </p:nvSpPr>
          <p:spPr bwMode="auto">
            <a:xfrm>
              <a:off x="6350619" y="3865960"/>
              <a:ext cx="112976" cy="13483"/>
            </a:xfrm>
            <a:custGeom>
              <a:avLst/>
              <a:gdLst>
                <a:gd name="connsiteX0" fmla="*/ 0 w 112976"/>
                <a:gd name="connsiteY0" fmla="*/ 0 h 13483"/>
                <a:gd name="connsiteX1" fmla="*/ 50952 w 112976"/>
                <a:gd name="connsiteY1" fmla="*/ 0 h 13483"/>
                <a:gd name="connsiteX2" fmla="*/ 62024 w 112976"/>
                <a:gd name="connsiteY2" fmla="*/ 0 h 13483"/>
                <a:gd name="connsiteX3" fmla="*/ 112976 w 112976"/>
                <a:gd name="connsiteY3" fmla="*/ 0 h 13483"/>
                <a:gd name="connsiteX4" fmla="*/ 112976 w 112976"/>
                <a:gd name="connsiteY4" fmla="*/ 13483 h 13483"/>
                <a:gd name="connsiteX5" fmla="*/ 62024 w 112976"/>
                <a:gd name="connsiteY5" fmla="*/ 13483 h 13483"/>
                <a:gd name="connsiteX6" fmla="*/ 50952 w 112976"/>
                <a:gd name="connsiteY6" fmla="*/ 13483 h 13483"/>
                <a:gd name="connsiteX7" fmla="*/ 0 w 112976"/>
                <a:gd name="connsiteY7" fmla="*/ 13483 h 1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76" h="13483">
                  <a:moveTo>
                    <a:pt x="0" y="0"/>
                  </a:moveTo>
                  <a:lnTo>
                    <a:pt x="50952" y="0"/>
                  </a:lnTo>
                  <a:lnTo>
                    <a:pt x="62024" y="0"/>
                  </a:lnTo>
                  <a:lnTo>
                    <a:pt x="112976" y="0"/>
                  </a:lnTo>
                  <a:lnTo>
                    <a:pt x="112976" y="13483"/>
                  </a:lnTo>
                  <a:lnTo>
                    <a:pt x="62024" y="13483"/>
                  </a:lnTo>
                  <a:lnTo>
                    <a:pt x="50952" y="13483"/>
                  </a:lnTo>
                  <a:lnTo>
                    <a:pt x="0" y="1348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a:p>
          </p:txBody>
        </p:sp>
        <p:sp>
          <p:nvSpPr>
            <p:cNvPr id="106" name="자유형: 도형 105">
              <a:extLst>
                <a:ext uri="{FF2B5EF4-FFF2-40B4-BE49-F238E27FC236}">
                  <a16:creationId xmlns:a16="http://schemas.microsoft.com/office/drawing/2014/main" id="{2F94FF3F-BC61-428A-945D-1E124EEC178A}"/>
                </a:ext>
              </a:extLst>
            </p:cNvPr>
            <p:cNvSpPr>
              <a:spLocks noChangeArrowheads="1"/>
            </p:cNvSpPr>
            <p:nvPr/>
          </p:nvSpPr>
          <p:spPr bwMode="auto">
            <a:xfrm>
              <a:off x="6401714" y="3815396"/>
              <a:ext cx="10787" cy="114611"/>
            </a:xfrm>
            <a:custGeom>
              <a:avLst/>
              <a:gdLst>
                <a:gd name="connsiteX0" fmla="*/ 0 w 10787"/>
                <a:gd name="connsiteY0" fmla="*/ 0 h 114611"/>
                <a:gd name="connsiteX1" fmla="*/ 10787 w 10787"/>
                <a:gd name="connsiteY1" fmla="*/ 0 h 114611"/>
                <a:gd name="connsiteX2" fmla="*/ 10787 w 10787"/>
                <a:gd name="connsiteY2" fmla="*/ 39103 h 114611"/>
                <a:gd name="connsiteX3" fmla="*/ 10787 w 10787"/>
                <a:gd name="connsiteY3" fmla="*/ 75508 h 114611"/>
                <a:gd name="connsiteX4" fmla="*/ 10787 w 10787"/>
                <a:gd name="connsiteY4" fmla="*/ 114611 h 114611"/>
                <a:gd name="connsiteX5" fmla="*/ 0 w 10787"/>
                <a:gd name="connsiteY5" fmla="*/ 114611 h 114611"/>
                <a:gd name="connsiteX6" fmla="*/ 0 w 10787"/>
                <a:gd name="connsiteY6" fmla="*/ 75508 h 114611"/>
                <a:gd name="connsiteX7" fmla="*/ 0 w 10787"/>
                <a:gd name="connsiteY7" fmla="*/ 39103 h 11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7" h="114611">
                  <a:moveTo>
                    <a:pt x="0" y="0"/>
                  </a:moveTo>
                  <a:lnTo>
                    <a:pt x="10787" y="0"/>
                  </a:lnTo>
                  <a:lnTo>
                    <a:pt x="10787" y="39103"/>
                  </a:lnTo>
                  <a:lnTo>
                    <a:pt x="10787" y="75508"/>
                  </a:lnTo>
                  <a:lnTo>
                    <a:pt x="10787" y="114611"/>
                  </a:lnTo>
                  <a:lnTo>
                    <a:pt x="0" y="114611"/>
                  </a:lnTo>
                  <a:lnTo>
                    <a:pt x="0" y="75508"/>
                  </a:lnTo>
                  <a:lnTo>
                    <a:pt x="0" y="3910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a:p>
          </p:txBody>
        </p:sp>
      </p:grpSp>
    </p:spTree>
    <p:extLst>
      <p:ext uri="{BB962C8B-B14F-4D97-AF65-F5344CB8AC3E}">
        <p14:creationId xmlns:p14="http://schemas.microsoft.com/office/powerpoint/2010/main" val="303974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사각형: 둥근 모서리 32">
            <a:extLst>
              <a:ext uri="{FF2B5EF4-FFF2-40B4-BE49-F238E27FC236}">
                <a16:creationId xmlns:a16="http://schemas.microsoft.com/office/drawing/2014/main" id="{2A8F8CB9-0588-4479-918B-8FC6E57468DC}"/>
              </a:ext>
            </a:extLst>
          </p:cNvPr>
          <p:cNvSpPr/>
          <p:nvPr/>
        </p:nvSpPr>
        <p:spPr>
          <a:xfrm>
            <a:off x="571501" y="1338791"/>
            <a:ext cx="11048998" cy="480484"/>
          </a:xfrm>
          <a:prstGeom prst="roundRect">
            <a:avLst>
              <a:gd name="adj" fmla="val 8737"/>
            </a:avLst>
          </a:pr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제목 10">
            <a:extLst>
              <a:ext uri="{FF2B5EF4-FFF2-40B4-BE49-F238E27FC236}">
                <a16:creationId xmlns:a16="http://schemas.microsoft.com/office/drawing/2014/main" id="{7999DE1C-7C46-4A65-945C-2AE500D9EED2}"/>
              </a:ext>
            </a:extLst>
          </p:cNvPr>
          <p:cNvSpPr>
            <a:spLocks noGrp="1"/>
          </p:cNvSpPr>
          <p:nvPr>
            <p:ph type="title"/>
          </p:nvPr>
        </p:nvSpPr>
        <p:spPr>
          <a:xfrm>
            <a:off x="657225" y="64989"/>
            <a:ext cx="5438775" cy="621744"/>
          </a:xfrm>
        </p:spPr>
        <p:txBody>
          <a:bodyPr>
            <a:normAutofit/>
          </a:bodyPr>
          <a:lstStyle/>
          <a:p>
            <a:r>
              <a:rPr lang="ko-KR" altLang="en-US" dirty="0"/>
              <a:t>문서이력 </a:t>
            </a:r>
            <a:r>
              <a:rPr lang="en-US" altLang="ko-KR" dirty="0"/>
              <a:t>History</a:t>
            </a:r>
            <a:endParaRPr lang="ko-KR" altLang="en-US" dirty="0"/>
          </a:p>
        </p:txBody>
      </p:sp>
      <p:graphicFrame>
        <p:nvGraphicFramePr>
          <p:cNvPr id="12" name="표 12">
            <a:extLst>
              <a:ext uri="{FF2B5EF4-FFF2-40B4-BE49-F238E27FC236}">
                <a16:creationId xmlns:a16="http://schemas.microsoft.com/office/drawing/2014/main" id="{6D87D392-A9DA-45D6-AD66-0A7D62C26266}"/>
              </a:ext>
            </a:extLst>
          </p:cNvPr>
          <p:cNvGraphicFramePr>
            <a:graphicFrameLocks noGrp="1"/>
          </p:cNvGraphicFramePr>
          <p:nvPr>
            <p:extLst>
              <p:ext uri="{D42A27DB-BD31-4B8C-83A1-F6EECF244321}">
                <p14:modId xmlns:p14="http://schemas.microsoft.com/office/powerpoint/2010/main" val="705230818"/>
              </p:ext>
            </p:extLst>
          </p:nvPr>
        </p:nvGraphicFramePr>
        <p:xfrm>
          <a:off x="571501" y="1338791"/>
          <a:ext cx="11049000" cy="4840011"/>
        </p:xfrm>
        <a:graphic>
          <a:graphicData uri="http://schemas.openxmlformats.org/drawingml/2006/table">
            <a:tbl>
              <a:tblPr firstRow="1" bandRow="1">
                <a:tableStyleId>{5C22544A-7EE6-4342-B048-85BDC9FD1C3A}</a:tableStyleId>
              </a:tblPr>
              <a:tblGrid>
                <a:gridCol w="1405806">
                  <a:extLst>
                    <a:ext uri="{9D8B030D-6E8A-4147-A177-3AD203B41FA5}">
                      <a16:colId xmlns:a16="http://schemas.microsoft.com/office/drawing/2014/main" val="2310626919"/>
                    </a:ext>
                  </a:extLst>
                </a:gridCol>
                <a:gridCol w="1765154">
                  <a:extLst>
                    <a:ext uri="{9D8B030D-6E8A-4147-A177-3AD203B41FA5}">
                      <a16:colId xmlns:a16="http://schemas.microsoft.com/office/drawing/2014/main" val="104513591"/>
                    </a:ext>
                  </a:extLst>
                </a:gridCol>
                <a:gridCol w="6136579">
                  <a:extLst>
                    <a:ext uri="{9D8B030D-6E8A-4147-A177-3AD203B41FA5}">
                      <a16:colId xmlns:a16="http://schemas.microsoft.com/office/drawing/2014/main" val="1522999895"/>
                    </a:ext>
                  </a:extLst>
                </a:gridCol>
                <a:gridCol w="1741461">
                  <a:extLst>
                    <a:ext uri="{9D8B030D-6E8A-4147-A177-3AD203B41FA5}">
                      <a16:colId xmlns:a16="http://schemas.microsoft.com/office/drawing/2014/main" val="3212988007"/>
                    </a:ext>
                  </a:extLst>
                </a:gridCol>
              </a:tblGrid>
              <a:tr h="484011">
                <a:tc>
                  <a:txBody>
                    <a:bodyPr/>
                    <a:lstStyle/>
                    <a:p>
                      <a:pPr algn="ctr" latinLnBrk="1"/>
                      <a:r>
                        <a:rPr lang="ko-KR" altLang="en-US" sz="1100" dirty="0">
                          <a:solidFill>
                            <a:schemeClr val="tx1"/>
                          </a:solidFill>
                          <a:latin typeface="+mn-ea"/>
                          <a:ea typeface="+mn-ea"/>
                        </a:rPr>
                        <a:t>버전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00" dirty="0">
                          <a:solidFill>
                            <a:schemeClr val="tx1"/>
                          </a:solidFill>
                          <a:latin typeface="+mn-ea"/>
                          <a:ea typeface="+mn-ea"/>
                        </a:rPr>
                        <a:t>일자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dirty="0">
                          <a:solidFill>
                            <a:schemeClr val="tx1"/>
                          </a:solidFill>
                          <a:latin typeface="+mn-ea"/>
                          <a:ea typeface="+mn-ea"/>
                        </a:rPr>
                        <a:t>Description</a:t>
                      </a:r>
                      <a:endParaRPr lang="ko-KR" altLang="en-US" sz="1100" dirty="0">
                        <a:solidFill>
                          <a:schemeClr val="tx1"/>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00" dirty="0">
                          <a:solidFill>
                            <a:schemeClr val="tx1"/>
                          </a:solidFill>
                          <a:latin typeface="+mn-ea"/>
                          <a:ea typeface="+mn-ea"/>
                        </a:rPr>
                        <a:t>작성자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9411793"/>
                  </a:ext>
                </a:extLst>
              </a:tr>
              <a:tr h="396000">
                <a:tc>
                  <a:txBody>
                    <a:bodyPr/>
                    <a:lstStyle/>
                    <a:p>
                      <a:pPr algn="ctr" latinLnBrk="1"/>
                      <a:endParaRPr lang="ko-KR" altLang="en-US" sz="1100" dirty="0">
                        <a:solidFill>
                          <a:schemeClr val="tx1"/>
                        </a:solidFill>
                        <a:latin typeface="+mn-ea"/>
                        <a:ea typeface="+mn-ea"/>
                      </a:endParaRPr>
                    </a:p>
                  </a:txBody>
                  <a:tcPr anchor="ctr">
                    <a:lnL w="12700" cmpd="sng">
                      <a:noFill/>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4951174"/>
                  </a:ext>
                </a:extLst>
              </a:tr>
              <a:tr h="396000">
                <a:tc>
                  <a:txBody>
                    <a:bodyPr/>
                    <a:lstStyle/>
                    <a:p>
                      <a:pPr algn="ctr" latinLnBrk="1"/>
                      <a:endParaRPr lang="ko-KR" altLang="en-US" sz="1100" dirty="0">
                        <a:solidFill>
                          <a:schemeClr val="tx1"/>
                        </a:solidFill>
                        <a:latin typeface="+mn-ea"/>
                        <a:ea typeface="+mn-ea"/>
                      </a:endParaRPr>
                    </a:p>
                  </a:txBody>
                  <a:tcPr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5380003"/>
                  </a:ext>
                </a:extLst>
              </a:tr>
              <a:tr h="396000">
                <a:tc>
                  <a:txBody>
                    <a:bodyPr/>
                    <a:lstStyle/>
                    <a:p>
                      <a:pPr algn="ctr" latinLnBrk="1"/>
                      <a:endParaRPr lang="ko-KR" altLang="en-US" sz="1100" dirty="0">
                        <a:solidFill>
                          <a:schemeClr val="tx1"/>
                        </a:solidFill>
                        <a:latin typeface="+mn-ea"/>
                        <a:ea typeface="+mn-ea"/>
                      </a:endParaRPr>
                    </a:p>
                  </a:txBody>
                  <a:tcPr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522654"/>
                  </a:ext>
                </a:extLst>
              </a:tr>
              <a:tr h="396000">
                <a:tc>
                  <a:txBody>
                    <a:bodyPr/>
                    <a:lstStyle/>
                    <a:p>
                      <a:pPr algn="ctr" latinLnBrk="1"/>
                      <a:endParaRPr lang="ko-KR" altLang="en-US" sz="1100" dirty="0">
                        <a:solidFill>
                          <a:schemeClr val="tx1"/>
                        </a:solidFill>
                        <a:latin typeface="+mn-ea"/>
                        <a:ea typeface="+mn-ea"/>
                      </a:endParaRPr>
                    </a:p>
                  </a:txBody>
                  <a:tcPr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2963327"/>
                  </a:ext>
                </a:extLst>
              </a:tr>
              <a:tr h="396000">
                <a:tc>
                  <a:txBody>
                    <a:bodyPr/>
                    <a:lstStyle/>
                    <a:p>
                      <a:pPr algn="ctr" latinLnBrk="1"/>
                      <a:endParaRPr lang="ko-KR" altLang="en-US" sz="1100" dirty="0">
                        <a:solidFill>
                          <a:schemeClr val="tx1"/>
                        </a:solidFill>
                        <a:latin typeface="+mn-ea"/>
                        <a:ea typeface="+mn-ea"/>
                      </a:endParaRPr>
                    </a:p>
                  </a:txBody>
                  <a:tcPr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8239848"/>
                  </a:ext>
                </a:extLst>
              </a:tr>
              <a:tr h="396000">
                <a:tc>
                  <a:txBody>
                    <a:bodyPr/>
                    <a:lstStyle/>
                    <a:p>
                      <a:pPr algn="ctr" latinLnBrk="1"/>
                      <a:endParaRPr lang="ko-KR" altLang="en-US" sz="1100" dirty="0">
                        <a:solidFill>
                          <a:schemeClr val="tx1"/>
                        </a:solidFill>
                        <a:latin typeface="+mn-ea"/>
                        <a:ea typeface="+mn-ea"/>
                      </a:endParaRPr>
                    </a:p>
                  </a:txBody>
                  <a:tcPr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419409"/>
                  </a:ext>
                </a:extLst>
              </a:tr>
              <a:tr h="396000">
                <a:tc>
                  <a:txBody>
                    <a:bodyPr/>
                    <a:lstStyle/>
                    <a:p>
                      <a:pPr algn="ctr" latinLnBrk="1"/>
                      <a:endParaRPr lang="ko-KR" altLang="en-US" sz="1100" dirty="0">
                        <a:solidFill>
                          <a:schemeClr val="tx1"/>
                        </a:solidFill>
                        <a:latin typeface="+mn-ea"/>
                        <a:ea typeface="+mn-ea"/>
                      </a:endParaRPr>
                    </a:p>
                  </a:txBody>
                  <a:tcPr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652839"/>
                  </a:ext>
                </a:extLst>
              </a:tr>
              <a:tr h="396000">
                <a:tc>
                  <a:txBody>
                    <a:bodyPr/>
                    <a:lstStyle/>
                    <a:p>
                      <a:pPr algn="ctr" latinLnBrk="1"/>
                      <a:endParaRPr lang="ko-KR" altLang="en-US" sz="1100" dirty="0">
                        <a:solidFill>
                          <a:schemeClr val="tx1"/>
                        </a:solidFill>
                        <a:latin typeface="+mn-ea"/>
                        <a:ea typeface="+mn-ea"/>
                      </a:endParaRPr>
                    </a:p>
                  </a:txBody>
                  <a:tcPr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1314625"/>
                  </a:ext>
                </a:extLst>
              </a:tr>
              <a:tr h="396000">
                <a:tc>
                  <a:txBody>
                    <a:bodyPr/>
                    <a:lstStyle/>
                    <a:p>
                      <a:pPr algn="ctr" latinLnBrk="1"/>
                      <a:endParaRPr lang="ko-KR" altLang="en-US" sz="1100" dirty="0">
                        <a:solidFill>
                          <a:schemeClr val="tx1"/>
                        </a:solidFill>
                        <a:latin typeface="+mn-ea"/>
                        <a:ea typeface="+mn-ea"/>
                      </a:endParaRPr>
                    </a:p>
                  </a:txBody>
                  <a:tcPr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719846"/>
                  </a:ext>
                </a:extLst>
              </a:tr>
              <a:tr h="396000">
                <a:tc>
                  <a:txBody>
                    <a:bodyPr/>
                    <a:lstStyle/>
                    <a:p>
                      <a:pPr algn="ctr" latinLnBrk="1"/>
                      <a:endParaRPr lang="ko-KR" altLang="en-US" sz="1100" dirty="0">
                        <a:solidFill>
                          <a:schemeClr val="tx1"/>
                        </a:solidFill>
                        <a:latin typeface="+mn-ea"/>
                        <a:ea typeface="+mn-ea"/>
                      </a:endParaRPr>
                    </a:p>
                  </a:txBody>
                  <a:tcPr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440053"/>
                  </a:ext>
                </a:extLst>
              </a:tr>
              <a:tr h="396000">
                <a:tc>
                  <a:txBody>
                    <a:bodyPr/>
                    <a:lstStyle/>
                    <a:p>
                      <a:pPr algn="ctr" latinLnBrk="1"/>
                      <a:endParaRPr lang="ko-KR" altLang="en-US" sz="1100" dirty="0">
                        <a:solidFill>
                          <a:schemeClr val="tx1"/>
                        </a:solidFill>
                        <a:latin typeface="+mn-ea"/>
                        <a:ea typeface="+mn-ea"/>
                      </a:endParaRPr>
                    </a:p>
                  </a:txBody>
                  <a:tcPr anchor="ctr">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9922659"/>
                  </a:ext>
                </a:extLst>
              </a:tr>
            </a:tbl>
          </a:graphicData>
        </a:graphic>
      </p:graphicFrame>
      <p:sp>
        <p:nvSpPr>
          <p:cNvPr id="37" name="TextBox 36">
            <a:extLst>
              <a:ext uri="{FF2B5EF4-FFF2-40B4-BE49-F238E27FC236}">
                <a16:creationId xmlns:a16="http://schemas.microsoft.com/office/drawing/2014/main" id="{BD992F1A-01E0-4C92-B77E-9C167F09F705}"/>
              </a:ext>
            </a:extLst>
          </p:cNvPr>
          <p:cNvSpPr txBox="1"/>
          <p:nvPr/>
        </p:nvSpPr>
        <p:spPr>
          <a:xfrm>
            <a:off x="9605964" y="245433"/>
            <a:ext cx="1928811" cy="261610"/>
          </a:xfrm>
          <a:prstGeom prst="rect">
            <a:avLst/>
          </a:prstGeom>
          <a:noFill/>
        </p:spPr>
        <p:txBody>
          <a:bodyPr wrap="square" rtlCol="0">
            <a:spAutoFit/>
          </a:bodyPr>
          <a:lstStyle/>
          <a:p>
            <a:pPr algn="r"/>
            <a:r>
              <a:rPr lang="en-US" altLang="ko-KR" sz="1100" b="1" dirty="0">
                <a:solidFill>
                  <a:schemeClr val="tx2"/>
                </a:solidFill>
                <a:latin typeface="+mn-ea"/>
              </a:rPr>
              <a:t>Version</a:t>
            </a:r>
            <a:r>
              <a:rPr lang="en-US" altLang="ko-KR" sz="1100" dirty="0">
                <a:solidFill>
                  <a:schemeClr val="tx2"/>
                </a:solidFill>
                <a:latin typeface="+mn-ea"/>
              </a:rPr>
              <a:t> 1.0</a:t>
            </a:r>
            <a:endParaRPr lang="ko-KR" altLang="en-US" sz="1100" dirty="0">
              <a:solidFill>
                <a:schemeClr val="tx2"/>
              </a:solidFill>
              <a:latin typeface="+mn-ea"/>
            </a:endParaRPr>
          </a:p>
        </p:txBody>
      </p:sp>
    </p:spTree>
    <p:extLst>
      <p:ext uri="{BB962C8B-B14F-4D97-AF65-F5344CB8AC3E}">
        <p14:creationId xmlns:p14="http://schemas.microsoft.com/office/powerpoint/2010/main" val="1372514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5BCC66-0AC6-41A9-9B33-4743F6B3D4D1}"/>
              </a:ext>
            </a:extLst>
          </p:cNvPr>
          <p:cNvSpPr>
            <a:spLocks noGrp="1"/>
          </p:cNvSpPr>
          <p:nvPr>
            <p:ph type="title"/>
          </p:nvPr>
        </p:nvSpPr>
        <p:spPr>
          <a:xfrm>
            <a:off x="657225" y="64989"/>
            <a:ext cx="5438775" cy="621744"/>
          </a:xfrm>
        </p:spPr>
        <p:txBody>
          <a:bodyPr/>
          <a:lstStyle/>
          <a:p>
            <a:r>
              <a:rPr lang="ko-KR" altLang="en-US" dirty="0"/>
              <a:t>정보구조 </a:t>
            </a:r>
            <a:r>
              <a:rPr lang="en-US" altLang="ko-KR" dirty="0"/>
              <a:t>Information Architecture</a:t>
            </a:r>
            <a:endParaRPr lang="ko-KR" altLang="en-US" dirty="0"/>
          </a:p>
        </p:txBody>
      </p:sp>
      <p:sp>
        <p:nvSpPr>
          <p:cNvPr id="211" name="TextBox 210">
            <a:extLst>
              <a:ext uri="{FF2B5EF4-FFF2-40B4-BE49-F238E27FC236}">
                <a16:creationId xmlns:a16="http://schemas.microsoft.com/office/drawing/2014/main" id="{02489FA0-3966-403C-8412-F87051A69CDB}"/>
              </a:ext>
            </a:extLst>
          </p:cNvPr>
          <p:cNvSpPr txBox="1"/>
          <p:nvPr/>
        </p:nvSpPr>
        <p:spPr>
          <a:xfrm>
            <a:off x="9605964" y="245433"/>
            <a:ext cx="1928811" cy="261610"/>
          </a:xfrm>
          <a:prstGeom prst="rect">
            <a:avLst/>
          </a:prstGeom>
          <a:noFill/>
        </p:spPr>
        <p:txBody>
          <a:bodyPr wrap="square" rtlCol="0">
            <a:spAutoFit/>
          </a:bodyPr>
          <a:lstStyle/>
          <a:p>
            <a:pPr algn="r"/>
            <a:r>
              <a:rPr lang="en-US" altLang="ko-KR" sz="1100" b="1" dirty="0">
                <a:solidFill>
                  <a:schemeClr val="tx2"/>
                </a:solidFill>
                <a:latin typeface="+mn-ea"/>
              </a:rPr>
              <a:t>Version</a:t>
            </a:r>
            <a:r>
              <a:rPr lang="en-US" altLang="ko-KR" sz="1100" dirty="0">
                <a:solidFill>
                  <a:schemeClr val="tx2"/>
                </a:solidFill>
                <a:latin typeface="+mn-ea"/>
              </a:rPr>
              <a:t> 1.0</a:t>
            </a:r>
            <a:endParaRPr lang="ko-KR" altLang="en-US" sz="1100" dirty="0">
              <a:solidFill>
                <a:schemeClr val="tx2"/>
              </a:solidFill>
              <a:latin typeface="+mn-ea"/>
            </a:endParaRPr>
          </a:p>
        </p:txBody>
      </p:sp>
      <p:grpSp>
        <p:nvGrpSpPr>
          <p:cNvPr id="221" name="그룹 220">
            <a:extLst>
              <a:ext uri="{FF2B5EF4-FFF2-40B4-BE49-F238E27FC236}">
                <a16:creationId xmlns:a16="http://schemas.microsoft.com/office/drawing/2014/main" id="{ED8D4F95-B710-4476-B52A-A476BB1A6126}"/>
              </a:ext>
            </a:extLst>
          </p:cNvPr>
          <p:cNvGrpSpPr/>
          <p:nvPr/>
        </p:nvGrpSpPr>
        <p:grpSpPr>
          <a:xfrm>
            <a:off x="4805731" y="1541974"/>
            <a:ext cx="6290894" cy="4511900"/>
            <a:chOff x="4805731" y="1541974"/>
            <a:chExt cx="6290894" cy="4511900"/>
          </a:xfrm>
        </p:grpSpPr>
        <p:sp>
          <p:nvSpPr>
            <p:cNvPr id="208" name="모서리가 둥근 직사각형 31">
              <a:extLst>
                <a:ext uri="{FF2B5EF4-FFF2-40B4-BE49-F238E27FC236}">
                  <a16:creationId xmlns:a16="http://schemas.microsoft.com/office/drawing/2014/main" id="{424859F2-731B-42E1-830B-1B7E27004D42}"/>
                </a:ext>
              </a:extLst>
            </p:cNvPr>
            <p:cNvSpPr/>
            <p:nvPr/>
          </p:nvSpPr>
          <p:spPr>
            <a:xfrm>
              <a:off x="4805731" y="1632947"/>
              <a:ext cx="1583744" cy="336163"/>
            </a:xfrm>
            <a:prstGeom prst="roundRect">
              <a:avLst/>
            </a:pr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accent1"/>
                  </a:solidFill>
                </a:rPr>
                <a:t>main</a:t>
              </a:r>
              <a:endParaRPr lang="ko-KR" altLang="en-US" dirty="0">
                <a:solidFill>
                  <a:schemeClr val="accent1"/>
                </a:solidFill>
              </a:endParaRPr>
            </a:p>
          </p:txBody>
        </p:sp>
        <p:sp>
          <p:nvSpPr>
            <p:cNvPr id="205" name="모서리가 둥근 직사각형 35">
              <a:extLst>
                <a:ext uri="{FF2B5EF4-FFF2-40B4-BE49-F238E27FC236}">
                  <a16:creationId xmlns:a16="http://schemas.microsoft.com/office/drawing/2014/main" id="{58B3FE6D-C2DE-4582-B8F6-55058A216FE4}"/>
                </a:ext>
              </a:extLst>
            </p:cNvPr>
            <p:cNvSpPr/>
            <p:nvPr/>
          </p:nvSpPr>
          <p:spPr>
            <a:xfrm>
              <a:off x="7159305" y="1632947"/>
              <a:ext cx="1583744" cy="336163"/>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gn="ctr" latinLnBrk="0"/>
              <a:r>
                <a:rPr lang="en-US" altLang="ko-KR" sz="1400" dirty="0">
                  <a:ln>
                    <a:solidFill>
                      <a:srgbClr val="6A8797">
                        <a:alpha val="0"/>
                      </a:srgbClr>
                    </a:solidFill>
                  </a:ln>
                  <a:solidFill>
                    <a:schemeClr val="tx1">
                      <a:lumMod val="65000"/>
                      <a:lumOff val="35000"/>
                    </a:schemeClr>
                  </a:solidFill>
                  <a:latin typeface="+mj-lt"/>
                  <a:ea typeface="맑은 고딕" pitchFamily="50" charset="-127"/>
                </a:rPr>
                <a:t>menu</a:t>
              </a:r>
              <a:endParaRPr lang="ko-KR" altLang="en-US" sz="1400" dirty="0">
                <a:ln>
                  <a:solidFill>
                    <a:srgbClr val="6A8797">
                      <a:alpha val="0"/>
                    </a:srgbClr>
                  </a:solidFill>
                </a:ln>
                <a:solidFill>
                  <a:schemeClr val="tx1">
                    <a:lumMod val="65000"/>
                    <a:lumOff val="35000"/>
                  </a:schemeClr>
                </a:solidFill>
                <a:latin typeface="+mj-lt"/>
                <a:ea typeface="맑은 고딕" pitchFamily="50" charset="-127"/>
              </a:endParaRPr>
            </a:p>
          </p:txBody>
        </p:sp>
        <p:sp>
          <p:nvSpPr>
            <p:cNvPr id="206" name="타원 205">
              <a:extLst>
                <a:ext uri="{FF2B5EF4-FFF2-40B4-BE49-F238E27FC236}">
                  <a16:creationId xmlns:a16="http://schemas.microsoft.com/office/drawing/2014/main" id="{CEA8D29C-9507-4E7C-968F-A3E681318459}"/>
                </a:ext>
              </a:extLst>
            </p:cNvPr>
            <p:cNvSpPr/>
            <p:nvPr/>
          </p:nvSpPr>
          <p:spPr>
            <a:xfrm>
              <a:off x="6894100" y="1541974"/>
              <a:ext cx="518108" cy="518108"/>
            </a:xfrm>
            <a:prstGeom prst="ellipse">
              <a:avLst/>
            </a:pr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모서리가 둥근 직사각형 39">
              <a:extLst>
                <a:ext uri="{FF2B5EF4-FFF2-40B4-BE49-F238E27FC236}">
                  <a16:creationId xmlns:a16="http://schemas.microsoft.com/office/drawing/2014/main" id="{F968F2B3-9731-42A9-A4D3-B12E9534262F}"/>
                </a:ext>
              </a:extLst>
            </p:cNvPr>
            <p:cNvSpPr/>
            <p:nvPr/>
          </p:nvSpPr>
          <p:spPr>
            <a:xfrm>
              <a:off x="7159304" y="2431705"/>
              <a:ext cx="1583744" cy="336163"/>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gn="ctr" latinLnBrk="0"/>
              <a:r>
                <a:rPr lang="en-US" altLang="ko-KR" sz="1400" dirty="0">
                  <a:ln>
                    <a:solidFill>
                      <a:srgbClr val="6A8797">
                        <a:alpha val="0"/>
                      </a:srgbClr>
                    </a:solidFill>
                  </a:ln>
                  <a:solidFill>
                    <a:schemeClr val="tx1">
                      <a:lumMod val="65000"/>
                      <a:lumOff val="35000"/>
                    </a:schemeClr>
                  </a:solidFill>
                  <a:latin typeface="+mj-lt"/>
                  <a:ea typeface="맑은 고딕" pitchFamily="50" charset="-127"/>
                </a:rPr>
                <a:t>menu</a:t>
              </a:r>
              <a:endParaRPr lang="ko-KR" altLang="en-US" sz="1400" dirty="0">
                <a:ln>
                  <a:solidFill>
                    <a:srgbClr val="6A8797">
                      <a:alpha val="0"/>
                    </a:srgbClr>
                  </a:solidFill>
                </a:ln>
                <a:solidFill>
                  <a:schemeClr val="tx1">
                    <a:lumMod val="65000"/>
                    <a:lumOff val="35000"/>
                  </a:schemeClr>
                </a:solidFill>
                <a:latin typeface="+mj-lt"/>
                <a:ea typeface="맑은 고딕" pitchFamily="50" charset="-127"/>
              </a:endParaRPr>
            </a:p>
          </p:txBody>
        </p:sp>
        <p:sp>
          <p:nvSpPr>
            <p:cNvPr id="203" name="타원 202">
              <a:extLst>
                <a:ext uri="{FF2B5EF4-FFF2-40B4-BE49-F238E27FC236}">
                  <a16:creationId xmlns:a16="http://schemas.microsoft.com/office/drawing/2014/main" id="{B86D0FAD-0ADA-4CA2-B9A2-B34CD2520F7B}"/>
                </a:ext>
              </a:extLst>
            </p:cNvPr>
            <p:cNvSpPr/>
            <p:nvPr/>
          </p:nvSpPr>
          <p:spPr>
            <a:xfrm>
              <a:off x="6894099" y="2340732"/>
              <a:ext cx="518108" cy="518108"/>
            </a:xfrm>
            <a:prstGeom prst="ellipse">
              <a:avLst/>
            </a:pr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9" name="모서리가 둥근 직사각형 43">
              <a:extLst>
                <a:ext uri="{FF2B5EF4-FFF2-40B4-BE49-F238E27FC236}">
                  <a16:creationId xmlns:a16="http://schemas.microsoft.com/office/drawing/2014/main" id="{03A0F14C-9F53-4673-A394-04F25958572F}"/>
                </a:ext>
              </a:extLst>
            </p:cNvPr>
            <p:cNvSpPr/>
            <p:nvPr/>
          </p:nvSpPr>
          <p:spPr>
            <a:xfrm>
              <a:off x="7159304" y="4029221"/>
              <a:ext cx="1583744" cy="336163"/>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gn="ctr" latinLnBrk="0"/>
              <a:r>
                <a:rPr lang="en-US" altLang="ko-KR" sz="1400" dirty="0">
                  <a:ln>
                    <a:solidFill>
                      <a:srgbClr val="6A8797">
                        <a:alpha val="0"/>
                      </a:srgbClr>
                    </a:solidFill>
                  </a:ln>
                  <a:solidFill>
                    <a:schemeClr val="tx1">
                      <a:lumMod val="65000"/>
                      <a:lumOff val="35000"/>
                    </a:schemeClr>
                  </a:solidFill>
                  <a:latin typeface="+mj-lt"/>
                  <a:ea typeface="맑은 고딕" pitchFamily="50" charset="-127"/>
                </a:rPr>
                <a:t>menu</a:t>
              </a:r>
              <a:endParaRPr lang="ko-KR" altLang="en-US" sz="1400" dirty="0">
                <a:ln>
                  <a:solidFill>
                    <a:srgbClr val="6A8797">
                      <a:alpha val="0"/>
                    </a:srgbClr>
                  </a:solidFill>
                </a:ln>
                <a:solidFill>
                  <a:schemeClr val="tx1">
                    <a:lumMod val="65000"/>
                    <a:lumOff val="35000"/>
                  </a:schemeClr>
                </a:solidFill>
                <a:latin typeface="+mj-lt"/>
                <a:ea typeface="맑은 고딕" pitchFamily="50" charset="-127"/>
              </a:endParaRPr>
            </a:p>
          </p:txBody>
        </p:sp>
        <p:sp>
          <p:nvSpPr>
            <p:cNvPr id="200" name="타원 199">
              <a:extLst>
                <a:ext uri="{FF2B5EF4-FFF2-40B4-BE49-F238E27FC236}">
                  <a16:creationId xmlns:a16="http://schemas.microsoft.com/office/drawing/2014/main" id="{6D91B690-6733-4C7C-9AF1-78847AB4919F}"/>
                </a:ext>
              </a:extLst>
            </p:cNvPr>
            <p:cNvSpPr/>
            <p:nvPr/>
          </p:nvSpPr>
          <p:spPr>
            <a:xfrm>
              <a:off x="6894099" y="3938248"/>
              <a:ext cx="518108" cy="518108"/>
            </a:xfrm>
            <a:prstGeom prst="ellipse">
              <a:avLst/>
            </a:pr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모서리가 둥근 직사각형 74">
              <a:extLst>
                <a:ext uri="{FF2B5EF4-FFF2-40B4-BE49-F238E27FC236}">
                  <a16:creationId xmlns:a16="http://schemas.microsoft.com/office/drawing/2014/main" id="{B38BF4DB-5242-493E-ABA4-61C2F4A52F9C}"/>
                </a:ext>
              </a:extLst>
            </p:cNvPr>
            <p:cNvSpPr/>
            <p:nvPr/>
          </p:nvSpPr>
          <p:spPr>
            <a:xfrm>
              <a:off x="9512881" y="1632947"/>
              <a:ext cx="1583744" cy="336163"/>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gn="ctr" latinLnBrk="0"/>
              <a:r>
                <a:rPr lang="en-US" altLang="ko-KR" sz="1400" dirty="0">
                  <a:ln>
                    <a:solidFill>
                      <a:srgbClr val="6A8797">
                        <a:alpha val="0"/>
                      </a:srgbClr>
                    </a:solidFill>
                  </a:ln>
                  <a:solidFill>
                    <a:schemeClr val="tx1">
                      <a:lumMod val="65000"/>
                      <a:lumOff val="35000"/>
                    </a:schemeClr>
                  </a:solidFill>
                  <a:latin typeface="+mj-lt"/>
                  <a:ea typeface="맑은 고딕" pitchFamily="50" charset="-127"/>
                </a:rPr>
                <a:t>menu</a:t>
              </a:r>
              <a:endParaRPr lang="ko-KR" altLang="en-US" sz="1400" dirty="0">
                <a:ln>
                  <a:solidFill>
                    <a:srgbClr val="6A8797">
                      <a:alpha val="0"/>
                    </a:srgbClr>
                  </a:solidFill>
                </a:ln>
                <a:solidFill>
                  <a:schemeClr val="tx1">
                    <a:lumMod val="65000"/>
                    <a:lumOff val="35000"/>
                  </a:schemeClr>
                </a:solidFill>
                <a:latin typeface="+mj-lt"/>
                <a:ea typeface="맑은 고딕" pitchFamily="50" charset="-127"/>
              </a:endParaRPr>
            </a:p>
          </p:txBody>
        </p:sp>
        <p:sp>
          <p:nvSpPr>
            <p:cNvPr id="197" name="타원 196">
              <a:extLst>
                <a:ext uri="{FF2B5EF4-FFF2-40B4-BE49-F238E27FC236}">
                  <a16:creationId xmlns:a16="http://schemas.microsoft.com/office/drawing/2014/main" id="{ED15C543-FDF5-43D5-B9F1-0542C12BF4B4}"/>
                </a:ext>
              </a:extLst>
            </p:cNvPr>
            <p:cNvSpPr/>
            <p:nvPr/>
          </p:nvSpPr>
          <p:spPr>
            <a:xfrm>
              <a:off x="9247675" y="1541974"/>
              <a:ext cx="518108" cy="518108"/>
            </a:xfrm>
            <a:prstGeom prst="ellipse">
              <a:avLst/>
            </a:pr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8" name="Freeform 13">
              <a:extLst>
                <a:ext uri="{FF2B5EF4-FFF2-40B4-BE49-F238E27FC236}">
                  <a16:creationId xmlns:a16="http://schemas.microsoft.com/office/drawing/2014/main" id="{352BB841-E3C2-4119-9EA1-14787512C8B4}"/>
                </a:ext>
              </a:extLst>
            </p:cNvPr>
            <p:cNvSpPr>
              <a:spLocks noEditPoints="1"/>
            </p:cNvSpPr>
            <p:nvPr/>
          </p:nvSpPr>
          <p:spPr bwMode="auto">
            <a:xfrm>
              <a:off x="9378414" y="1672713"/>
              <a:ext cx="256630" cy="256630"/>
            </a:xfrm>
            <a:custGeom>
              <a:avLst/>
              <a:gdLst>
                <a:gd name="T0" fmla="*/ 115 w 115"/>
                <a:gd name="T1" fmla="*/ 60 h 119"/>
                <a:gd name="T2" fmla="*/ 110 w 115"/>
                <a:gd name="T3" fmla="*/ 87 h 119"/>
                <a:gd name="T4" fmla="*/ 58 w 115"/>
                <a:gd name="T5" fmla="*/ 119 h 119"/>
                <a:gd name="T6" fmla="*/ 7 w 115"/>
                <a:gd name="T7" fmla="*/ 87 h 119"/>
                <a:gd name="T8" fmla="*/ 0 w 115"/>
                <a:gd name="T9" fmla="*/ 60 h 119"/>
                <a:gd name="T10" fmla="*/ 7 w 115"/>
                <a:gd name="T11" fmla="*/ 31 h 119"/>
                <a:gd name="T12" fmla="*/ 57 w 115"/>
                <a:gd name="T13" fmla="*/ 0 h 119"/>
                <a:gd name="T14" fmla="*/ 110 w 115"/>
                <a:gd name="T15" fmla="*/ 31 h 119"/>
                <a:gd name="T16" fmla="*/ 98 w 115"/>
                <a:gd name="T17" fmla="*/ 55 h 119"/>
                <a:gd name="T18" fmla="*/ 101 w 115"/>
                <a:gd name="T19" fmla="*/ 39 h 119"/>
                <a:gd name="T20" fmla="*/ 98 w 115"/>
                <a:gd name="T21" fmla="*/ 55 h 119"/>
                <a:gd name="T22" fmla="*/ 101 w 115"/>
                <a:gd name="T23" fmla="*/ 79 h 119"/>
                <a:gd name="T24" fmla="*/ 98 w 115"/>
                <a:gd name="T25" fmla="*/ 63 h 119"/>
                <a:gd name="T26" fmla="*/ 97 w 115"/>
                <a:gd name="T27" fmla="*/ 87 h 119"/>
                <a:gd name="T28" fmla="*/ 89 w 115"/>
                <a:gd name="T29" fmla="*/ 97 h 119"/>
                <a:gd name="T30" fmla="*/ 71 w 115"/>
                <a:gd name="T31" fmla="*/ 12 h 119"/>
                <a:gd name="T32" fmla="*/ 75 w 115"/>
                <a:gd name="T33" fmla="*/ 31 h 119"/>
                <a:gd name="T34" fmla="*/ 69 w 115"/>
                <a:gd name="T35" fmla="*/ 12 h 119"/>
                <a:gd name="T36" fmla="*/ 32 w 115"/>
                <a:gd name="T37" fmla="*/ 31 h 119"/>
                <a:gd name="T38" fmla="*/ 53 w 115"/>
                <a:gd name="T39" fmla="*/ 10 h 119"/>
                <a:gd name="T40" fmla="*/ 47 w 115"/>
                <a:gd name="T41" fmla="*/ 11 h 119"/>
                <a:gd name="T42" fmla="*/ 84 w 115"/>
                <a:gd name="T43" fmla="*/ 87 h 119"/>
                <a:gd name="T44" fmla="*/ 68 w 115"/>
                <a:gd name="T45" fmla="*/ 108 h 119"/>
                <a:gd name="T46" fmla="*/ 76 w 115"/>
                <a:gd name="T47" fmla="*/ 104 h 119"/>
                <a:gd name="T48" fmla="*/ 87 w 115"/>
                <a:gd name="T49" fmla="*/ 79 h 119"/>
                <a:gd name="T50" fmla="*/ 80 w 115"/>
                <a:gd name="T51" fmla="*/ 63 h 119"/>
                <a:gd name="T52" fmla="*/ 87 w 115"/>
                <a:gd name="T53" fmla="*/ 79 h 119"/>
                <a:gd name="T54" fmla="*/ 46 w 115"/>
                <a:gd name="T55" fmla="*/ 55 h 119"/>
                <a:gd name="T56" fmla="*/ 70 w 115"/>
                <a:gd name="T57" fmla="*/ 39 h 119"/>
                <a:gd name="T58" fmla="*/ 67 w 115"/>
                <a:gd name="T59" fmla="*/ 31 h 119"/>
                <a:gd name="T60" fmla="*/ 50 w 115"/>
                <a:gd name="T61" fmla="*/ 31 h 119"/>
                <a:gd name="T62" fmla="*/ 69 w 115"/>
                <a:gd name="T63" fmla="*/ 79 h 119"/>
                <a:gd name="T64" fmla="*/ 45 w 115"/>
                <a:gd name="T65" fmla="*/ 63 h 119"/>
                <a:gd name="T66" fmla="*/ 69 w 115"/>
                <a:gd name="T67" fmla="*/ 79 h 119"/>
                <a:gd name="T68" fmla="*/ 58 w 115"/>
                <a:gd name="T69" fmla="*/ 109 h 119"/>
                <a:gd name="T70" fmla="*/ 50 w 115"/>
                <a:gd name="T71" fmla="*/ 87 h 119"/>
                <a:gd name="T72" fmla="*/ 32 w 115"/>
                <a:gd name="T73" fmla="*/ 87 h 119"/>
                <a:gd name="T74" fmla="*/ 36 w 115"/>
                <a:gd name="T75" fmla="*/ 104 h 119"/>
                <a:gd name="T76" fmla="*/ 41 w 115"/>
                <a:gd name="T77" fmla="*/ 87 h 119"/>
                <a:gd name="T78" fmla="*/ 37 w 115"/>
                <a:gd name="T79" fmla="*/ 63 h 119"/>
                <a:gd name="T80" fmla="*/ 29 w 115"/>
                <a:gd name="T81" fmla="*/ 79 h 119"/>
                <a:gd name="T82" fmla="*/ 37 w 115"/>
                <a:gd name="T83" fmla="*/ 55 h 119"/>
                <a:gd name="T84" fmla="*/ 29 w 115"/>
                <a:gd name="T85" fmla="*/ 39 h 119"/>
                <a:gd name="T86" fmla="*/ 37 w 115"/>
                <a:gd name="T87" fmla="*/ 55 h 119"/>
                <a:gd name="T88" fmla="*/ 80 w 115"/>
                <a:gd name="T89" fmla="*/ 55 h 119"/>
                <a:gd name="T90" fmla="*/ 87 w 115"/>
                <a:gd name="T91" fmla="*/ 39 h 119"/>
                <a:gd name="T92" fmla="*/ 28 w 115"/>
                <a:gd name="T93" fmla="*/ 99 h 119"/>
                <a:gd name="T94" fmla="*/ 18 w 115"/>
                <a:gd name="T95" fmla="*/ 87 h 119"/>
                <a:gd name="T96" fmla="*/ 18 w 115"/>
                <a:gd name="T97" fmla="*/ 55 h 119"/>
                <a:gd name="T98" fmla="*/ 14 w 115"/>
                <a:gd name="T99" fmla="*/ 39 h 119"/>
                <a:gd name="T100" fmla="*/ 18 w 115"/>
                <a:gd name="T101" fmla="*/ 55 h 119"/>
                <a:gd name="T102" fmla="*/ 13 w 115"/>
                <a:gd name="T103" fmla="*/ 79 h 119"/>
                <a:gd name="T104" fmla="*/ 17 w 115"/>
                <a:gd name="T105" fmla="*/ 63 h 119"/>
                <a:gd name="T106" fmla="*/ 18 w 115"/>
                <a:gd name="T107" fmla="*/ 31 h 119"/>
                <a:gd name="T108" fmla="*/ 34 w 115"/>
                <a:gd name="T109" fmla="*/ 17 h 119"/>
                <a:gd name="T110" fmla="*/ 82 w 115"/>
                <a:gd name="T111" fmla="*/ 18 h 119"/>
                <a:gd name="T112" fmla="*/ 96 w 115"/>
                <a:gd name="T113" fmla="*/ 3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5" h="119">
                  <a:moveTo>
                    <a:pt x="110" y="37"/>
                  </a:moveTo>
                  <a:cubicBezTo>
                    <a:pt x="113" y="44"/>
                    <a:pt x="115" y="52"/>
                    <a:pt x="115" y="60"/>
                  </a:cubicBezTo>
                  <a:cubicBezTo>
                    <a:pt x="115" y="68"/>
                    <a:pt x="113" y="76"/>
                    <a:pt x="110" y="82"/>
                  </a:cubicBezTo>
                  <a:cubicBezTo>
                    <a:pt x="110" y="87"/>
                    <a:pt x="110" y="87"/>
                    <a:pt x="110" y="87"/>
                  </a:cubicBezTo>
                  <a:cubicBezTo>
                    <a:pt x="108" y="87"/>
                    <a:pt x="108" y="87"/>
                    <a:pt x="108" y="87"/>
                  </a:cubicBezTo>
                  <a:cubicBezTo>
                    <a:pt x="99" y="106"/>
                    <a:pt x="80" y="119"/>
                    <a:pt x="58" y="119"/>
                  </a:cubicBezTo>
                  <a:cubicBezTo>
                    <a:pt x="36" y="119"/>
                    <a:pt x="16" y="106"/>
                    <a:pt x="7" y="87"/>
                  </a:cubicBezTo>
                  <a:cubicBezTo>
                    <a:pt x="7" y="87"/>
                    <a:pt x="7" y="87"/>
                    <a:pt x="7" y="87"/>
                  </a:cubicBezTo>
                  <a:cubicBezTo>
                    <a:pt x="7" y="87"/>
                    <a:pt x="7" y="87"/>
                    <a:pt x="7" y="87"/>
                  </a:cubicBezTo>
                  <a:cubicBezTo>
                    <a:pt x="3" y="79"/>
                    <a:pt x="0" y="70"/>
                    <a:pt x="0" y="60"/>
                  </a:cubicBezTo>
                  <a:cubicBezTo>
                    <a:pt x="0" y="50"/>
                    <a:pt x="3" y="40"/>
                    <a:pt x="7" y="32"/>
                  </a:cubicBezTo>
                  <a:cubicBezTo>
                    <a:pt x="7" y="31"/>
                    <a:pt x="7" y="31"/>
                    <a:pt x="7" y="31"/>
                  </a:cubicBezTo>
                  <a:cubicBezTo>
                    <a:pt x="7" y="31"/>
                    <a:pt x="7" y="31"/>
                    <a:pt x="7" y="31"/>
                  </a:cubicBezTo>
                  <a:cubicBezTo>
                    <a:pt x="17" y="13"/>
                    <a:pt x="36" y="0"/>
                    <a:pt x="57" y="0"/>
                  </a:cubicBezTo>
                  <a:cubicBezTo>
                    <a:pt x="79" y="0"/>
                    <a:pt x="98" y="13"/>
                    <a:pt x="108" y="31"/>
                  </a:cubicBezTo>
                  <a:cubicBezTo>
                    <a:pt x="110" y="31"/>
                    <a:pt x="110" y="31"/>
                    <a:pt x="110" y="31"/>
                  </a:cubicBezTo>
                  <a:lnTo>
                    <a:pt x="110" y="37"/>
                  </a:lnTo>
                  <a:close/>
                  <a:moveTo>
                    <a:pt x="98" y="55"/>
                  </a:moveTo>
                  <a:cubicBezTo>
                    <a:pt x="105" y="55"/>
                    <a:pt x="105" y="55"/>
                    <a:pt x="105" y="55"/>
                  </a:cubicBezTo>
                  <a:cubicBezTo>
                    <a:pt x="104" y="50"/>
                    <a:pt x="103" y="44"/>
                    <a:pt x="101" y="39"/>
                  </a:cubicBezTo>
                  <a:cubicBezTo>
                    <a:pt x="95" y="39"/>
                    <a:pt x="95" y="39"/>
                    <a:pt x="95" y="39"/>
                  </a:cubicBezTo>
                  <a:cubicBezTo>
                    <a:pt x="97" y="44"/>
                    <a:pt x="98" y="49"/>
                    <a:pt x="98" y="55"/>
                  </a:cubicBezTo>
                  <a:close/>
                  <a:moveTo>
                    <a:pt x="96" y="79"/>
                  </a:moveTo>
                  <a:cubicBezTo>
                    <a:pt x="101" y="79"/>
                    <a:pt x="101" y="79"/>
                    <a:pt x="101" y="79"/>
                  </a:cubicBezTo>
                  <a:cubicBezTo>
                    <a:pt x="103" y="74"/>
                    <a:pt x="104" y="69"/>
                    <a:pt x="105" y="63"/>
                  </a:cubicBezTo>
                  <a:cubicBezTo>
                    <a:pt x="98" y="63"/>
                    <a:pt x="98" y="63"/>
                    <a:pt x="98" y="63"/>
                  </a:cubicBezTo>
                  <a:cubicBezTo>
                    <a:pt x="98" y="68"/>
                    <a:pt x="97" y="74"/>
                    <a:pt x="96" y="79"/>
                  </a:cubicBezTo>
                  <a:close/>
                  <a:moveTo>
                    <a:pt x="97" y="87"/>
                  </a:moveTo>
                  <a:cubicBezTo>
                    <a:pt x="93" y="87"/>
                    <a:pt x="93" y="87"/>
                    <a:pt x="93" y="87"/>
                  </a:cubicBezTo>
                  <a:cubicBezTo>
                    <a:pt x="92" y="90"/>
                    <a:pt x="91" y="94"/>
                    <a:pt x="89" y="97"/>
                  </a:cubicBezTo>
                  <a:cubicBezTo>
                    <a:pt x="92" y="94"/>
                    <a:pt x="95" y="91"/>
                    <a:pt x="97" y="87"/>
                  </a:cubicBezTo>
                  <a:close/>
                  <a:moveTo>
                    <a:pt x="71" y="12"/>
                  </a:moveTo>
                  <a:cubicBezTo>
                    <a:pt x="68" y="11"/>
                    <a:pt x="66" y="11"/>
                    <a:pt x="64" y="10"/>
                  </a:cubicBezTo>
                  <a:cubicBezTo>
                    <a:pt x="67" y="14"/>
                    <a:pt x="72" y="22"/>
                    <a:pt x="75" y="31"/>
                  </a:cubicBezTo>
                  <a:cubicBezTo>
                    <a:pt x="84" y="31"/>
                    <a:pt x="84" y="31"/>
                    <a:pt x="84" y="31"/>
                  </a:cubicBezTo>
                  <a:cubicBezTo>
                    <a:pt x="80" y="24"/>
                    <a:pt x="76" y="18"/>
                    <a:pt x="69" y="12"/>
                  </a:cubicBezTo>
                  <a:lnTo>
                    <a:pt x="71" y="12"/>
                  </a:lnTo>
                  <a:close/>
                  <a:moveTo>
                    <a:pt x="32" y="31"/>
                  </a:moveTo>
                  <a:cubicBezTo>
                    <a:pt x="42" y="31"/>
                    <a:pt x="42" y="31"/>
                    <a:pt x="42" y="31"/>
                  </a:cubicBezTo>
                  <a:cubicBezTo>
                    <a:pt x="45" y="22"/>
                    <a:pt x="50" y="14"/>
                    <a:pt x="53" y="10"/>
                  </a:cubicBezTo>
                  <a:cubicBezTo>
                    <a:pt x="50" y="10"/>
                    <a:pt x="48" y="11"/>
                    <a:pt x="46" y="11"/>
                  </a:cubicBezTo>
                  <a:cubicBezTo>
                    <a:pt x="47" y="11"/>
                    <a:pt x="47" y="11"/>
                    <a:pt x="47" y="11"/>
                  </a:cubicBezTo>
                  <a:cubicBezTo>
                    <a:pt x="40" y="18"/>
                    <a:pt x="35" y="24"/>
                    <a:pt x="32" y="31"/>
                  </a:cubicBezTo>
                  <a:close/>
                  <a:moveTo>
                    <a:pt x="84" y="87"/>
                  </a:moveTo>
                  <a:cubicBezTo>
                    <a:pt x="76" y="87"/>
                    <a:pt x="76" y="87"/>
                    <a:pt x="76" y="87"/>
                  </a:cubicBezTo>
                  <a:cubicBezTo>
                    <a:pt x="74" y="94"/>
                    <a:pt x="72" y="101"/>
                    <a:pt x="68" y="108"/>
                  </a:cubicBezTo>
                  <a:cubicBezTo>
                    <a:pt x="72" y="107"/>
                    <a:pt x="75" y="106"/>
                    <a:pt x="78" y="104"/>
                  </a:cubicBezTo>
                  <a:cubicBezTo>
                    <a:pt x="76" y="104"/>
                    <a:pt x="76" y="104"/>
                    <a:pt x="76" y="104"/>
                  </a:cubicBezTo>
                  <a:cubicBezTo>
                    <a:pt x="76" y="104"/>
                    <a:pt x="80" y="98"/>
                    <a:pt x="84" y="87"/>
                  </a:cubicBezTo>
                  <a:close/>
                  <a:moveTo>
                    <a:pt x="87" y="79"/>
                  </a:moveTo>
                  <a:cubicBezTo>
                    <a:pt x="88" y="74"/>
                    <a:pt x="89" y="69"/>
                    <a:pt x="90" y="63"/>
                  </a:cubicBezTo>
                  <a:cubicBezTo>
                    <a:pt x="80" y="63"/>
                    <a:pt x="80" y="63"/>
                    <a:pt x="80" y="63"/>
                  </a:cubicBezTo>
                  <a:cubicBezTo>
                    <a:pt x="80" y="68"/>
                    <a:pt x="79" y="74"/>
                    <a:pt x="78" y="79"/>
                  </a:cubicBezTo>
                  <a:lnTo>
                    <a:pt x="87" y="79"/>
                  </a:lnTo>
                  <a:close/>
                  <a:moveTo>
                    <a:pt x="48" y="39"/>
                  </a:moveTo>
                  <a:cubicBezTo>
                    <a:pt x="46" y="45"/>
                    <a:pt x="46" y="50"/>
                    <a:pt x="46" y="55"/>
                  </a:cubicBezTo>
                  <a:cubicBezTo>
                    <a:pt x="72" y="55"/>
                    <a:pt x="72" y="55"/>
                    <a:pt x="72" y="55"/>
                  </a:cubicBezTo>
                  <a:cubicBezTo>
                    <a:pt x="72" y="50"/>
                    <a:pt x="71" y="45"/>
                    <a:pt x="70" y="39"/>
                  </a:cubicBezTo>
                  <a:lnTo>
                    <a:pt x="48" y="39"/>
                  </a:lnTo>
                  <a:close/>
                  <a:moveTo>
                    <a:pt x="67" y="31"/>
                  </a:moveTo>
                  <a:cubicBezTo>
                    <a:pt x="65" y="26"/>
                    <a:pt x="62" y="20"/>
                    <a:pt x="58" y="14"/>
                  </a:cubicBezTo>
                  <a:cubicBezTo>
                    <a:pt x="54" y="20"/>
                    <a:pt x="52" y="26"/>
                    <a:pt x="50" y="31"/>
                  </a:cubicBezTo>
                  <a:lnTo>
                    <a:pt x="67" y="31"/>
                  </a:lnTo>
                  <a:close/>
                  <a:moveTo>
                    <a:pt x="69" y="79"/>
                  </a:moveTo>
                  <a:cubicBezTo>
                    <a:pt x="70" y="74"/>
                    <a:pt x="71" y="69"/>
                    <a:pt x="71" y="63"/>
                  </a:cubicBezTo>
                  <a:cubicBezTo>
                    <a:pt x="45" y="63"/>
                    <a:pt x="45" y="63"/>
                    <a:pt x="45" y="63"/>
                  </a:cubicBezTo>
                  <a:cubicBezTo>
                    <a:pt x="46" y="69"/>
                    <a:pt x="46" y="74"/>
                    <a:pt x="48" y="79"/>
                  </a:cubicBezTo>
                  <a:lnTo>
                    <a:pt x="69" y="79"/>
                  </a:lnTo>
                  <a:close/>
                  <a:moveTo>
                    <a:pt x="50" y="87"/>
                  </a:moveTo>
                  <a:cubicBezTo>
                    <a:pt x="53" y="98"/>
                    <a:pt x="57" y="106"/>
                    <a:pt x="58" y="109"/>
                  </a:cubicBezTo>
                  <a:cubicBezTo>
                    <a:pt x="60" y="106"/>
                    <a:pt x="64" y="98"/>
                    <a:pt x="67" y="87"/>
                  </a:cubicBezTo>
                  <a:lnTo>
                    <a:pt x="50" y="87"/>
                  </a:lnTo>
                  <a:close/>
                  <a:moveTo>
                    <a:pt x="41" y="87"/>
                  </a:moveTo>
                  <a:cubicBezTo>
                    <a:pt x="32" y="87"/>
                    <a:pt x="32" y="87"/>
                    <a:pt x="32" y="87"/>
                  </a:cubicBezTo>
                  <a:cubicBezTo>
                    <a:pt x="36" y="97"/>
                    <a:pt x="40" y="104"/>
                    <a:pt x="40" y="104"/>
                  </a:cubicBezTo>
                  <a:cubicBezTo>
                    <a:pt x="36" y="104"/>
                    <a:pt x="36" y="104"/>
                    <a:pt x="36" y="104"/>
                  </a:cubicBezTo>
                  <a:cubicBezTo>
                    <a:pt x="40" y="106"/>
                    <a:pt x="44" y="108"/>
                    <a:pt x="49" y="108"/>
                  </a:cubicBezTo>
                  <a:cubicBezTo>
                    <a:pt x="46" y="101"/>
                    <a:pt x="43" y="94"/>
                    <a:pt x="41" y="87"/>
                  </a:cubicBezTo>
                  <a:close/>
                  <a:moveTo>
                    <a:pt x="39" y="79"/>
                  </a:moveTo>
                  <a:cubicBezTo>
                    <a:pt x="38" y="74"/>
                    <a:pt x="37" y="68"/>
                    <a:pt x="37" y="63"/>
                  </a:cubicBezTo>
                  <a:cubicBezTo>
                    <a:pt x="26" y="63"/>
                    <a:pt x="26" y="63"/>
                    <a:pt x="26" y="63"/>
                  </a:cubicBezTo>
                  <a:cubicBezTo>
                    <a:pt x="26" y="69"/>
                    <a:pt x="28" y="74"/>
                    <a:pt x="29" y="79"/>
                  </a:cubicBezTo>
                  <a:lnTo>
                    <a:pt x="39" y="79"/>
                  </a:lnTo>
                  <a:close/>
                  <a:moveTo>
                    <a:pt x="37" y="55"/>
                  </a:moveTo>
                  <a:cubicBezTo>
                    <a:pt x="37" y="49"/>
                    <a:pt x="38" y="44"/>
                    <a:pt x="39" y="39"/>
                  </a:cubicBezTo>
                  <a:cubicBezTo>
                    <a:pt x="29" y="39"/>
                    <a:pt x="29" y="39"/>
                    <a:pt x="29" y="39"/>
                  </a:cubicBezTo>
                  <a:cubicBezTo>
                    <a:pt x="27" y="45"/>
                    <a:pt x="26" y="50"/>
                    <a:pt x="26" y="55"/>
                  </a:cubicBezTo>
                  <a:lnTo>
                    <a:pt x="37" y="55"/>
                  </a:lnTo>
                  <a:close/>
                  <a:moveTo>
                    <a:pt x="78" y="39"/>
                  </a:moveTo>
                  <a:cubicBezTo>
                    <a:pt x="79" y="44"/>
                    <a:pt x="80" y="49"/>
                    <a:pt x="80" y="55"/>
                  </a:cubicBezTo>
                  <a:cubicBezTo>
                    <a:pt x="90" y="55"/>
                    <a:pt x="90" y="55"/>
                    <a:pt x="90" y="55"/>
                  </a:cubicBezTo>
                  <a:cubicBezTo>
                    <a:pt x="90" y="50"/>
                    <a:pt x="89" y="45"/>
                    <a:pt x="87" y="39"/>
                  </a:cubicBezTo>
                  <a:lnTo>
                    <a:pt x="78" y="39"/>
                  </a:lnTo>
                  <a:close/>
                  <a:moveTo>
                    <a:pt x="28" y="99"/>
                  </a:moveTo>
                  <a:cubicBezTo>
                    <a:pt x="26" y="95"/>
                    <a:pt x="24" y="91"/>
                    <a:pt x="23" y="87"/>
                  </a:cubicBezTo>
                  <a:cubicBezTo>
                    <a:pt x="18" y="87"/>
                    <a:pt x="18" y="87"/>
                    <a:pt x="18" y="87"/>
                  </a:cubicBezTo>
                  <a:cubicBezTo>
                    <a:pt x="20" y="92"/>
                    <a:pt x="24" y="96"/>
                    <a:pt x="28" y="99"/>
                  </a:cubicBezTo>
                  <a:close/>
                  <a:moveTo>
                    <a:pt x="18" y="55"/>
                  </a:moveTo>
                  <a:cubicBezTo>
                    <a:pt x="18" y="49"/>
                    <a:pt x="19" y="44"/>
                    <a:pt x="21" y="39"/>
                  </a:cubicBezTo>
                  <a:cubicBezTo>
                    <a:pt x="14" y="39"/>
                    <a:pt x="14" y="39"/>
                    <a:pt x="14" y="39"/>
                  </a:cubicBezTo>
                  <a:cubicBezTo>
                    <a:pt x="12" y="44"/>
                    <a:pt x="10" y="50"/>
                    <a:pt x="10" y="55"/>
                  </a:cubicBezTo>
                  <a:lnTo>
                    <a:pt x="18" y="55"/>
                  </a:lnTo>
                  <a:close/>
                  <a:moveTo>
                    <a:pt x="10" y="63"/>
                  </a:moveTo>
                  <a:cubicBezTo>
                    <a:pt x="10" y="69"/>
                    <a:pt x="11" y="74"/>
                    <a:pt x="13" y="79"/>
                  </a:cubicBezTo>
                  <a:cubicBezTo>
                    <a:pt x="20" y="79"/>
                    <a:pt x="20" y="79"/>
                    <a:pt x="20" y="79"/>
                  </a:cubicBezTo>
                  <a:cubicBezTo>
                    <a:pt x="18" y="74"/>
                    <a:pt x="18" y="68"/>
                    <a:pt x="17" y="63"/>
                  </a:cubicBezTo>
                  <a:lnTo>
                    <a:pt x="10" y="63"/>
                  </a:lnTo>
                  <a:close/>
                  <a:moveTo>
                    <a:pt x="18" y="31"/>
                  </a:moveTo>
                  <a:cubicBezTo>
                    <a:pt x="24" y="31"/>
                    <a:pt x="24" y="31"/>
                    <a:pt x="24" y="31"/>
                  </a:cubicBezTo>
                  <a:cubicBezTo>
                    <a:pt x="27" y="25"/>
                    <a:pt x="30" y="20"/>
                    <a:pt x="34" y="17"/>
                  </a:cubicBezTo>
                  <a:cubicBezTo>
                    <a:pt x="27" y="20"/>
                    <a:pt x="22" y="25"/>
                    <a:pt x="18" y="31"/>
                  </a:cubicBezTo>
                  <a:close/>
                  <a:moveTo>
                    <a:pt x="82" y="18"/>
                  </a:moveTo>
                  <a:cubicBezTo>
                    <a:pt x="85" y="21"/>
                    <a:pt x="89" y="25"/>
                    <a:pt x="92" y="32"/>
                  </a:cubicBezTo>
                  <a:cubicBezTo>
                    <a:pt x="96" y="32"/>
                    <a:pt x="96" y="32"/>
                    <a:pt x="96" y="32"/>
                  </a:cubicBezTo>
                  <a:cubicBezTo>
                    <a:pt x="93" y="26"/>
                    <a:pt x="88" y="21"/>
                    <a:pt x="82" y="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Noto Sans" pitchFamily="34" charset="0"/>
                <a:ea typeface="맑은 고딕" pitchFamily="50" charset="-127"/>
              </a:endParaRPr>
            </a:p>
          </p:txBody>
        </p:sp>
        <p:sp>
          <p:nvSpPr>
            <p:cNvPr id="193" name="모서리가 둥근 직사각형 87">
              <a:extLst>
                <a:ext uri="{FF2B5EF4-FFF2-40B4-BE49-F238E27FC236}">
                  <a16:creationId xmlns:a16="http://schemas.microsoft.com/office/drawing/2014/main" id="{C7648F6C-F52D-483E-BF03-F0A751461412}"/>
                </a:ext>
              </a:extLst>
            </p:cNvPr>
            <p:cNvSpPr/>
            <p:nvPr/>
          </p:nvSpPr>
          <p:spPr>
            <a:xfrm>
              <a:off x="9512881" y="2431705"/>
              <a:ext cx="1583744" cy="336163"/>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gn="ctr" latinLnBrk="0"/>
              <a:r>
                <a:rPr lang="en-US" altLang="ko-KR" sz="1400" dirty="0">
                  <a:ln>
                    <a:solidFill>
                      <a:srgbClr val="6A8797">
                        <a:alpha val="0"/>
                      </a:srgbClr>
                    </a:solidFill>
                  </a:ln>
                  <a:solidFill>
                    <a:schemeClr val="tx1">
                      <a:lumMod val="65000"/>
                      <a:lumOff val="35000"/>
                    </a:schemeClr>
                  </a:solidFill>
                  <a:latin typeface="+mj-lt"/>
                  <a:ea typeface="맑은 고딕" pitchFamily="50" charset="-127"/>
                </a:rPr>
                <a:t>menu</a:t>
              </a:r>
              <a:endParaRPr lang="ko-KR" altLang="en-US" sz="1400" dirty="0">
                <a:ln>
                  <a:solidFill>
                    <a:srgbClr val="6A8797">
                      <a:alpha val="0"/>
                    </a:srgbClr>
                  </a:solidFill>
                </a:ln>
                <a:solidFill>
                  <a:schemeClr val="tx1">
                    <a:lumMod val="65000"/>
                    <a:lumOff val="35000"/>
                  </a:schemeClr>
                </a:solidFill>
                <a:latin typeface="+mj-lt"/>
                <a:ea typeface="맑은 고딕" pitchFamily="50" charset="-127"/>
              </a:endParaRPr>
            </a:p>
          </p:txBody>
        </p:sp>
        <p:sp>
          <p:nvSpPr>
            <p:cNvPr id="194" name="타원 193">
              <a:extLst>
                <a:ext uri="{FF2B5EF4-FFF2-40B4-BE49-F238E27FC236}">
                  <a16:creationId xmlns:a16="http://schemas.microsoft.com/office/drawing/2014/main" id="{D528DB66-78B0-4C85-AF6E-F5F7CCBAFF21}"/>
                </a:ext>
              </a:extLst>
            </p:cNvPr>
            <p:cNvSpPr/>
            <p:nvPr/>
          </p:nvSpPr>
          <p:spPr>
            <a:xfrm>
              <a:off x="9247675" y="2340732"/>
              <a:ext cx="518108" cy="518108"/>
            </a:xfrm>
            <a:prstGeom prst="ellipse">
              <a:avLst/>
            </a:pr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Freeform 13">
              <a:extLst>
                <a:ext uri="{FF2B5EF4-FFF2-40B4-BE49-F238E27FC236}">
                  <a16:creationId xmlns:a16="http://schemas.microsoft.com/office/drawing/2014/main" id="{BB6E94E8-2D3A-4DBA-92AA-A6303D78E361}"/>
                </a:ext>
              </a:extLst>
            </p:cNvPr>
            <p:cNvSpPr>
              <a:spLocks noEditPoints="1"/>
            </p:cNvSpPr>
            <p:nvPr/>
          </p:nvSpPr>
          <p:spPr bwMode="auto">
            <a:xfrm>
              <a:off x="9378414" y="2471471"/>
              <a:ext cx="256630" cy="256630"/>
            </a:xfrm>
            <a:custGeom>
              <a:avLst/>
              <a:gdLst>
                <a:gd name="T0" fmla="*/ 115 w 115"/>
                <a:gd name="T1" fmla="*/ 60 h 119"/>
                <a:gd name="T2" fmla="*/ 110 w 115"/>
                <a:gd name="T3" fmla="*/ 87 h 119"/>
                <a:gd name="T4" fmla="*/ 58 w 115"/>
                <a:gd name="T5" fmla="*/ 119 h 119"/>
                <a:gd name="T6" fmla="*/ 7 w 115"/>
                <a:gd name="T7" fmla="*/ 87 h 119"/>
                <a:gd name="T8" fmla="*/ 0 w 115"/>
                <a:gd name="T9" fmla="*/ 60 h 119"/>
                <a:gd name="T10" fmla="*/ 7 w 115"/>
                <a:gd name="T11" fmla="*/ 31 h 119"/>
                <a:gd name="T12" fmla="*/ 57 w 115"/>
                <a:gd name="T13" fmla="*/ 0 h 119"/>
                <a:gd name="T14" fmla="*/ 110 w 115"/>
                <a:gd name="T15" fmla="*/ 31 h 119"/>
                <a:gd name="T16" fmla="*/ 98 w 115"/>
                <a:gd name="T17" fmla="*/ 55 h 119"/>
                <a:gd name="T18" fmla="*/ 101 w 115"/>
                <a:gd name="T19" fmla="*/ 39 h 119"/>
                <a:gd name="T20" fmla="*/ 98 w 115"/>
                <a:gd name="T21" fmla="*/ 55 h 119"/>
                <a:gd name="T22" fmla="*/ 101 w 115"/>
                <a:gd name="T23" fmla="*/ 79 h 119"/>
                <a:gd name="T24" fmla="*/ 98 w 115"/>
                <a:gd name="T25" fmla="*/ 63 h 119"/>
                <a:gd name="T26" fmla="*/ 97 w 115"/>
                <a:gd name="T27" fmla="*/ 87 h 119"/>
                <a:gd name="T28" fmla="*/ 89 w 115"/>
                <a:gd name="T29" fmla="*/ 97 h 119"/>
                <a:gd name="T30" fmla="*/ 71 w 115"/>
                <a:gd name="T31" fmla="*/ 12 h 119"/>
                <a:gd name="T32" fmla="*/ 75 w 115"/>
                <a:gd name="T33" fmla="*/ 31 h 119"/>
                <a:gd name="T34" fmla="*/ 69 w 115"/>
                <a:gd name="T35" fmla="*/ 12 h 119"/>
                <a:gd name="T36" fmla="*/ 32 w 115"/>
                <a:gd name="T37" fmla="*/ 31 h 119"/>
                <a:gd name="T38" fmla="*/ 53 w 115"/>
                <a:gd name="T39" fmla="*/ 10 h 119"/>
                <a:gd name="T40" fmla="*/ 47 w 115"/>
                <a:gd name="T41" fmla="*/ 11 h 119"/>
                <a:gd name="T42" fmla="*/ 84 w 115"/>
                <a:gd name="T43" fmla="*/ 87 h 119"/>
                <a:gd name="T44" fmla="*/ 68 w 115"/>
                <a:gd name="T45" fmla="*/ 108 h 119"/>
                <a:gd name="T46" fmla="*/ 76 w 115"/>
                <a:gd name="T47" fmla="*/ 104 h 119"/>
                <a:gd name="T48" fmla="*/ 87 w 115"/>
                <a:gd name="T49" fmla="*/ 79 h 119"/>
                <a:gd name="T50" fmla="*/ 80 w 115"/>
                <a:gd name="T51" fmla="*/ 63 h 119"/>
                <a:gd name="T52" fmla="*/ 87 w 115"/>
                <a:gd name="T53" fmla="*/ 79 h 119"/>
                <a:gd name="T54" fmla="*/ 46 w 115"/>
                <a:gd name="T55" fmla="*/ 55 h 119"/>
                <a:gd name="T56" fmla="*/ 70 w 115"/>
                <a:gd name="T57" fmla="*/ 39 h 119"/>
                <a:gd name="T58" fmla="*/ 67 w 115"/>
                <a:gd name="T59" fmla="*/ 31 h 119"/>
                <a:gd name="T60" fmla="*/ 50 w 115"/>
                <a:gd name="T61" fmla="*/ 31 h 119"/>
                <a:gd name="T62" fmla="*/ 69 w 115"/>
                <a:gd name="T63" fmla="*/ 79 h 119"/>
                <a:gd name="T64" fmla="*/ 45 w 115"/>
                <a:gd name="T65" fmla="*/ 63 h 119"/>
                <a:gd name="T66" fmla="*/ 69 w 115"/>
                <a:gd name="T67" fmla="*/ 79 h 119"/>
                <a:gd name="T68" fmla="*/ 58 w 115"/>
                <a:gd name="T69" fmla="*/ 109 h 119"/>
                <a:gd name="T70" fmla="*/ 50 w 115"/>
                <a:gd name="T71" fmla="*/ 87 h 119"/>
                <a:gd name="T72" fmla="*/ 32 w 115"/>
                <a:gd name="T73" fmla="*/ 87 h 119"/>
                <a:gd name="T74" fmla="*/ 36 w 115"/>
                <a:gd name="T75" fmla="*/ 104 h 119"/>
                <a:gd name="T76" fmla="*/ 41 w 115"/>
                <a:gd name="T77" fmla="*/ 87 h 119"/>
                <a:gd name="T78" fmla="*/ 37 w 115"/>
                <a:gd name="T79" fmla="*/ 63 h 119"/>
                <a:gd name="T80" fmla="*/ 29 w 115"/>
                <a:gd name="T81" fmla="*/ 79 h 119"/>
                <a:gd name="T82" fmla="*/ 37 w 115"/>
                <a:gd name="T83" fmla="*/ 55 h 119"/>
                <a:gd name="T84" fmla="*/ 29 w 115"/>
                <a:gd name="T85" fmla="*/ 39 h 119"/>
                <a:gd name="T86" fmla="*/ 37 w 115"/>
                <a:gd name="T87" fmla="*/ 55 h 119"/>
                <a:gd name="T88" fmla="*/ 80 w 115"/>
                <a:gd name="T89" fmla="*/ 55 h 119"/>
                <a:gd name="T90" fmla="*/ 87 w 115"/>
                <a:gd name="T91" fmla="*/ 39 h 119"/>
                <a:gd name="T92" fmla="*/ 28 w 115"/>
                <a:gd name="T93" fmla="*/ 99 h 119"/>
                <a:gd name="T94" fmla="*/ 18 w 115"/>
                <a:gd name="T95" fmla="*/ 87 h 119"/>
                <a:gd name="T96" fmla="*/ 18 w 115"/>
                <a:gd name="T97" fmla="*/ 55 h 119"/>
                <a:gd name="T98" fmla="*/ 14 w 115"/>
                <a:gd name="T99" fmla="*/ 39 h 119"/>
                <a:gd name="T100" fmla="*/ 18 w 115"/>
                <a:gd name="T101" fmla="*/ 55 h 119"/>
                <a:gd name="T102" fmla="*/ 13 w 115"/>
                <a:gd name="T103" fmla="*/ 79 h 119"/>
                <a:gd name="T104" fmla="*/ 17 w 115"/>
                <a:gd name="T105" fmla="*/ 63 h 119"/>
                <a:gd name="T106" fmla="*/ 18 w 115"/>
                <a:gd name="T107" fmla="*/ 31 h 119"/>
                <a:gd name="T108" fmla="*/ 34 w 115"/>
                <a:gd name="T109" fmla="*/ 17 h 119"/>
                <a:gd name="T110" fmla="*/ 82 w 115"/>
                <a:gd name="T111" fmla="*/ 18 h 119"/>
                <a:gd name="T112" fmla="*/ 96 w 115"/>
                <a:gd name="T113" fmla="*/ 3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5" h="119">
                  <a:moveTo>
                    <a:pt x="110" y="37"/>
                  </a:moveTo>
                  <a:cubicBezTo>
                    <a:pt x="113" y="44"/>
                    <a:pt x="115" y="52"/>
                    <a:pt x="115" y="60"/>
                  </a:cubicBezTo>
                  <a:cubicBezTo>
                    <a:pt x="115" y="68"/>
                    <a:pt x="113" y="76"/>
                    <a:pt x="110" y="82"/>
                  </a:cubicBezTo>
                  <a:cubicBezTo>
                    <a:pt x="110" y="87"/>
                    <a:pt x="110" y="87"/>
                    <a:pt x="110" y="87"/>
                  </a:cubicBezTo>
                  <a:cubicBezTo>
                    <a:pt x="108" y="87"/>
                    <a:pt x="108" y="87"/>
                    <a:pt x="108" y="87"/>
                  </a:cubicBezTo>
                  <a:cubicBezTo>
                    <a:pt x="99" y="106"/>
                    <a:pt x="80" y="119"/>
                    <a:pt x="58" y="119"/>
                  </a:cubicBezTo>
                  <a:cubicBezTo>
                    <a:pt x="36" y="119"/>
                    <a:pt x="16" y="106"/>
                    <a:pt x="7" y="87"/>
                  </a:cubicBezTo>
                  <a:cubicBezTo>
                    <a:pt x="7" y="87"/>
                    <a:pt x="7" y="87"/>
                    <a:pt x="7" y="87"/>
                  </a:cubicBezTo>
                  <a:cubicBezTo>
                    <a:pt x="7" y="87"/>
                    <a:pt x="7" y="87"/>
                    <a:pt x="7" y="87"/>
                  </a:cubicBezTo>
                  <a:cubicBezTo>
                    <a:pt x="3" y="79"/>
                    <a:pt x="0" y="70"/>
                    <a:pt x="0" y="60"/>
                  </a:cubicBezTo>
                  <a:cubicBezTo>
                    <a:pt x="0" y="50"/>
                    <a:pt x="3" y="40"/>
                    <a:pt x="7" y="32"/>
                  </a:cubicBezTo>
                  <a:cubicBezTo>
                    <a:pt x="7" y="31"/>
                    <a:pt x="7" y="31"/>
                    <a:pt x="7" y="31"/>
                  </a:cubicBezTo>
                  <a:cubicBezTo>
                    <a:pt x="7" y="31"/>
                    <a:pt x="7" y="31"/>
                    <a:pt x="7" y="31"/>
                  </a:cubicBezTo>
                  <a:cubicBezTo>
                    <a:pt x="17" y="13"/>
                    <a:pt x="36" y="0"/>
                    <a:pt x="57" y="0"/>
                  </a:cubicBezTo>
                  <a:cubicBezTo>
                    <a:pt x="79" y="0"/>
                    <a:pt x="98" y="13"/>
                    <a:pt x="108" y="31"/>
                  </a:cubicBezTo>
                  <a:cubicBezTo>
                    <a:pt x="110" y="31"/>
                    <a:pt x="110" y="31"/>
                    <a:pt x="110" y="31"/>
                  </a:cubicBezTo>
                  <a:lnTo>
                    <a:pt x="110" y="37"/>
                  </a:lnTo>
                  <a:close/>
                  <a:moveTo>
                    <a:pt x="98" y="55"/>
                  </a:moveTo>
                  <a:cubicBezTo>
                    <a:pt x="105" y="55"/>
                    <a:pt x="105" y="55"/>
                    <a:pt x="105" y="55"/>
                  </a:cubicBezTo>
                  <a:cubicBezTo>
                    <a:pt x="104" y="50"/>
                    <a:pt x="103" y="44"/>
                    <a:pt x="101" y="39"/>
                  </a:cubicBezTo>
                  <a:cubicBezTo>
                    <a:pt x="95" y="39"/>
                    <a:pt x="95" y="39"/>
                    <a:pt x="95" y="39"/>
                  </a:cubicBezTo>
                  <a:cubicBezTo>
                    <a:pt x="97" y="44"/>
                    <a:pt x="98" y="49"/>
                    <a:pt x="98" y="55"/>
                  </a:cubicBezTo>
                  <a:close/>
                  <a:moveTo>
                    <a:pt x="96" y="79"/>
                  </a:moveTo>
                  <a:cubicBezTo>
                    <a:pt x="101" y="79"/>
                    <a:pt x="101" y="79"/>
                    <a:pt x="101" y="79"/>
                  </a:cubicBezTo>
                  <a:cubicBezTo>
                    <a:pt x="103" y="74"/>
                    <a:pt x="104" y="69"/>
                    <a:pt x="105" y="63"/>
                  </a:cubicBezTo>
                  <a:cubicBezTo>
                    <a:pt x="98" y="63"/>
                    <a:pt x="98" y="63"/>
                    <a:pt x="98" y="63"/>
                  </a:cubicBezTo>
                  <a:cubicBezTo>
                    <a:pt x="98" y="68"/>
                    <a:pt x="97" y="74"/>
                    <a:pt x="96" y="79"/>
                  </a:cubicBezTo>
                  <a:close/>
                  <a:moveTo>
                    <a:pt x="97" y="87"/>
                  </a:moveTo>
                  <a:cubicBezTo>
                    <a:pt x="93" y="87"/>
                    <a:pt x="93" y="87"/>
                    <a:pt x="93" y="87"/>
                  </a:cubicBezTo>
                  <a:cubicBezTo>
                    <a:pt x="92" y="90"/>
                    <a:pt x="91" y="94"/>
                    <a:pt x="89" y="97"/>
                  </a:cubicBezTo>
                  <a:cubicBezTo>
                    <a:pt x="92" y="94"/>
                    <a:pt x="95" y="91"/>
                    <a:pt x="97" y="87"/>
                  </a:cubicBezTo>
                  <a:close/>
                  <a:moveTo>
                    <a:pt x="71" y="12"/>
                  </a:moveTo>
                  <a:cubicBezTo>
                    <a:pt x="68" y="11"/>
                    <a:pt x="66" y="11"/>
                    <a:pt x="64" y="10"/>
                  </a:cubicBezTo>
                  <a:cubicBezTo>
                    <a:pt x="67" y="14"/>
                    <a:pt x="72" y="22"/>
                    <a:pt x="75" y="31"/>
                  </a:cubicBezTo>
                  <a:cubicBezTo>
                    <a:pt x="84" y="31"/>
                    <a:pt x="84" y="31"/>
                    <a:pt x="84" y="31"/>
                  </a:cubicBezTo>
                  <a:cubicBezTo>
                    <a:pt x="80" y="24"/>
                    <a:pt x="76" y="18"/>
                    <a:pt x="69" y="12"/>
                  </a:cubicBezTo>
                  <a:lnTo>
                    <a:pt x="71" y="12"/>
                  </a:lnTo>
                  <a:close/>
                  <a:moveTo>
                    <a:pt x="32" y="31"/>
                  </a:moveTo>
                  <a:cubicBezTo>
                    <a:pt x="42" y="31"/>
                    <a:pt x="42" y="31"/>
                    <a:pt x="42" y="31"/>
                  </a:cubicBezTo>
                  <a:cubicBezTo>
                    <a:pt x="45" y="22"/>
                    <a:pt x="50" y="14"/>
                    <a:pt x="53" y="10"/>
                  </a:cubicBezTo>
                  <a:cubicBezTo>
                    <a:pt x="50" y="10"/>
                    <a:pt x="48" y="11"/>
                    <a:pt x="46" y="11"/>
                  </a:cubicBezTo>
                  <a:cubicBezTo>
                    <a:pt x="47" y="11"/>
                    <a:pt x="47" y="11"/>
                    <a:pt x="47" y="11"/>
                  </a:cubicBezTo>
                  <a:cubicBezTo>
                    <a:pt x="40" y="18"/>
                    <a:pt x="35" y="24"/>
                    <a:pt x="32" y="31"/>
                  </a:cubicBezTo>
                  <a:close/>
                  <a:moveTo>
                    <a:pt x="84" y="87"/>
                  </a:moveTo>
                  <a:cubicBezTo>
                    <a:pt x="76" y="87"/>
                    <a:pt x="76" y="87"/>
                    <a:pt x="76" y="87"/>
                  </a:cubicBezTo>
                  <a:cubicBezTo>
                    <a:pt x="74" y="94"/>
                    <a:pt x="72" y="101"/>
                    <a:pt x="68" y="108"/>
                  </a:cubicBezTo>
                  <a:cubicBezTo>
                    <a:pt x="72" y="107"/>
                    <a:pt x="75" y="106"/>
                    <a:pt x="78" y="104"/>
                  </a:cubicBezTo>
                  <a:cubicBezTo>
                    <a:pt x="76" y="104"/>
                    <a:pt x="76" y="104"/>
                    <a:pt x="76" y="104"/>
                  </a:cubicBezTo>
                  <a:cubicBezTo>
                    <a:pt x="76" y="104"/>
                    <a:pt x="80" y="98"/>
                    <a:pt x="84" y="87"/>
                  </a:cubicBezTo>
                  <a:close/>
                  <a:moveTo>
                    <a:pt x="87" y="79"/>
                  </a:moveTo>
                  <a:cubicBezTo>
                    <a:pt x="88" y="74"/>
                    <a:pt x="89" y="69"/>
                    <a:pt x="90" y="63"/>
                  </a:cubicBezTo>
                  <a:cubicBezTo>
                    <a:pt x="80" y="63"/>
                    <a:pt x="80" y="63"/>
                    <a:pt x="80" y="63"/>
                  </a:cubicBezTo>
                  <a:cubicBezTo>
                    <a:pt x="80" y="68"/>
                    <a:pt x="79" y="74"/>
                    <a:pt x="78" y="79"/>
                  </a:cubicBezTo>
                  <a:lnTo>
                    <a:pt x="87" y="79"/>
                  </a:lnTo>
                  <a:close/>
                  <a:moveTo>
                    <a:pt x="48" y="39"/>
                  </a:moveTo>
                  <a:cubicBezTo>
                    <a:pt x="46" y="45"/>
                    <a:pt x="46" y="50"/>
                    <a:pt x="46" y="55"/>
                  </a:cubicBezTo>
                  <a:cubicBezTo>
                    <a:pt x="72" y="55"/>
                    <a:pt x="72" y="55"/>
                    <a:pt x="72" y="55"/>
                  </a:cubicBezTo>
                  <a:cubicBezTo>
                    <a:pt x="72" y="50"/>
                    <a:pt x="71" y="45"/>
                    <a:pt x="70" y="39"/>
                  </a:cubicBezTo>
                  <a:lnTo>
                    <a:pt x="48" y="39"/>
                  </a:lnTo>
                  <a:close/>
                  <a:moveTo>
                    <a:pt x="67" y="31"/>
                  </a:moveTo>
                  <a:cubicBezTo>
                    <a:pt x="65" y="26"/>
                    <a:pt x="62" y="20"/>
                    <a:pt x="58" y="14"/>
                  </a:cubicBezTo>
                  <a:cubicBezTo>
                    <a:pt x="54" y="20"/>
                    <a:pt x="52" y="26"/>
                    <a:pt x="50" y="31"/>
                  </a:cubicBezTo>
                  <a:lnTo>
                    <a:pt x="67" y="31"/>
                  </a:lnTo>
                  <a:close/>
                  <a:moveTo>
                    <a:pt x="69" y="79"/>
                  </a:moveTo>
                  <a:cubicBezTo>
                    <a:pt x="70" y="74"/>
                    <a:pt x="71" y="69"/>
                    <a:pt x="71" y="63"/>
                  </a:cubicBezTo>
                  <a:cubicBezTo>
                    <a:pt x="45" y="63"/>
                    <a:pt x="45" y="63"/>
                    <a:pt x="45" y="63"/>
                  </a:cubicBezTo>
                  <a:cubicBezTo>
                    <a:pt x="46" y="69"/>
                    <a:pt x="46" y="74"/>
                    <a:pt x="48" y="79"/>
                  </a:cubicBezTo>
                  <a:lnTo>
                    <a:pt x="69" y="79"/>
                  </a:lnTo>
                  <a:close/>
                  <a:moveTo>
                    <a:pt x="50" y="87"/>
                  </a:moveTo>
                  <a:cubicBezTo>
                    <a:pt x="53" y="98"/>
                    <a:pt x="57" y="106"/>
                    <a:pt x="58" y="109"/>
                  </a:cubicBezTo>
                  <a:cubicBezTo>
                    <a:pt x="60" y="106"/>
                    <a:pt x="64" y="98"/>
                    <a:pt x="67" y="87"/>
                  </a:cubicBezTo>
                  <a:lnTo>
                    <a:pt x="50" y="87"/>
                  </a:lnTo>
                  <a:close/>
                  <a:moveTo>
                    <a:pt x="41" y="87"/>
                  </a:moveTo>
                  <a:cubicBezTo>
                    <a:pt x="32" y="87"/>
                    <a:pt x="32" y="87"/>
                    <a:pt x="32" y="87"/>
                  </a:cubicBezTo>
                  <a:cubicBezTo>
                    <a:pt x="36" y="97"/>
                    <a:pt x="40" y="104"/>
                    <a:pt x="40" y="104"/>
                  </a:cubicBezTo>
                  <a:cubicBezTo>
                    <a:pt x="36" y="104"/>
                    <a:pt x="36" y="104"/>
                    <a:pt x="36" y="104"/>
                  </a:cubicBezTo>
                  <a:cubicBezTo>
                    <a:pt x="40" y="106"/>
                    <a:pt x="44" y="108"/>
                    <a:pt x="49" y="108"/>
                  </a:cubicBezTo>
                  <a:cubicBezTo>
                    <a:pt x="46" y="101"/>
                    <a:pt x="43" y="94"/>
                    <a:pt x="41" y="87"/>
                  </a:cubicBezTo>
                  <a:close/>
                  <a:moveTo>
                    <a:pt x="39" y="79"/>
                  </a:moveTo>
                  <a:cubicBezTo>
                    <a:pt x="38" y="74"/>
                    <a:pt x="37" y="68"/>
                    <a:pt x="37" y="63"/>
                  </a:cubicBezTo>
                  <a:cubicBezTo>
                    <a:pt x="26" y="63"/>
                    <a:pt x="26" y="63"/>
                    <a:pt x="26" y="63"/>
                  </a:cubicBezTo>
                  <a:cubicBezTo>
                    <a:pt x="26" y="69"/>
                    <a:pt x="28" y="74"/>
                    <a:pt x="29" y="79"/>
                  </a:cubicBezTo>
                  <a:lnTo>
                    <a:pt x="39" y="79"/>
                  </a:lnTo>
                  <a:close/>
                  <a:moveTo>
                    <a:pt x="37" y="55"/>
                  </a:moveTo>
                  <a:cubicBezTo>
                    <a:pt x="37" y="49"/>
                    <a:pt x="38" y="44"/>
                    <a:pt x="39" y="39"/>
                  </a:cubicBezTo>
                  <a:cubicBezTo>
                    <a:pt x="29" y="39"/>
                    <a:pt x="29" y="39"/>
                    <a:pt x="29" y="39"/>
                  </a:cubicBezTo>
                  <a:cubicBezTo>
                    <a:pt x="27" y="45"/>
                    <a:pt x="26" y="50"/>
                    <a:pt x="26" y="55"/>
                  </a:cubicBezTo>
                  <a:lnTo>
                    <a:pt x="37" y="55"/>
                  </a:lnTo>
                  <a:close/>
                  <a:moveTo>
                    <a:pt x="78" y="39"/>
                  </a:moveTo>
                  <a:cubicBezTo>
                    <a:pt x="79" y="44"/>
                    <a:pt x="80" y="49"/>
                    <a:pt x="80" y="55"/>
                  </a:cubicBezTo>
                  <a:cubicBezTo>
                    <a:pt x="90" y="55"/>
                    <a:pt x="90" y="55"/>
                    <a:pt x="90" y="55"/>
                  </a:cubicBezTo>
                  <a:cubicBezTo>
                    <a:pt x="90" y="50"/>
                    <a:pt x="89" y="45"/>
                    <a:pt x="87" y="39"/>
                  </a:cubicBezTo>
                  <a:lnTo>
                    <a:pt x="78" y="39"/>
                  </a:lnTo>
                  <a:close/>
                  <a:moveTo>
                    <a:pt x="28" y="99"/>
                  </a:moveTo>
                  <a:cubicBezTo>
                    <a:pt x="26" y="95"/>
                    <a:pt x="24" y="91"/>
                    <a:pt x="23" y="87"/>
                  </a:cubicBezTo>
                  <a:cubicBezTo>
                    <a:pt x="18" y="87"/>
                    <a:pt x="18" y="87"/>
                    <a:pt x="18" y="87"/>
                  </a:cubicBezTo>
                  <a:cubicBezTo>
                    <a:pt x="20" y="92"/>
                    <a:pt x="24" y="96"/>
                    <a:pt x="28" y="99"/>
                  </a:cubicBezTo>
                  <a:close/>
                  <a:moveTo>
                    <a:pt x="18" y="55"/>
                  </a:moveTo>
                  <a:cubicBezTo>
                    <a:pt x="18" y="49"/>
                    <a:pt x="19" y="44"/>
                    <a:pt x="21" y="39"/>
                  </a:cubicBezTo>
                  <a:cubicBezTo>
                    <a:pt x="14" y="39"/>
                    <a:pt x="14" y="39"/>
                    <a:pt x="14" y="39"/>
                  </a:cubicBezTo>
                  <a:cubicBezTo>
                    <a:pt x="12" y="44"/>
                    <a:pt x="10" y="50"/>
                    <a:pt x="10" y="55"/>
                  </a:cubicBezTo>
                  <a:lnTo>
                    <a:pt x="18" y="55"/>
                  </a:lnTo>
                  <a:close/>
                  <a:moveTo>
                    <a:pt x="10" y="63"/>
                  </a:moveTo>
                  <a:cubicBezTo>
                    <a:pt x="10" y="69"/>
                    <a:pt x="11" y="74"/>
                    <a:pt x="13" y="79"/>
                  </a:cubicBezTo>
                  <a:cubicBezTo>
                    <a:pt x="20" y="79"/>
                    <a:pt x="20" y="79"/>
                    <a:pt x="20" y="79"/>
                  </a:cubicBezTo>
                  <a:cubicBezTo>
                    <a:pt x="18" y="74"/>
                    <a:pt x="18" y="68"/>
                    <a:pt x="17" y="63"/>
                  </a:cubicBezTo>
                  <a:lnTo>
                    <a:pt x="10" y="63"/>
                  </a:lnTo>
                  <a:close/>
                  <a:moveTo>
                    <a:pt x="18" y="31"/>
                  </a:moveTo>
                  <a:cubicBezTo>
                    <a:pt x="24" y="31"/>
                    <a:pt x="24" y="31"/>
                    <a:pt x="24" y="31"/>
                  </a:cubicBezTo>
                  <a:cubicBezTo>
                    <a:pt x="27" y="25"/>
                    <a:pt x="30" y="20"/>
                    <a:pt x="34" y="17"/>
                  </a:cubicBezTo>
                  <a:cubicBezTo>
                    <a:pt x="27" y="20"/>
                    <a:pt x="22" y="25"/>
                    <a:pt x="18" y="31"/>
                  </a:cubicBezTo>
                  <a:close/>
                  <a:moveTo>
                    <a:pt x="82" y="18"/>
                  </a:moveTo>
                  <a:cubicBezTo>
                    <a:pt x="85" y="21"/>
                    <a:pt x="89" y="25"/>
                    <a:pt x="92" y="32"/>
                  </a:cubicBezTo>
                  <a:cubicBezTo>
                    <a:pt x="96" y="32"/>
                    <a:pt x="96" y="32"/>
                    <a:pt x="96" y="32"/>
                  </a:cubicBezTo>
                  <a:cubicBezTo>
                    <a:pt x="93" y="26"/>
                    <a:pt x="88" y="21"/>
                    <a:pt x="82" y="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Noto Sans" pitchFamily="34" charset="0"/>
                <a:ea typeface="맑은 고딕" pitchFamily="50" charset="-127"/>
              </a:endParaRPr>
            </a:p>
          </p:txBody>
        </p:sp>
        <p:sp>
          <p:nvSpPr>
            <p:cNvPr id="190" name="모서리가 둥근 직사각형 91">
              <a:extLst>
                <a:ext uri="{FF2B5EF4-FFF2-40B4-BE49-F238E27FC236}">
                  <a16:creationId xmlns:a16="http://schemas.microsoft.com/office/drawing/2014/main" id="{BFA451A2-6295-45C9-AF5C-FF8B22217505}"/>
                </a:ext>
              </a:extLst>
            </p:cNvPr>
            <p:cNvSpPr/>
            <p:nvPr/>
          </p:nvSpPr>
          <p:spPr>
            <a:xfrm>
              <a:off x="9512881" y="3230462"/>
              <a:ext cx="1583744" cy="336163"/>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gn="ctr" latinLnBrk="0"/>
              <a:r>
                <a:rPr lang="en-US" altLang="ko-KR" sz="1400" dirty="0">
                  <a:ln>
                    <a:solidFill>
                      <a:srgbClr val="6A8797">
                        <a:alpha val="0"/>
                      </a:srgbClr>
                    </a:solidFill>
                  </a:ln>
                  <a:solidFill>
                    <a:schemeClr val="tx1">
                      <a:lumMod val="65000"/>
                      <a:lumOff val="35000"/>
                    </a:schemeClr>
                  </a:solidFill>
                  <a:latin typeface="+mj-lt"/>
                  <a:ea typeface="맑은 고딕" pitchFamily="50" charset="-127"/>
                </a:rPr>
                <a:t>menu</a:t>
              </a:r>
              <a:endParaRPr lang="ko-KR" altLang="en-US" sz="1400" dirty="0">
                <a:ln>
                  <a:solidFill>
                    <a:srgbClr val="6A8797">
                      <a:alpha val="0"/>
                    </a:srgbClr>
                  </a:solidFill>
                </a:ln>
                <a:solidFill>
                  <a:schemeClr val="tx1">
                    <a:lumMod val="65000"/>
                    <a:lumOff val="35000"/>
                  </a:schemeClr>
                </a:solidFill>
                <a:latin typeface="+mj-lt"/>
                <a:ea typeface="맑은 고딕" pitchFamily="50" charset="-127"/>
              </a:endParaRPr>
            </a:p>
          </p:txBody>
        </p:sp>
        <p:sp>
          <p:nvSpPr>
            <p:cNvPr id="191" name="타원 190">
              <a:extLst>
                <a:ext uri="{FF2B5EF4-FFF2-40B4-BE49-F238E27FC236}">
                  <a16:creationId xmlns:a16="http://schemas.microsoft.com/office/drawing/2014/main" id="{52644EC6-60A5-4DCB-8323-57EF861EE302}"/>
                </a:ext>
              </a:extLst>
            </p:cNvPr>
            <p:cNvSpPr/>
            <p:nvPr/>
          </p:nvSpPr>
          <p:spPr>
            <a:xfrm>
              <a:off x="9247675" y="3139490"/>
              <a:ext cx="518108" cy="518108"/>
            </a:xfrm>
            <a:prstGeom prst="ellipse">
              <a:avLst/>
            </a:pr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2" name="Freeform 13">
              <a:extLst>
                <a:ext uri="{FF2B5EF4-FFF2-40B4-BE49-F238E27FC236}">
                  <a16:creationId xmlns:a16="http://schemas.microsoft.com/office/drawing/2014/main" id="{0C9DCE14-93C1-46A1-94E0-C2A6C8077DEE}"/>
                </a:ext>
              </a:extLst>
            </p:cNvPr>
            <p:cNvSpPr>
              <a:spLocks noEditPoints="1"/>
            </p:cNvSpPr>
            <p:nvPr/>
          </p:nvSpPr>
          <p:spPr bwMode="auto">
            <a:xfrm>
              <a:off x="9378414" y="3270229"/>
              <a:ext cx="256630" cy="256630"/>
            </a:xfrm>
            <a:custGeom>
              <a:avLst/>
              <a:gdLst>
                <a:gd name="T0" fmla="*/ 115 w 115"/>
                <a:gd name="T1" fmla="*/ 60 h 119"/>
                <a:gd name="T2" fmla="*/ 110 w 115"/>
                <a:gd name="T3" fmla="*/ 87 h 119"/>
                <a:gd name="T4" fmla="*/ 58 w 115"/>
                <a:gd name="T5" fmla="*/ 119 h 119"/>
                <a:gd name="T6" fmla="*/ 7 w 115"/>
                <a:gd name="T7" fmla="*/ 87 h 119"/>
                <a:gd name="T8" fmla="*/ 0 w 115"/>
                <a:gd name="T9" fmla="*/ 60 h 119"/>
                <a:gd name="T10" fmla="*/ 7 w 115"/>
                <a:gd name="T11" fmla="*/ 31 h 119"/>
                <a:gd name="T12" fmla="*/ 57 w 115"/>
                <a:gd name="T13" fmla="*/ 0 h 119"/>
                <a:gd name="T14" fmla="*/ 110 w 115"/>
                <a:gd name="T15" fmla="*/ 31 h 119"/>
                <a:gd name="T16" fmla="*/ 98 w 115"/>
                <a:gd name="T17" fmla="*/ 55 h 119"/>
                <a:gd name="T18" fmla="*/ 101 w 115"/>
                <a:gd name="T19" fmla="*/ 39 h 119"/>
                <a:gd name="T20" fmla="*/ 98 w 115"/>
                <a:gd name="T21" fmla="*/ 55 h 119"/>
                <a:gd name="T22" fmla="*/ 101 w 115"/>
                <a:gd name="T23" fmla="*/ 79 h 119"/>
                <a:gd name="T24" fmla="*/ 98 w 115"/>
                <a:gd name="T25" fmla="*/ 63 h 119"/>
                <a:gd name="T26" fmla="*/ 97 w 115"/>
                <a:gd name="T27" fmla="*/ 87 h 119"/>
                <a:gd name="T28" fmla="*/ 89 w 115"/>
                <a:gd name="T29" fmla="*/ 97 h 119"/>
                <a:gd name="T30" fmla="*/ 71 w 115"/>
                <a:gd name="T31" fmla="*/ 12 h 119"/>
                <a:gd name="T32" fmla="*/ 75 w 115"/>
                <a:gd name="T33" fmla="*/ 31 h 119"/>
                <a:gd name="T34" fmla="*/ 69 w 115"/>
                <a:gd name="T35" fmla="*/ 12 h 119"/>
                <a:gd name="T36" fmla="*/ 32 w 115"/>
                <a:gd name="T37" fmla="*/ 31 h 119"/>
                <a:gd name="T38" fmla="*/ 53 w 115"/>
                <a:gd name="T39" fmla="*/ 10 h 119"/>
                <a:gd name="T40" fmla="*/ 47 w 115"/>
                <a:gd name="T41" fmla="*/ 11 h 119"/>
                <a:gd name="T42" fmla="*/ 84 w 115"/>
                <a:gd name="T43" fmla="*/ 87 h 119"/>
                <a:gd name="T44" fmla="*/ 68 w 115"/>
                <a:gd name="T45" fmla="*/ 108 h 119"/>
                <a:gd name="T46" fmla="*/ 76 w 115"/>
                <a:gd name="T47" fmla="*/ 104 h 119"/>
                <a:gd name="T48" fmla="*/ 87 w 115"/>
                <a:gd name="T49" fmla="*/ 79 h 119"/>
                <a:gd name="T50" fmla="*/ 80 w 115"/>
                <a:gd name="T51" fmla="*/ 63 h 119"/>
                <a:gd name="T52" fmla="*/ 87 w 115"/>
                <a:gd name="T53" fmla="*/ 79 h 119"/>
                <a:gd name="T54" fmla="*/ 46 w 115"/>
                <a:gd name="T55" fmla="*/ 55 h 119"/>
                <a:gd name="T56" fmla="*/ 70 w 115"/>
                <a:gd name="T57" fmla="*/ 39 h 119"/>
                <a:gd name="T58" fmla="*/ 67 w 115"/>
                <a:gd name="T59" fmla="*/ 31 h 119"/>
                <a:gd name="T60" fmla="*/ 50 w 115"/>
                <a:gd name="T61" fmla="*/ 31 h 119"/>
                <a:gd name="T62" fmla="*/ 69 w 115"/>
                <a:gd name="T63" fmla="*/ 79 h 119"/>
                <a:gd name="T64" fmla="*/ 45 w 115"/>
                <a:gd name="T65" fmla="*/ 63 h 119"/>
                <a:gd name="T66" fmla="*/ 69 w 115"/>
                <a:gd name="T67" fmla="*/ 79 h 119"/>
                <a:gd name="T68" fmla="*/ 58 w 115"/>
                <a:gd name="T69" fmla="*/ 109 h 119"/>
                <a:gd name="T70" fmla="*/ 50 w 115"/>
                <a:gd name="T71" fmla="*/ 87 h 119"/>
                <a:gd name="T72" fmla="*/ 32 w 115"/>
                <a:gd name="T73" fmla="*/ 87 h 119"/>
                <a:gd name="T74" fmla="*/ 36 w 115"/>
                <a:gd name="T75" fmla="*/ 104 h 119"/>
                <a:gd name="T76" fmla="*/ 41 w 115"/>
                <a:gd name="T77" fmla="*/ 87 h 119"/>
                <a:gd name="T78" fmla="*/ 37 w 115"/>
                <a:gd name="T79" fmla="*/ 63 h 119"/>
                <a:gd name="T80" fmla="*/ 29 w 115"/>
                <a:gd name="T81" fmla="*/ 79 h 119"/>
                <a:gd name="T82" fmla="*/ 37 w 115"/>
                <a:gd name="T83" fmla="*/ 55 h 119"/>
                <a:gd name="T84" fmla="*/ 29 w 115"/>
                <a:gd name="T85" fmla="*/ 39 h 119"/>
                <a:gd name="T86" fmla="*/ 37 w 115"/>
                <a:gd name="T87" fmla="*/ 55 h 119"/>
                <a:gd name="T88" fmla="*/ 80 w 115"/>
                <a:gd name="T89" fmla="*/ 55 h 119"/>
                <a:gd name="T90" fmla="*/ 87 w 115"/>
                <a:gd name="T91" fmla="*/ 39 h 119"/>
                <a:gd name="T92" fmla="*/ 28 w 115"/>
                <a:gd name="T93" fmla="*/ 99 h 119"/>
                <a:gd name="T94" fmla="*/ 18 w 115"/>
                <a:gd name="T95" fmla="*/ 87 h 119"/>
                <a:gd name="T96" fmla="*/ 18 w 115"/>
                <a:gd name="T97" fmla="*/ 55 h 119"/>
                <a:gd name="T98" fmla="*/ 14 w 115"/>
                <a:gd name="T99" fmla="*/ 39 h 119"/>
                <a:gd name="T100" fmla="*/ 18 w 115"/>
                <a:gd name="T101" fmla="*/ 55 h 119"/>
                <a:gd name="T102" fmla="*/ 13 w 115"/>
                <a:gd name="T103" fmla="*/ 79 h 119"/>
                <a:gd name="T104" fmla="*/ 17 w 115"/>
                <a:gd name="T105" fmla="*/ 63 h 119"/>
                <a:gd name="T106" fmla="*/ 18 w 115"/>
                <a:gd name="T107" fmla="*/ 31 h 119"/>
                <a:gd name="T108" fmla="*/ 34 w 115"/>
                <a:gd name="T109" fmla="*/ 17 h 119"/>
                <a:gd name="T110" fmla="*/ 82 w 115"/>
                <a:gd name="T111" fmla="*/ 18 h 119"/>
                <a:gd name="T112" fmla="*/ 96 w 115"/>
                <a:gd name="T113" fmla="*/ 3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5" h="119">
                  <a:moveTo>
                    <a:pt x="110" y="37"/>
                  </a:moveTo>
                  <a:cubicBezTo>
                    <a:pt x="113" y="44"/>
                    <a:pt x="115" y="52"/>
                    <a:pt x="115" y="60"/>
                  </a:cubicBezTo>
                  <a:cubicBezTo>
                    <a:pt x="115" y="68"/>
                    <a:pt x="113" y="76"/>
                    <a:pt x="110" y="82"/>
                  </a:cubicBezTo>
                  <a:cubicBezTo>
                    <a:pt x="110" y="87"/>
                    <a:pt x="110" y="87"/>
                    <a:pt x="110" y="87"/>
                  </a:cubicBezTo>
                  <a:cubicBezTo>
                    <a:pt x="108" y="87"/>
                    <a:pt x="108" y="87"/>
                    <a:pt x="108" y="87"/>
                  </a:cubicBezTo>
                  <a:cubicBezTo>
                    <a:pt x="99" y="106"/>
                    <a:pt x="80" y="119"/>
                    <a:pt x="58" y="119"/>
                  </a:cubicBezTo>
                  <a:cubicBezTo>
                    <a:pt x="36" y="119"/>
                    <a:pt x="16" y="106"/>
                    <a:pt x="7" y="87"/>
                  </a:cubicBezTo>
                  <a:cubicBezTo>
                    <a:pt x="7" y="87"/>
                    <a:pt x="7" y="87"/>
                    <a:pt x="7" y="87"/>
                  </a:cubicBezTo>
                  <a:cubicBezTo>
                    <a:pt x="7" y="87"/>
                    <a:pt x="7" y="87"/>
                    <a:pt x="7" y="87"/>
                  </a:cubicBezTo>
                  <a:cubicBezTo>
                    <a:pt x="3" y="79"/>
                    <a:pt x="0" y="70"/>
                    <a:pt x="0" y="60"/>
                  </a:cubicBezTo>
                  <a:cubicBezTo>
                    <a:pt x="0" y="50"/>
                    <a:pt x="3" y="40"/>
                    <a:pt x="7" y="32"/>
                  </a:cubicBezTo>
                  <a:cubicBezTo>
                    <a:pt x="7" y="31"/>
                    <a:pt x="7" y="31"/>
                    <a:pt x="7" y="31"/>
                  </a:cubicBezTo>
                  <a:cubicBezTo>
                    <a:pt x="7" y="31"/>
                    <a:pt x="7" y="31"/>
                    <a:pt x="7" y="31"/>
                  </a:cubicBezTo>
                  <a:cubicBezTo>
                    <a:pt x="17" y="13"/>
                    <a:pt x="36" y="0"/>
                    <a:pt x="57" y="0"/>
                  </a:cubicBezTo>
                  <a:cubicBezTo>
                    <a:pt x="79" y="0"/>
                    <a:pt x="98" y="13"/>
                    <a:pt x="108" y="31"/>
                  </a:cubicBezTo>
                  <a:cubicBezTo>
                    <a:pt x="110" y="31"/>
                    <a:pt x="110" y="31"/>
                    <a:pt x="110" y="31"/>
                  </a:cubicBezTo>
                  <a:lnTo>
                    <a:pt x="110" y="37"/>
                  </a:lnTo>
                  <a:close/>
                  <a:moveTo>
                    <a:pt x="98" y="55"/>
                  </a:moveTo>
                  <a:cubicBezTo>
                    <a:pt x="105" y="55"/>
                    <a:pt x="105" y="55"/>
                    <a:pt x="105" y="55"/>
                  </a:cubicBezTo>
                  <a:cubicBezTo>
                    <a:pt x="104" y="50"/>
                    <a:pt x="103" y="44"/>
                    <a:pt x="101" y="39"/>
                  </a:cubicBezTo>
                  <a:cubicBezTo>
                    <a:pt x="95" y="39"/>
                    <a:pt x="95" y="39"/>
                    <a:pt x="95" y="39"/>
                  </a:cubicBezTo>
                  <a:cubicBezTo>
                    <a:pt x="97" y="44"/>
                    <a:pt x="98" y="49"/>
                    <a:pt x="98" y="55"/>
                  </a:cubicBezTo>
                  <a:close/>
                  <a:moveTo>
                    <a:pt x="96" y="79"/>
                  </a:moveTo>
                  <a:cubicBezTo>
                    <a:pt x="101" y="79"/>
                    <a:pt x="101" y="79"/>
                    <a:pt x="101" y="79"/>
                  </a:cubicBezTo>
                  <a:cubicBezTo>
                    <a:pt x="103" y="74"/>
                    <a:pt x="104" y="69"/>
                    <a:pt x="105" y="63"/>
                  </a:cubicBezTo>
                  <a:cubicBezTo>
                    <a:pt x="98" y="63"/>
                    <a:pt x="98" y="63"/>
                    <a:pt x="98" y="63"/>
                  </a:cubicBezTo>
                  <a:cubicBezTo>
                    <a:pt x="98" y="68"/>
                    <a:pt x="97" y="74"/>
                    <a:pt x="96" y="79"/>
                  </a:cubicBezTo>
                  <a:close/>
                  <a:moveTo>
                    <a:pt x="97" y="87"/>
                  </a:moveTo>
                  <a:cubicBezTo>
                    <a:pt x="93" y="87"/>
                    <a:pt x="93" y="87"/>
                    <a:pt x="93" y="87"/>
                  </a:cubicBezTo>
                  <a:cubicBezTo>
                    <a:pt x="92" y="90"/>
                    <a:pt x="91" y="94"/>
                    <a:pt x="89" y="97"/>
                  </a:cubicBezTo>
                  <a:cubicBezTo>
                    <a:pt x="92" y="94"/>
                    <a:pt x="95" y="91"/>
                    <a:pt x="97" y="87"/>
                  </a:cubicBezTo>
                  <a:close/>
                  <a:moveTo>
                    <a:pt x="71" y="12"/>
                  </a:moveTo>
                  <a:cubicBezTo>
                    <a:pt x="68" y="11"/>
                    <a:pt x="66" y="11"/>
                    <a:pt x="64" y="10"/>
                  </a:cubicBezTo>
                  <a:cubicBezTo>
                    <a:pt x="67" y="14"/>
                    <a:pt x="72" y="22"/>
                    <a:pt x="75" y="31"/>
                  </a:cubicBezTo>
                  <a:cubicBezTo>
                    <a:pt x="84" y="31"/>
                    <a:pt x="84" y="31"/>
                    <a:pt x="84" y="31"/>
                  </a:cubicBezTo>
                  <a:cubicBezTo>
                    <a:pt x="80" y="24"/>
                    <a:pt x="76" y="18"/>
                    <a:pt x="69" y="12"/>
                  </a:cubicBezTo>
                  <a:lnTo>
                    <a:pt x="71" y="12"/>
                  </a:lnTo>
                  <a:close/>
                  <a:moveTo>
                    <a:pt x="32" y="31"/>
                  </a:moveTo>
                  <a:cubicBezTo>
                    <a:pt x="42" y="31"/>
                    <a:pt x="42" y="31"/>
                    <a:pt x="42" y="31"/>
                  </a:cubicBezTo>
                  <a:cubicBezTo>
                    <a:pt x="45" y="22"/>
                    <a:pt x="50" y="14"/>
                    <a:pt x="53" y="10"/>
                  </a:cubicBezTo>
                  <a:cubicBezTo>
                    <a:pt x="50" y="10"/>
                    <a:pt x="48" y="11"/>
                    <a:pt x="46" y="11"/>
                  </a:cubicBezTo>
                  <a:cubicBezTo>
                    <a:pt x="47" y="11"/>
                    <a:pt x="47" y="11"/>
                    <a:pt x="47" y="11"/>
                  </a:cubicBezTo>
                  <a:cubicBezTo>
                    <a:pt x="40" y="18"/>
                    <a:pt x="35" y="24"/>
                    <a:pt x="32" y="31"/>
                  </a:cubicBezTo>
                  <a:close/>
                  <a:moveTo>
                    <a:pt x="84" y="87"/>
                  </a:moveTo>
                  <a:cubicBezTo>
                    <a:pt x="76" y="87"/>
                    <a:pt x="76" y="87"/>
                    <a:pt x="76" y="87"/>
                  </a:cubicBezTo>
                  <a:cubicBezTo>
                    <a:pt x="74" y="94"/>
                    <a:pt x="72" y="101"/>
                    <a:pt x="68" y="108"/>
                  </a:cubicBezTo>
                  <a:cubicBezTo>
                    <a:pt x="72" y="107"/>
                    <a:pt x="75" y="106"/>
                    <a:pt x="78" y="104"/>
                  </a:cubicBezTo>
                  <a:cubicBezTo>
                    <a:pt x="76" y="104"/>
                    <a:pt x="76" y="104"/>
                    <a:pt x="76" y="104"/>
                  </a:cubicBezTo>
                  <a:cubicBezTo>
                    <a:pt x="76" y="104"/>
                    <a:pt x="80" y="98"/>
                    <a:pt x="84" y="87"/>
                  </a:cubicBezTo>
                  <a:close/>
                  <a:moveTo>
                    <a:pt x="87" y="79"/>
                  </a:moveTo>
                  <a:cubicBezTo>
                    <a:pt x="88" y="74"/>
                    <a:pt x="89" y="69"/>
                    <a:pt x="90" y="63"/>
                  </a:cubicBezTo>
                  <a:cubicBezTo>
                    <a:pt x="80" y="63"/>
                    <a:pt x="80" y="63"/>
                    <a:pt x="80" y="63"/>
                  </a:cubicBezTo>
                  <a:cubicBezTo>
                    <a:pt x="80" y="68"/>
                    <a:pt x="79" y="74"/>
                    <a:pt x="78" y="79"/>
                  </a:cubicBezTo>
                  <a:lnTo>
                    <a:pt x="87" y="79"/>
                  </a:lnTo>
                  <a:close/>
                  <a:moveTo>
                    <a:pt x="48" y="39"/>
                  </a:moveTo>
                  <a:cubicBezTo>
                    <a:pt x="46" y="45"/>
                    <a:pt x="46" y="50"/>
                    <a:pt x="46" y="55"/>
                  </a:cubicBezTo>
                  <a:cubicBezTo>
                    <a:pt x="72" y="55"/>
                    <a:pt x="72" y="55"/>
                    <a:pt x="72" y="55"/>
                  </a:cubicBezTo>
                  <a:cubicBezTo>
                    <a:pt x="72" y="50"/>
                    <a:pt x="71" y="45"/>
                    <a:pt x="70" y="39"/>
                  </a:cubicBezTo>
                  <a:lnTo>
                    <a:pt x="48" y="39"/>
                  </a:lnTo>
                  <a:close/>
                  <a:moveTo>
                    <a:pt x="67" y="31"/>
                  </a:moveTo>
                  <a:cubicBezTo>
                    <a:pt x="65" y="26"/>
                    <a:pt x="62" y="20"/>
                    <a:pt x="58" y="14"/>
                  </a:cubicBezTo>
                  <a:cubicBezTo>
                    <a:pt x="54" y="20"/>
                    <a:pt x="52" y="26"/>
                    <a:pt x="50" y="31"/>
                  </a:cubicBezTo>
                  <a:lnTo>
                    <a:pt x="67" y="31"/>
                  </a:lnTo>
                  <a:close/>
                  <a:moveTo>
                    <a:pt x="69" y="79"/>
                  </a:moveTo>
                  <a:cubicBezTo>
                    <a:pt x="70" y="74"/>
                    <a:pt x="71" y="69"/>
                    <a:pt x="71" y="63"/>
                  </a:cubicBezTo>
                  <a:cubicBezTo>
                    <a:pt x="45" y="63"/>
                    <a:pt x="45" y="63"/>
                    <a:pt x="45" y="63"/>
                  </a:cubicBezTo>
                  <a:cubicBezTo>
                    <a:pt x="46" y="69"/>
                    <a:pt x="46" y="74"/>
                    <a:pt x="48" y="79"/>
                  </a:cubicBezTo>
                  <a:lnTo>
                    <a:pt x="69" y="79"/>
                  </a:lnTo>
                  <a:close/>
                  <a:moveTo>
                    <a:pt x="50" y="87"/>
                  </a:moveTo>
                  <a:cubicBezTo>
                    <a:pt x="53" y="98"/>
                    <a:pt x="57" y="106"/>
                    <a:pt x="58" y="109"/>
                  </a:cubicBezTo>
                  <a:cubicBezTo>
                    <a:pt x="60" y="106"/>
                    <a:pt x="64" y="98"/>
                    <a:pt x="67" y="87"/>
                  </a:cubicBezTo>
                  <a:lnTo>
                    <a:pt x="50" y="87"/>
                  </a:lnTo>
                  <a:close/>
                  <a:moveTo>
                    <a:pt x="41" y="87"/>
                  </a:moveTo>
                  <a:cubicBezTo>
                    <a:pt x="32" y="87"/>
                    <a:pt x="32" y="87"/>
                    <a:pt x="32" y="87"/>
                  </a:cubicBezTo>
                  <a:cubicBezTo>
                    <a:pt x="36" y="97"/>
                    <a:pt x="40" y="104"/>
                    <a:pt x="40" y="104"/>
                  </a:cubicBezTo>
                  <a:cubicBezTo>
                    <a:pt x="36" y="104"/>
                    <a:pt x="36" y="104"/>
                    <a:pt x="36" y="104"/>
                  </a:cubicBezTo>
                  <a:cubicBezTo>
                    <a:pt x="40" y="106"/>
                    <a:pt x="44" y="108"/>
                    <a:pt x="49" y="108"/>
                  </a:cubicBezTo>
                  <a:cubicBezTo>
                    <a:pt x="46" y="101"/>
                    <a:pt x="43" y="94"/>
                    <a:pt x="41" y="87"/>
                  </a:cubicBezTo>
                  <a:close/>
                  <a:moveTo>
                    <a:pt x="39" y="79"/>
                  </a:moveTo>
                  <a:cubicBezTo>
                    <a:pt x="38" y="74"/>
                    <a:pt x="37" y="68"/>
                    <a:pt x="37" y="63"/>
                  </a:cubicBezTo>
                  <a:cubicBezTo>
                    <a:pt x="26" y="63"/>
                    <a:pt x="26" y="63"/>
                    <a:pt x="26" y="63"/>
                  </a:cubicBezTo>
                  <a:cubicBezTo>
                    <a:pt x="26" y="69"/>
                    <a:pt x="28" y="74"/>
                    <a:pt x="29" y="79"/>
                  </a:cubicBezTo>
                  <a:lnTo>
                    <a:pt x="39" y="79"/>
                  </a:lnTo>
                  <a:close/>
                  <a:moveTo>
                    <a:pt x="37" y="55"/>
                  </a:moveTo>
                  <a:cubicBezTo>
                    <a:pt x="37" y="49"/>
                    <a:pt x="38" y="44"/>
                    <a:pt x="39" y="39"/>
                  </a:cubicBezTo>
                  <a:cubicBezTo>
                    <a:pt x="29" y="39"/>
                    <a:pt x="29" y="39"/>
                    <a:pt x="29" y="39"/>
                  </a:cubicBezTo>
                  <a:cubicBezTo>
                    <a:pt x="27" y="45"/>
                    <a:pt x="26" y="50"/>
                    <a:pt x="26" y="55"/>
                  </a:cubicBezTo>
                  <a:lnTo>
                    <a:pt x="37" y="55"/>
                  </a:lnTo>
                  <a:close/>
                  <a:moveTo>
                    <a:pt x="78" y="39"/>
                  </a:moveTo>
                  <a:cubicBezTo>
                    <a:pt x="79" y="44"/>
                    <a:pt x="80" y="49"/>
                    <a:pt x="80" y="55"/>
                  </a:cubicBezTo>
                  <a:cubicBezTo>
                    <a:pt x="90" y="55"/>
                    <a:pt x="90" y="55"/>
                    <a:pt x="90" y="55"/>
                  </a:cubicBezTo>
                  <a:cubicBezTo>
                    <a:pt x="90" y="50"/>
                    <a:pt x="89" y="45"/>
                    <a:pt x="87" y="39"/>
                  </a:cubicBezTo>
                  <a:lnTo>
                    <a:pt x="78" y="39"/>
                  </a:lnTo>
                  <a:close/>
                  <a:moveTo>
                    <a:pt x="28" y="99"/>
                  </a:moveTo>
                  <a:cubicBezTo>
                    <a:pt x="26" y="95"/>
                    <a:pt x="24" y="91"/>
                    <a:pt x="23" y="87"/>
                  </a:cubicBezTo>
                  <a:cubicBezTo>
                    <a:pt x="18" y="87"/>
                    <a:pt x="18" y="87"/>
                    <a:pt x="18" y="87"/>
                  </a:cubicBezTo>
                  <a:cubicBezTo>
                    <a:pt x="20" y="92"/>
                    <a:pt x="24" y="96"/>
                    <a:pt x="28" y="99"/>
                  </a:cubicBezTo>
                  <a:close/>
                  <a:moveTo>
                    <a:pt x="18" y="55"/>
                  </a:moveTo>
                  <a:cubicBezTo>
                    <a:pt x="18" y="49"/>
                    <a:pt x="19" y="44"/>
                    <a:pt x="21" y="39"/>
                  </a:cubicBezTo>
                  <a:cubicBezTo>
                    <a:pt x="14" y="39"/>
                    <a:pt x="14" y="39"/>
                    <a:pt x="14" y="39"/>
                  </a:cubicBezTo>
                  <a:cubicBezTo>
                    <a:pt x="12" y="44"/>
                    <a:pt x="10" y="50"/>
                    <a:pt x="10" y="55"/>
                  </a:cubicBezTo>
                  <a:lnTo>
                    <a:pt x="18" y="55"/>
                  </a:lnTo>
                  <a:close/>
                  <a:moveTo>
                    <a:pt x="10" y="63"/>
                  </a:moveTo>
                  <a:cubicBezTo>
                    <a:pt x="10" y="69"/>
                    <a:pt x="11" y="74"/>
                    <a:pt x="13" y="79"/>
                  </a:cubicBezTo>
                  <a:cubicBezTo>
                    <a:pt x="20" y="79"/>
                    <a:pt x="20" y="79"/>
                    <a:pt x="20" y="79"/>
                  </a:cubicBezTo>
                  <a:cubicBezTo>
                    <a:pt x="18" y="74"/>
                    <a:pt x="18" y="68"/>
                    <a:pt x="17" y="63"/>
                  </a:cubicBezTo>
                  <a:lnTo>
                    <a:pt x="10" y="63"/>
                  </a:lnTo>
                  <a:close/>
                  <a:moveTo>
                    <a:pt x="18" y="31"/>
                  </a:moveTo>
                  <a:cubicBezTo>
                    <a:pt x="24" y="31"/>
                    <a:pt x="24" y="31"/>
                    <a:pt x="24" y="31"/>
                  </a:cubicBezTo>
                  <a:cubicBezTo>
                    <a:pt x="27" y="25"/>
                    <a:pt x="30" y="20"/>
                    <a:pt x="34" y="17"/>
                  </a:cubicBezTo>
                  <a:cubicBezTo>
                    <a:pt x="27" y="20"/>
                    <a:pt x="22" y="25"/>
                    <a:pt x="18" y="31"/>
                  </a:cubicBezTo>
                  <a:close/>
                  <a:moveTo>
                    <a:pt x="82" y="18"/>
                  </a:moveTo>
                  <a:cubicBezTo>
                    <a:pt x="85" y="21"/>
                    <a:pt x="89" y="25"/>
                    <a:pt x="92" y="32"/>
                  </a:cubicBezTo>
                  <a:cubicBezTo>
                    <a:pt x="96" y="32"/>
                    <a:pt x="96" y="32"/>
                    <a:pt x="96" y="32"/>
                  </a:cubicBezTo>
                  <a:cubicBezTo>
                    <a:pt x="93" y="26"/>
                    <a:pt x="88" y="21"/>
                    <a:pt x="82" y="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Noto Sans" pitchFamily="34" charset="0"/>
                <a:ea typeface="맑은 고딕" pitchFamily="50" charset="-127"/>
              </a:endParaRPr>
            </a:p>
          </p:txBody>
        </p:sp>
        <p:sp>
          <p:nvSpPr>
            <p:cNvPr id="187" name="모서리가 둥근 직사각형 95">
              <a:extLst>
                <a:ext uri="{FF2B5EF4-FFF2-40B4-BE49-F238E27FC236}">
                  <a16:creationId xmlns:a16="http://schemas.microsoft.com/office/drawing/2014/main" id="{6491F77C-145F-4BF5-A5C1-0D1D460D94B6}"/>
                </a:ext>
              </a:extLst>
            </p:cNvPr>
            <p:cNvSpPr/>
            <p:nvPr/>
          </p:nvSpPr>
          <p:spPr>
            <a:xfrm>
              <a:off x="9512881" y="4029221"/>
              <a:ext cx="1583744" cy="336163"/>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gn="ctr" latinLnBrk="0"/>
              <a:r>
                <a:rPr lang="en-US" altLang="ko-KR" sz="1400" dirty="0">
                  <a:ln>
                    <a:solidFill>
                      <a:srgbClr val="6A8797">
                        <a:alpha val="0"/>
                      </a:srgbClr>
                    </a:solidFill>
                  </a:ln>
                  <a:solidFill>
                    <a:schemeClr val="tx1">
                      <a:lumMod val="65000"/>
                      <a:lumOff val="35000"/>
                    </a:schemeClr>
                  </a:solidFill>
                  <a:latin typeface="+mj-lt"/>
                  <a:ea typeface="맑은 고딕" pitchFamily="50" charset="-127"/>
                </a:rPr>
                <a:t>menu</a:t>
              </a:r>
              <a:endParaRPr lang="ko-KR" altLang="en-US" sz="1400" dirty="0">
                <a:ln>
                  <a:solidFill>
                    <a:srgbClr val="6A8797">
                      <a:alpha val="0"/>
                    </a:srgbClr>
                  </a:solidFill>
                </a:ln>
                <a:solidFill>
                  <a:schemeClr val="tx1">
                    <a:lumMod val="65000"/>
                    <a:lumOff val="35000"/>
                  </a:schemeClr>
                </a:solidFill>
                <a:latin typeface="+mj-lt"/>
                <a:ea typeface="맑은 고딕" pitchFamily="50" charset="-127"/>
              </a:endParaRPr>
            </a:p>
          </p:txBody>
        </p:sp>
        <p:sp>
          <p:nvSpPr>
            <p:cNvPr id="188" name="타원 187">
              <a:extLst>
                <a:ext uri="{FF2B5EF4-FFF2-40B4-BE49-F238E27FC236}">
                  <a16:creationId xmlns:a16="http://schemas.microsoft.com/office/drawing/2014/main" id="{47804D45-40C3-4E18-9126-96B145FCA620}"/>
                </a:ext>
              </a:extLst>
            </p:cNvPr>
            <p:cNvSpPr/>
            <p:nvPr/>
          </p:nvSpPr>
          <p:spPr>
            <a:xfrm>
              <a:off x="9247675" y="3938248"/>
              <a:ext cx="518108" cy="518108"/>
            </a:xfrm>
            <a:prstGeom prst="ellipse">
              <a:avLst/>
            </a:pr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Freeform 13">
              <a:extLst>
                <a:ext uri="{FF2B5EF4-FFF2-40B4-BE49-F238E27FC236}">
                  <a16:creationId xmlns:a16="http://schemas.microsoft.com/office/drawing/2014/main" id="{034B7996-31EC-45DB-9343-2DBFA3C52094}"/>
                </a:ext>
              </a:extLst>
            </p:cNvPr>
            <p:cNvSpPr>
              <a:spLocks noEditPoints="1"/>
            </p:cNvSpPr>
            <p:nvPr/>
          </p:nvSpPr>
          <p:spPr bwMode="auto">
            <a:xfrm>
              <a:off x="9378414" y="4068987"/>
              <a:ext cx="256630" cy="256630"/>
            </a:xfrm>
            <a:custGeom>
              <a:avLst/>
              <a:gdLst>
                <a:gd name="T0" fmla="*/ 115 w 115"/>
                <a:gd name="T1" fmla="*/ 60 h 119"/>
                <a:gd name="T2" fmla="*/ 110 w 115"/>
                <a:gd name="T3" fmla="*/ 87 h 119"/>
                <a:gd name="T4" fmla="*/ 58 w 115"/>
                <a:gd name="T5" fmla="*/ 119 h 119"/>
                <a:gd name="T6" fmla="*/ 7 w 115"/>
                <a:gd name="T7" fmla="*/ 87 h 119"/>
                <a:gd name="T8" fmla="*/ 0 w 115"/>
                <a:gd name="T9" fmla="*/ 60 h 119"/>
                <a:gd name="T10" fmla="*/ 7 w 115"/>
                <a:gd name="T11" fmla="*/ 31 h 119"/>
                <a:gd name="T12" fmla="*/ 57 w 115"/>
                <a:gd name="T13" fmla="*/ 0 h 119"/>
                <a:gd name="T14" fmla="*/ 110 w 115"/>
                <a:gd name="T15" fmla="*/ 31 h 119"/>
                <a:gd name="T16" fmla="*/ 98 w 115"/>
                <a:gd name="T17" fmla="*/ 55 h 119"/>
                <a:gd name="T18" fmla="*/ 101 w 115"/>
                <a:gd name="T19" fmla="*/ 39 h 119"/>
                <a:gd name="T20" fmla="*/ 98 w 115"/>
                <a:gd name="T21" fmla="*/ 55 h 119"/>
                <a:gd name="T22" fmla="*/ 101 w 115"/>
                <a:gd name="T23" fmla="*/ 79 h 119"/>
                <a:gd name="T24" fmla="*/ 98 w 115"/>
                <a:gd name="T25" fmla="*/ 63 h 119"/>
                <a:gd name="T26" fmla="*/ 97 w 115"/>
                <a:gd name="T27" fmla="*/ 87 h 119"/>
                <a:gd name="T28" fmla="*/ 89 w 115"/>
                <a:gd name="T29" fmla="*/ 97 h 119"/>
                <a:gd name="T30" fmla="*/ 71 w 115"/>
                <a:gd name="T31" fmla="*/ 12 h 119"/>
                <a:gd name="T32" fmla="*/ 75 w 115"/>
                <a:gd name="T33" fmla="*/ 31 h 119"/>
                <a:gd name="T34" fmla="*/ 69 w 115"/>
                <a:gd name="T35" fmla="*/ 12 h 119"/>
                <a:gd name="T36" fmla="*/ 32 w 115"/>
                <a:gd name="T37" fmla="*/ 31 h 119"/>
                <a:gd name="T38" fmla="*/ 53 w 115"/>
                <a:gd name="T39" fmla="*/ 10 h 119"/>
                <a:gd name="T40" fmla="*/ 47 w 115"/>
                <a:gd name="T41" fmla="*/ 11 h 119"/>
                <a:gd name="T42" fmla="*/ 84 w 115"/>
                <a:gd name="T43" fmla="*/ 87 h 119"/>
                <a:gd name="T44" fmla="*/ 68 w 115"/>
                <a:gd name="T45" fmla="*/ 108 h 119"/>
                <a:gd name="T46" fmla="*/ 76 w 115"/>
                <a:gd name="T47" fmla="*/ 104 h 119"/>
                <a:gd name="T48" fmla="*/ 87 w 115"/>
                <a:gd name="T49" fmla="*/ 79 h 119"/>
                <a:gd name="T50" fmla="*/ 80 w 115"/>
                <a:gd name="T51" fmla="*/ 63 h 119"/>
                <a:gd name="T52" fmla="*/ 87 w 115"/>
                <a:gd name="T53" fmla="*/ 79 h 119"/>
                <a:gd name="T54" fmla="*/ 46 w 115"/>
                <a:gd name="T55" fmla="*/ 55 h 119"/>
                <a:gd name="T56" fmla="*/ 70 w 115"/>
                <a:gd name="T57" fmla="*/ 39 h 119"/>
                <a:gd name="T58" fmla="*/ 67 w 115"/>
                <a:gd name="T59" fmla="*/ 31 h 119"/>
                <a:gd name="T60" fmla="*/ 50 w 115"/>
                <a:gd name="T61" fmla="*/ 31 h 119"/>
                <a:gd name="T62" fmla="*/ 69 w 115"/>
                <a:gd name="T63" fmla="*/ 79 h 119"/>
                <a:gd name="T64" fmla="*/ 45 w 115"/>
                <a:gd name="T65" fmla="*/ 63 h 119"/>
                <a:gd name="T66" fmla="*/ 69 w 115"/>
                <a:gd name="T67" fmla="*/ 79 h 119"/>
                <a:gd name="T68" fmla="*/ 58 w 115"/>
                <a:gd name="T69" fmla="*/ 109 h 119"/>
                <a:gd name="T70" fmla="*/ 50 w 115"/>
                <a:gd name="T71" fmla="*/ 87 h 119"/>
                <a:gd name="T72" fmla="*/ 32 w 115"/>
                <a:gd name="T73" fmla="*/ 87 h 119"/>
                <a:gd name="T74" fmla="*/ 36 w 115"/>
                <a:gd name="T75" fmla="*/ 104 h 119"/>
                <a:gd name="T76" fmla="*/ 41 w 115"/>
                <a:gd name="T77" fmla="*/ 87 h 119"/>
                <a:gd name="T78" fmla="*/ 37 w 115"/>
                <a:gd name="T79" fmla="*/ 63 h 119"/>
                <a:gd name="T80" fmla="*/ 29 w 115"/>
                <a:gd name="T81" fmla="*/ 79 h 119"/>
                <a:gd name="T82" fmla="*/ 37 w 115"/>
                <a:gd name="T83" fmla="*/ 55 h 119"/>
                <a:gd name="T84" fmla="*/ 29 w 115"/>
                <a:gd name="T85" fmla="*/ 39 h 119"/>
                <a:gd name="T86" fmla="*/ 37 w 115"/>
                <a:gd name="T87" fmla="*/ 55 h 119"/>
                <a:gd name="T88" fmla="*/ 80 w 115"/>
                <a:gd name="T89" fmla="*/ 55 h 119"/>
                <a:gd name="T90" fmla="*/ 87 w 115"/>
                <a:gd name="T91" fmla="*/ 39 h 119"/>
                <a:gd name="T92" fmla="*/ 28 w 115"/>
                <a:gd name="T93" fmla="*/ 99 h 119"/>
                <a:gd name="T94" fmla="*/ 18 w 115"/>
                <a:gd name="T95" fmla="*/ 87 h 119"/>
                <a:gd name="T96" fmla="*/ 18 w 115"/>
                <a:gd name="T97" fmla="*/ 55 h 119"/>
                <a:gd name="T98" fmla="*/ 14 w 115"/>
                <a:gd name="T99" fmla="*/ 39 h 119"/>
                <a:gd name="T100" fmla="*/ 18 w 115"/>
                <a:gd name="T101" fmla="*/ 55 h 119"/>
                <a:gd name="T102" fmla="*/ 13 w 115"/>
                <a:gd name="T103" fmla="*/ 79 h 119"/>
                <a:gd name="T104" fmla="*/ 17 w 115"/>
                <a:gd name="T105" fmla="*/ 63 h 119"/>
                <a:gd name="T106" fmla="*/ 18 w 115"/>
                <a:gd name="T107" fmla="*/ 31 h 119"/>
                <a:gd name="T108" fmla="*/ 34 w 115"/>
                <a:gd name="T109" fmla="*/ 17 h 119"/>
                <a:gd name="T110" fmla="*/ 82 w 115"/>
                <a:gd name="T111" fmla="*/ 18 h 119"/>
                <a:gd name="T112" fmla="*/ 96 w 115"/>
                <a:gd name="T113" fmla="*/ 3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5" h="119">
                  <a:moveTo>
                    <a:pt x="110" y="37"/>
                  </a:moveTo>
                  <a:cubicBezTo>
                    <a:pt x="113" y="44"/>
                    <a:pt x="115" y="52"/>
                    <a:pt x="115" y="60"/>
                  </a:cubicBezTo>
                  <a:cubicBezTo>
                    <a:pt x="115" y="68"/>
                    <a:pt x="113" y="76"/>
                    <a:pt x="110" y="82"/>
                  </a:cubicBezTo>
                  <a:cubicBezTo>
                    <a:pt x="110" y="87"/>
                    <a:pt x="110" y="87"/>
                    <a:pt x="110" y="87"/>
                  </a:cubicBezTo>
                  <a:cubicBezTo>
                    <a:pt x="108" y="87"/>
                    <a:pt x="108" y="87"/>
                    <a:pt x="108" y="87"/>
                  </a:cubicBezTo>
                  <a:cubicBezTo>
                    <a:pt x="99" y="106"/>
                    <a:pt x="80" y="119"/>
                    <a:pt x="58" y="119"/>
                  </a:cubicBezTo>
                  <a:cubicBezTo>
                    <a:pt x="36" y="119"/>
                    <a:pt x="16" y="106"/>
                    <a:pt x="7" y="87"/>
                  </a:cubicBezTo>
                  <a:cubicBezTo>
                    <a:pt x="7" y="87"/>
                    <a:pt x="7" y="87"/>
                    <a:pt x="7" y="87"/>
                  </a:cubicBezTo>
                  <a:cubicBezTo>
                    <a:pt x="7" y="87"/>
                    <a:pt x="7" y="87"/>
                    <a:pt x="7" y="87"/>
                  </a:cubicBezTo>
                  <a:cubicBezTo>
                    <a:pt x="3" y="79"/>
                    <a:pt x="0" y="70"/>
                    <a:pt x="0" y="60"/>
                  </a:cubicBezTo>
                  <a:cubicBezTo>
                    <a:pt x="0" y="50"/>
                    <a:pt x="3" y="40"/>
                    <a:pt x="7" y="32"/>
                  </a:cubicBezTo>
                  <a:cubicBezTo>
                    <a:pt x="7" y="31"/>
                    <a:pt x="7" y="31"/>
                    <a:pt x="7" y="31"/>
                  </a:cubicBezTo>
                  <a:cubicBezTo>
                    <a:pt x="7" y="31"/>
                    <a:pt x="7" y="31"/>
                    <a:pt x="7" y="31"/>
                  </a:cubicBezTo>
                  <a:cubicBezTo>
                    <a:pt x="17" y="13"/>
                    <a:pt x="36" y="0"/>
                    <a:pt x="57" y="0"/>
                  </a:cubicBezTo>
                  <a:cubicBezTo>
                    <a:pt x="79" y="0"/>
                    <a:pt x="98" y="13"/>
                    <a:pt x="108" y="31"/>
                  </a:cubicBezTo>
                  <a:cubicBezTo>
                    <a:pt x="110" y="31"/>
                    <a:pt x="110" y="31"/>
                    <a:pt x="110" y="31"/>
                  </a:cubicBezTo>
                  <a:lnTo>
                    <a:pt x="110" y="37"/>
                  </a:lnTo>
                  <a:close/>
                  <a:moveTo>
                    <a:pt x="98" y="55"/>
                  </a:moveTo>
                  <a:cubicBezTo>
                    <a:pt x="105" y="55"/>
                    <a:pt x="105" y="55"/>
                    <a:pt x="105" y="55"/>
                  </a:cubicBezTo>
                  <a:cubicBezTo>
                    <a:pt x="104" y="50"/>
                    <a:pt x="103" y="44"/>
                    <a:pt x="101" y="39"/>
                  </a:cubicBezTo>
                  <a:cubicBezTo>
                    <a:pt x="95" y="39"/>
                    <a:pt x="95" y="39"/>
                    <a:pt x="95" y="39"/>
                  </a:cubicBezTo>
                  <a:cubicBezTo>
                    <a:pt x="97" y="44"/>
                    <a:pt x="98" y="49"/>
                    <a:pt x="98" y="55"/>
                  </a:cubicBezTo>
                  <a:close/>
                  <a:moveTo>
                    <a:pt x="96" y="79"/>
                  </a:moveTo>
                  <a:cubicBezTo>
                    <a:pt x="101" y="79"/>
                    <a:pt x="101" y="79"/>
                    <a:pt x="101" y="79"/>
                  </a:cubicBezTo>
                  <a:cubicBezTo>
                    <a:pt x="103" y="74"/>
                    <a:pt x="104" y="69"/>
                    <a:pt x="105" y="63"/>
                  </a:cubicBezTo>
                  <a:cubicBezTo>
                    <a:pt x="98" y="63"/>
                    <a:pt x="98" y="63"/>
                    <a:pt x="98" y="63"/>
                  </a:cubicBezTo>
                  <a:cubicBezTo>
                    <a:pt x="98" y="68"/>
                    <a:pt x="97" y="74"/>
                    <a:pt x="96" y="79"/>
                  </a:cubicBezTo>
                  <a:close/>
                  <a:moveTo>
                    <a:pt x="97" y="87"/>
                  </a:moveTo>
                  <a:cubicBezTo>
                    <a:pt x="93" y="87"/>
                    <a:pt x="93" y="87"/>
                    <a:pt x="93" y="87"/>
                  </a:cubicBezTo>
                  <a:cubicBezTo>
                    <a:pt x="92" y="90"/>
                    <a:pt x="91" y="94"/>
                    <a:pt x="89" y="97"/>
                  </a:cubicBezTo>
                  <a:cubicBezTo>
                    <a:pt x="92" y="94"/>
                    <a:pt x="95" y="91"/>
                    <a:pt x="97" y="87"/>
                  </a:cubicBezTo>
                  <a:close/>
                  <a:moveTo>
                    <a:pt x="71" y="12"/>
                  </a:moveTo>
                  <a:cubicBezTo>
                    <a:pt x="68" y="11"/>
                    <a:pt x="66" y="11"/>
                    <a:pt x="64" y="10"/>
                  </a:cubicBezTo>
                  <a:cubicBezTo>
                    <a:pt x="67" y="14"/>
                    <a:pt x="72" y="22"/>
                    <a:pt x="75" y="31"/>
                  </a:cubicBezTo>
                  <a:cubicBezTo>
                    <a:pt x="84" y="31"/>
                    <a:pt x="84" y="31"/>
                    <a:pt x="84" y="31"/>
                  </a:cubicBezTo>
                  <a:cubicBezTo>
                    <a:pt x="80" y="24"/>
                    <a:pt x="76" y="18"/>
                    <a:pt x="69" y="12"/>
                  </a:cubicBezTo>
                  <a:lnTo>
                    <a:pt x="71" y="12"/>
                  </a:lnTo>
                  <a:close/>
                  <a:moveTo>
                    <a:pt x="32" y="31"/>
                  </a:moveTo>
                  <a:cubicBezTo>
                    <a:pt x="42" y="31"/>
                    <a:pt x="42" y="31"/>
                    <a:pt x="42" y="31"/>
                  </a:cubicBezTo>
                  <a:cubicBezTo>
                    <a:pt x="45" y="22"/>
                    <a:pt x="50" y="14"/>
                    <a:pt x="53" y="10"/>
                  </a:cubicBezTo>
                  <a:cubicBezTo>
                    <a:pt x="50" y="10"/>
                    <a:pt x="48" y="11"/>
                    <a:pt x="46" y="11"/>
                  </a:cubicBezTo>
                  <a:cubicBezTo>
                    <a:pt x="47" y="11"/>
                    <a:pt x="47" y="11"/>
                    <a:pt x="47" y="11"/>
                  </a:cubicBezTo>
                  <a:cubicBezTo>
                    <a:pt x="40" y="18"/>
                    <a:pt x="35" y="24"/>
                    <a:pt x="32" y="31"/>
                  </a:cubicBezTo>
                  <a:close/>
                  <a:moveTo>
                    <a:pt x="84" y="87"/>
                  </a:moveTo>
                  <a:cubicBezTo>
                    <a:pt x="76" y="87"/>
                    <a:pt x="76" y="87"/>
                    <a:pt x="76" y="87"/>
                  </a:cubicBezTo>
                  <a:cubicBezTo>
                    <a:pt x="74" y="94"/>
                    <a:pt x="72" y="101"/>
                    <a:pt x="68" y="108"/>
                  </a:cubicBezTo>
                  <a:cubicBezTo>
                    <a:pt x="72" y="107"/>
                    <a:pt x="75" y="106"/>
                    <a:pt x="78" y="104"/>
                  </a:cubicBezTo>
                  <a:cubicBezTo>
                    <a:pt x="76" y="104"/>
                    <a:pt x="76" y="104"/>
                    <a:pt x="76" y="104"/>
                  </a:cubicBezTo>
                  <a:cubicBezTo>
                    <a:pt x="76" y="104"/>
                    <a:pt x="80" y="98"/>
                    <a:pt x="84" y="87"/>
                  </a:cubicBezTo>
                  <a:close/>
                  <a:moveTo>
                    <a:pt x="87" y="79"/>
                  </a:moveTo>
                  <a:cubicBezTo>
                    <a:pt x="88" y="74"/>
                    <a:pt x="89" y="69"/>
                    <a:pt x="90" y="63"/>
                  </a:cubicBezTo>
                  <a:cubicBezTo>
                    <a:pt x="80" y="63"/>
                    <a:pt x="80" y="63"/>
                    <a:pt x="80" y="63"/>
                  </a:cubicBezTo>
                  <a:cubicBezTo>
                    <a:pt x="80" y="68"/>
                    <a:pt x="79" y="74"/>
                    <a:pt x="78" y="79"/>
                  </a:cubicBezTo>
                  <a:lnTo>
                    <a:pt x="87" y="79"/>
                  </a:lnTo>
                  <a:close/>
                  <a:moveTo>
                    <a:pt x="48" y="39"/>
                  </a:moveTo>
                  <a:cubicBezTo>
                    <a:pt x="46" y="45"/>
                    <a:pt x="46" y="50"/>
                    <a:pt x="46" y="55"/>
                  </a:cubicBezTo>
                  <a:cubicBezTo>
                    <a:pt x="72" y="55"/>
                    <a:pt x="72" y="55"/>
                    <a:pt x="72" y="55"/>
                  </a:cubicBezTo>
                  <a:cubicBezTo>
                    <a:pt x="72" y="50"/>
                    <a:pt x="71" y="45"/>
                    <a:pt x="70" y="39"/>
                  </a:cubicBezTo>
                  <a:lnTo>
                    <a:pt x="48" y="39"/>
                  </a:lnTo>
                  <a:close/>
                  <a:moveTo>
                    <a:pt x="67" y="31"/>
                  </a:moveTo>
                  <a:cubicBezTo>
                    <a:pt x="65" y="26"/>
                    <a:pt x="62" y="20"/>
                    <a:pt x="58" y="14"/>
                  </a:cubicBezTo>
                  <a:cubicBezTo>
                    <a:pt x="54" y="20"/>
                    <a:pt x="52" y="26"/>
                    <a:pt x="50" y="31"/>
                  </a:cubicBezTo>
                  <a:lnTo>
                    <a:pt x="67" y="31"/>
                  </a:lnTo>
                  <a:close/>
                  <a:moveTo>
                    <a:pt x="69" y="79"/>
                  </a:moveTo>
                  <a:cubicBezTo>
                    <a:pt x="70" y="74"/>
                    <a:pt x="71" y="69"/>
                    <a:pt x="71" y="63"/>
                  </a:cubicBezTo>
                  <a:cubicBezTo>
                    <a:pt x="45" y="63"/>
                    <a:pt x="45" y="63"/>
                    <a:pt x="45" y="63"/>
                  </a:cubicBezTo>
                  <a:cubicBezTo>
                    <a:pt x="46" y="69"/>
                    <a:pt x="46" y="74"/>
                    <a:pt x="48" y="79"/>
                  </a:cubicBezTo>
                  <a:lnTo>
                    <a:pt x="69" y="79"/>
                  </a:lnTo>
                  <a:close/>
                  <a:moveTo>
                    <a:pt x="50" y="87"/>
                  </a:moveTo>
                  <a:cubicBezTo>
                    <a:pt x="53" y="98"/>
                    <a:pt x="57" y="106"/>
                    <a:pt x="58" y="109"/>
                  </a:cubicBezTo>
                  <a:cubicBezTo>
                    <a:pt x="60" y="106"/>
                    <a:pt x="64" y="98"/>
                    <a:pt x="67" y="87"/>
                  </a:cubicBezTo>
                  <a:lnTo>
                    <a:pt x="50" y="87"/>
                  </a:lnTo>
                  <a:close/>
                  <a:moveTo>
                    <a:pt x="41" y="87"/>
                  </a:moveTo>
                  <a:cubicBezTo>
                    <a:pt x="32" y="87"/>
                    <a:pt x="32" y="87"/>
                    <a:pt x="32" y="87"/>
                  </a:cubicBezTo>
                  <a:cubicBezTo>
                    <a:pt x="36" y="97"/>
                    <a:pt x="40" y="104"/>
                    <a:pt x="40" y="104"/>
                  </a:cubicBezTo>
                  <a:cubicBezTo>
                    <a:pt x="36" y="104"/>
                    <a:pt x="36" y="104"/>
                    <a:pt x="36" y="104"/>
                  </a:cubicBezTo>
                  <a:cubicBezTo>
                    <a:pt x="40" y="106"/>
                    <a:pt x="44" y="108"/>
                    <a:pt x="49" y="108"/>
                  </a:cubicBezTo>
                  <a:cubicBezTo>
                    <a:pt x="46" y="101"/>
                    <a:pt x="43" y="94"/>
                    <a:pt x="41" y="87"/>
                  </a:cubicBezTo>
                  <a:close/>
                  <a:moveTo>
                    <a:pt x="39" y="79"/>
                  </a:moveTo>
                  <a:cubicBezTo>
                    <a:pt x="38" y="74"/>
                    <a:pt x="37" y="68"/>
                    <a:pt x="37" y="63"/>
                  </a:cubicBezTo>
                  <a:cubicBezTo>
                    <a:pt x="26" y="63"/>
                    <a:pt x="26" y="63"/>
                    <a:pt x="26" y="63"/>
                  </a:cubicBezTo>
                  <a:cubicBezTo>
                    <a:pt x="26" y="69"/>
                    <a:pt x="28" y="74"/>
                    <a:pt x="29" y="79"/>
                  </a:cubicBezTo>
                  <a:lnTo>
                    <a:pt x="39" y="79"/>
                  </a:lnTo>
                  <a:close/>
                  <a:moveTo>
                    <a:pt x="37" y="55"/>
                  </a:moveTo>
                  <a:cubicBezTo>
                    <a:pt x="37" y="49"/>
                    <a:pt x="38" y="44"/>
                    <a:pt x="39" y="39"/>
                  </a:cubicBezTo>
                  <a:cubicBezTo>
                    <a:pt x="29" y="39"/>
                    <a:pt x="29" y="39"/>
                    <a:pt x="29" y="39"/>
                  </a:cubicBezTo>
                  <a:cubicBezTo>
                    <a:pt x="27" y="45"/>
                    <a:pt x="26" y="50"/>
                    <a:pt x="26" y="55"/>
                  </a:cubicBezTo>
                  <a:lnTo>
                    <a:pt x="37" y="55"/>
                  </a:lnTo>
                  <a:close/>
                  <a:moveTo>
                    <a:pt x="78" y="39"/>
                  </a:moveTo>
                  <a:cubicBezTo>
                    <a:pt x="79" y="44"/>
                    <a:pt x="80" y="49"/>
                    <a:pt x="80" y="55"/>
                  </a:cubicBezTo>
                  <a:cubicBezTo>
                    <a:pt x="90" y="55"/>
                    <a:pt x="90" y="55"/>
                    <a:pt x="90" y="55"/>
                  </a:cubicBezTo>
                  <a:cubicBezTo>
                    <a:pt x="90" y="50"/>
                    <a:pt x="89" y="45"/>
                    <a:pt x="87" y="39"/>
                  </a:cubicBezTo>
                  <a:lnTo>
                    <a:pt x="78" y="39"/>
                  </a:lnTo>
                  <a:close/>
                  <a:moveTo>
                    <a:pt x="28" y="99"/>
                  </a:moveTo>
                  <a:cubicBezTo>
                    <a:pt x="26" y="95"/>
                    <a:pt x="24" y="91"/>
                    <a:pt x="23" y="87"/>
                  </a:cubicBezTo>
                  <a:cubicBezTo>
                    <a:pt x="18" y="87"/>
                    <a:pt x="18" y="87"/>
                    <a:pt x="18" y="87"/>
                  </a:cubicBezTo>
                  <a:cubicBezTo>
                    <a:pt x="20" y="92"/>
                    <a:pt x="24" y="96"/>
                    <a:pt x="28" y="99"/>
                  </a:cubicBezTo>
                  <a:close/>
                  <a:moveTo>
                    <a:pt x="18" y="55"/>
                  </a:moveTo>
                  <a:cubicBezTo>
                    <a:pt x="18" y="49"/>
                    <a:pt x="19" y="44"/>
                    <a:pt x="21" y="39"/>
                  </a:cubicBezTo>
                  <a:cubicBezTo>
                    <a:pt x="14" y="39"/>
                    <a:pt x="14" y="39"/>
                    <a:pt x="14" y="39"/>
                  </a:cubicBezTo>
                  <a:cubicBezTo>
                    <a:pt x="12" y="44"/>
                    <a:pt x="10" y="50"/>
                    <a:pt x="10" y="55"/>
                  </a:cubicBezTo>
                  <a:lnTo>
                    <a:pt x="18" y="55"/>
                  </a:lnTo>
                  <a:close/>
                  <a:moveTo>
                    <a:pt x="10" y="63"/>
                  </a:moveTo>
                  <a:cubicBezTo>
                    <a:pt x="10" y="69"/>
                    <a:pt x="11" y="74"/>
                    <a:pt x="13" y="79"/>
                  </a:cubicBezTo>
                  <a:cubicBezTo>
                    <a:pt x="20" y="79"/>
                    <a:pt x="20" y="79"/>
                    <a:pt x="20" y="79"/>
                  </a:cubicBezTo>
                  <a:cubicBezTo>
                    <a:pt x="18" y="74"/>
                    <a:pt x="18" y="68"/>
                    <a:pt x="17" y="63"/>
                  </a:cubicBezTo>
                  <a:lnTo>
                    <a:pt x="10" y="63"/>
                  </a:lnTo>
                  <a:close/>
                  <a:moveTo>
                    <a:pt x="18" y="31"/>
                  </a:moveTo>
                  <a:cubicBezTo>
                    <a:pt x="24" y="31"/>
                    <a:pt x="24" y="31"/>
                    <a:pt x="24" y="31"/>
                  </a:cubicBezTo>
                  <a:cubicBezTo>
                    <a:pt x="27" y="25"/>
                    <a:pt x="30" y="20"/>
                    <a:pt x="34" y="17"/>
                  </a:cubicBezTo>
                  <a:cubicBezTo>
                    <a:pt x="27" y="20"/>
                    <a:pt x="22" y="25"/>
                    <a:pt x="18" y="31"/>
                  </a:cubicBezTo>
                  <a:close/>
                  <a:moveTo>
                    <a:pt x="82" y="18"/>
                  </a:moveTo>
                  <a:cubicBezTo>
                    <a:pt x="85" y="21"/>
                    <a:pt x="89" y="25"/>
                    <a:pt x="92" y="32"/>
                  </a:cubicBezTo>
                  <a:cubicBezTo>
                    <a:pt x="96" y="32"/>
                    <a:pt x="96" y="32"/>
                    <a:pt x="96" y="32"/>
                  </a:cubicBezTo>
                  <a:cubicBezTo>
                    <a:pt x="93" y="26"/>
                    <a:pt x="88" y="21"/>
                    <a:pt x="82" y="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Noto Sans" pitchFamily="34" charset="0"/>
                <a:ea typeface="맑은 고딕" pitchFamily="50" charset="-127"/>
              </a:endParaRPr>
            </a:p>
          </p:txBody>
        </p:sp>
        <p:sp>
          <p:nvSpPr>
            <p:cNvPr id="184" name="모서리가 둥근 직사각형 99">
              <a:extLst>
                <a:ext uri="{FF2B5EF4-FFF2-40B4-BE49-F238E27FC236}">
                  <a16:creationId xmlns:a16="http://schemas.microsoft.com/office/drawing/2014/main" id="{B62C938A-AFD6-4757-87F4-3536A433F30E}"/>
                </a:ext>
              </a:extLst>
            </p:cNvPr>
            <p:cNvSpPr/>
            <p:nvPr/>
          </p:nvSpPr>
          <p:spPr>
            <a:xfrm>
              <a:off x="9512881" y="4827978"/>
              <a:ext cx="1583744" cy="336163"/>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gn="ctr" latinLnBrk="0"/>
              <a:r>
                <a:rPr lang="en-US" altLang="ko-KR" sz="1400" dirty="0">
                  <a:ln>
                    <a:solidFill>
                      <a:srgbClr val="6A8797">
                        <a:alpha val="0"/>
                      </a:srgbClr>
                    </a:solidFill>
                  </a:ln>
                  <a:solidFill>
                    <a:schemeClr val="tx1">
                      <a:lumMod val="65000"/>
                      <a:lumOff val="35000"/>
                    </a:schemeClr>
                  </a:solidFill>
                  <a:latin typeface="+mj-lt"/>
                  <a:ea typeface="맑은 고딕" pitchFamily="50" charset="-127"/>
                </a:rPr>
                <a:t>menu</a:t>
              </a:r>
              <a:endParaRPr lang="ko-KR" altLang="en-US" sz="1400" dirty="0">
                <a:ln>
                  <a:solidFill>
                    <a:srgbClr val="6A8797">
                      <a:alpha val="0"/>
                    </a:srgbClr>
                  </a:solidFill>
                </a:ln>
                <a:solidFill>
                  <a:schemeClr val="tx1">
                    <a:lumMod val="65000"/>
                    <a:lumOff val="35000"/>
                  </a:schemeClr>
                </a:solidFill>
                <a:latin typeface="+mj-lt"/>
                <a:ea typeface="맑은 고딕" pitchFamily="50" charset="-127"/>
              </a:endParaRPr>
            </a:p>
          </p:txBody>
        </p:sp>
        <p:sp>
          <p:nvSpPr>
            <p:cNvPr id="185" name="타원 184">
              <a:extLst>
                <a:ext uri="{FF2B5EF4-FFF2-40B4-BE49-F238E27FC236}">
                  <a16:creationId xmlns:a16="http://schemas.microsoft.com/office/drawing/2014/main" id="{6C8E689E-421B-4648-A00B-B3D8548CD09E}"/>
                </a:ext>
              </a:extLst>
            </p:cNvPr>
            <p:cNvSpPr/>
            <p:nvPr/>
          </p:nvSpPr>
          <p:spPr>
            <a:xfrm>
              <a:off x="9247675" y="4737005"/>
              <a:ext cx="518108" cy="518108"/>
            </a:xfrm>
            <a:prstGeom prst="ellipse">
              <a:avLst/>
            </a:pr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6" name="Freeform 13">
              <a:extLst>
                <a:ext uri="{FF2B5EF4-FFF2-40B4-BE49-F238E27FC236}">
                  <a16:creationId xmlns:a16="http://schemas.microsoft.com/office/drawing/2014/main" id="{55F20BFD-C953-47E0-B31C-9A010334FE27}"/>
                </a:ext>
              </a:extLst>
            </p:cNvPr>
            <p:cNvSpPr>
              <a:spLocks noEditPoints="1"/>
            </p:cNvSpPr>
            <p:nvPr/>
          </p:nvSpPr>
          <p:spPr bwMode="auto">
            <a:xfrm>
              <a:off x="9378414" y="4867744"/>
              <a:ext cx="256630" cy="256630"/>
            </a:xfrm>
            <a:custGeom>
              <a:avLst/>
              <a:gdLst>
                <a:gd name="T0" fmla="*/ 115 w 115"/>
                <a:gd name="T1" fmla="*/ 60 h 119"/>
                <a:gd name="T2" fmla="*/ 110 w 115"/>
                <a:gd name="T3" fmla="*/ 87 h 119"/>
                <a:gd name="T4" fmla="*/ 58 w 115"/>
                <a:gd name="T5" fmla="*/ 119 h 119"/>
                <a:gd name="T6" fmla="*/ 7 w 115"/>
                <a:gd name="T7" fmla="*/ 87 h 119"/>
                <a:gd name="T8" fmla="*/ 0 w 115"/>
                <a:gd name="T9" fmla="*/ 60 h 119"/>
                <a:gd name="T10" fmla="*/ 7 w 115"/>
                <a:gd name="T11" fmla="*/ 31 h 119"/>
                <a:gd name="T12" fmla="*/ 57 w 115"/>
                <a:gd name="T13" fmla="*/ 0 h 119"/>
                <a:gd name="T14" fmla="*/ 110 w 115"/>
                <a:gd name="T15" fmla="*/ 31 h 119"/>
                <a:gd name="T16" fmla="*/ 98 w 115"/>
                <a:gd name="T17" fmla="*/ 55 h 119"/>
                <a:gd name="T18" fmla="*/ 101 w 115"/>
                <a:gd name="T19" fmla="*/ 39 h 119"/>
                <a:gd name="T20" fmla="*/ 98 w 115"/>
                <a:gd name="T21" fmla="*/ 55 h 119"/>
                <a:gd name="T22" fmla="*/ 101 w 115"/>
                <a:gd name="T23" fmla="*/ 79 h 119"/>
                <a:gd name="T24" fmla="*/ 98 w 115"/>
                <a:gd name="T25" fmla="*/ 63 h 119"/>
                <a:gd name="T26" fmla="*/ 97 w 115"/>
                <a:gd name="T27" fmla="*/ 87 h 119"/>
                <a:gd name="T28" fmla="*/ 89 w 115"/>
                <a:gd name="T29" fmla="*/ 97 h 119"/>
                <a:gd name="T30" fmla="*/ 71 w 115"/>
                <a:gd name="T31" fmla="*/ 12 h 119"/>
                <a:gd name="T32" fmla="*/ 75 w 115"/>
                <a:gd name="T33" fmla="*/ 31 h 119"/>
                <a:gd name="T34" fmla="*/ 69 w 115"/>
                <a:gd name="T35" fmla="*/ 12 h 119"/>
                <a:gd name="T36" fmla="*/ 32 w 115"/>
                <a:gd name="T37" fmla="*/ 31 h 119"/>
                <a:gd name="T38" fmla="*/ 53 w 115"/>
                <a:gd name="T39" fmla="*/ 10 h 119"/>
                <a:gd name="T40" fmla="*/ 47 w 115"/>
                <a:gd name="T41" fmla="*/ 11 h 119"/>
                <a:gd name="T42" fmla="*/ 84 w 115"/>
                <a:gd name="T43" fmla="*/ 87 h 119"/>
                <a:gd name="T44" fmla="*/ 68 w 115"/>
                <a:gd name="T45" fmla="*/ 108 h 119"/>
                <a:gd name="T46" fmla="*/ 76 w 115"/>
                <a:gd name="T47" fmla="*/ 104 h 119"/>
                <a:gd name="T48" fmla="*/ 87 w 115"/>
                <a:gd name="T49" fmla="*/ 79 h 119"/>
                <a:gd name="T50" fmla="*/ 80 w 115"/>
                <a:gd name="T51" fmla="*/ 63 h 119"/>
                <a:gd name="T52" fmla="*/ 87 w 115"/>
                <a:gd name="T53" fmla="*/ 79 h 119"/>
                <a:gd name="T54" fmla="*/ 46 w 115"/>
                <a:gd name="T55" fmla="*/ 55 h 119"/>
                <a:gd name="T56" fmla="*/ 70 w 115"/>
                <a:gd name="T57" fmla="*/ 39 h 119"/>
                <a:gd name="T58" fmla="*/ 67 w 115"/>
                <a:gd name="T59" fmla="*/ 31 h 119"/>
                <a:gd name="T60" fmla="*/ 50 w 115"/>
                <a:gd name="T61" fmla="*/ 31 h 119"/>
                <a:gd name="T62" fmla="*/ 69 w 115"/>
                <a:gd name="T63" fmla="*/ 79 h 119"/>
                <a:gd name="T64" fmla="*/ 45 w 115"/>
                <a:gd name="T65" fmla="*/ 63 h 119"/>
                <a:gd name="T66" fmla="*/ 69 w 115"/>
                <a:gd name="T67" fmla="*/ 79 h 119"/>
                <a:gd name="T68" fmla="*/ 58 w 115"/>
                <a:gd name="T69" fmla="*/ 109 h 119"/>
                <a:gd name="T70" fmla="*/ 50 w 115"/>
                <a:gd name="T71" fmla="*/ 87 h 119"/>
                <a:gd name="T72" fmla="*/ 32 w 115"/>
                <a:gd name="T73" fmla="*/ 87 h 119"/>
                <a:gd name="T74" fmla="*/ 36 w 115"/>
                <a:gd name="T75" fmla="*/ 104 h 119"/>
                <a:gd name="T76" fmla="*/ 41 w 115"/>
                <a:gd name="T77" fmla="*/ 87 h 119"/>
                <a:gd name="T78" fmla="*/ 37 w 115"/>
                <a:gd name="T79" fmla="*/ 63 h 119"/>
                <a:gd name="T80" fmla="*/ 29 w 115"/>
                <a:gd name="T81" fmla="*/ 79 h 119"/>
                <a:gd name="T82" fmla="*/ 37 w 115"/>
                <a:gd name="T83" fmla="*/ 55 h 119"/>
                <a:gd name="T84" fmla="*/ 29 w 115"/>
                <a:gd name="T85" fmla="*/ 39 h 119"/>
                <a:gd name="T86" fmla="*/ 37 w 115"/>
                <a:gd name="T87" fmla="*/ 55 h 119"/>
                <a:gd name="T88" fmla="*/ 80 w 115"/>
                <a:gd name="T89" fmla="*/ 55 h 119"/>
                <a:gd name="T90" fmla="*/ 87 w 115"/>
                <a:gd name="T91" fmla="*/ 39 h 119"/>
                <a:gd name="T92" fmla="*/ 28 w 115"/>
                <a:gd name="T93" fmla="*/ 99 h 119"/>
                <a:gd name="T94" fmla="*/ 18 w 115"/>
                <a:gd name="T95" fmla="*/ 87 h 119"/>
                <a:gd name="T96" fmla="*/ 18 w 115"/>
                <a:gd name="T97" fmla="*/ 55 h 119"/>
                <a:gd name="T98" fmla="*/ 14 w 115"/>
                <a:gd name="T99" fmla="*/ 39 h 119"/>
                <a:gd name="T100" fmla="*/ 18 w 115"/>
                <a:gd name="T101" fmla="*/ 55 h 119"/>
                <a:gd name="T102" fmla="*/ 13 w 115"/>
                <a:gd name="T103" fmla="*/ 79 h 119"/>
                <a:gd name="T104" fmla="*/ 17 w 115"/>
                <a:gd name="T105" fmla="*/ 63 h 119"/>
                <a:gd name="T106" fmla="*/ 18 w 115"/>
                <a:gd name="T107" fmla="*/ 31 h 119"/>
                <a:gd name="T108" fmla="*/ 34 w 115"/>
                <a:gd name="T109" fmla="*/ 17 h 119"/>
                <a:gd name="T110" fmla="*/ 82 w 115"/>
                <a:gd name="T111" fmla="*/ 18 h 119"/>
                <a:gd name="T112" fmla="*/ 96 w 115"/>
                <a:gd name="T113" fmla="*/ 3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5" h="119">
                  <a:moveTo>
                    <a:pt x="110" y="37"/>
                  </a:moveTo>
                  <a:cubicBezTo>
                    <a:pt x="113" y="44"/>
                    <a:pt x="115" y="52"/>
                    <a:pt x="115" y="60"/>
                  </a:cubicBezTo>
                  <a:cubicBezTo>
                    <a:pt x="115" y="68"/>
                    <a:pt x="113" y="76"/>
                    <a:pt x="110" y="82"/>
                  </a:cubicBezTo>
                  <a:cubicBezTo>
                    <a:pt x="110" y="87"/>
                    <a:pt x="110" y="87"/>
                    <a:pt x="110" y="87"/>
                  </a:cubicBezTo>
                  <a:cubicBezTo>
                    <a:pt x="108" y="87"/>
                    <a:pt x="108" y="87"/>
                    <a:pt x="108" y="87"/>
                  </a:cubicBezTo>
                  <a:cubicBezTo>
                    <a:pt x="99" y="106"/>
                    <a:pt x="80" y="119"/>
                    <a:pt x="58" y="119"/>
                  </a:cubicBezTo>
                  <a:cubicBezTo>
                    <a:pt x="36" y="119"/>
                    <a:pt x="16" y="106"/>
                    <a:pt x="7" y="87"/>
                  </a:cubicBezTo>
                  <a:cubicBezTo>
                    <a:pt x="7" y="87"/>
                    <a:pt x="7" y="87"/>
                    <a:pt x="7" y="87"/>
                  </a:cubicBezTo>
                  <a:cubicBezTo>
                    <a:pt x="7" y="87"/>
                    <a:pt x="7" y="87"/>
                    <a:pt x="7" y="87"/>
                  </a:cubicBezTo>
                  <a:cubicBezTo>
                    <a:pt x="3" y="79"/>
                    <a:pt x="0" y="70"/>
                    <a:pt x="0" y="60"/>
                  </a:cubicBezTo>
                  <a:cubicBezTo>
                    <a:pt x="0" y="50"/>
                    <a:pt x="3" y="40"/>
                    <a:pt x="7" y="32"/>
                  </a:cubicBezTo>
                  <a:cubicBezTo>
                    <a:pt x="7" y="31"/>
                    <a:pt x="7" y="31"/>
                    <a:pt x="7" y="31"/>
                  </a:cubicBezTo>
                  <a:cubicBezTo>
                    <a:pt x="7" y="31"/>
                    <a:pt x="7" y="31"/>
                    <a:pt x="7" y="31"/>
                  </a:cubicBezTo>
                  <a:cubicBezTo>
                    <a:pt x="17" y="13"/>
                    <a:pt x="36" y="0"/>
                    <a:pt x="57" y="0"/>
                  </a:cubicBezTo>
                  <a:cubicBezTo>
                    <a:pt x="79" y="0"/>
                    <a:pt x="98" y="13"/>
                    <a:pt x="108" y="31"/>
                  </a:cubicBezTo>
                  <a:cubicBezTo>
                    <a:pt x="110" y="31"/>
                    <a:pt x="110" y="31"/>
                    <a:pt x="110" y="31"/>
                  </a:cubicBezTo>
                  <a:lnTo>
                    <a:pt x="110" y="37"/>
                  </a:lnTo>
                  <a:close/>
                  <a:moveTo>
                    <a:pt x="98" y="55"/>
                  </a:moveTo>
                  <a:cubicBezTo>
                    <a:pt x="105" y="55"/>
                    <a:pt x="105" y="55"/>
                    <a:pt x="105" y="55"/>
                  </a:cubicBezTo>
                  <a:cubicBezTo>
                    <a:pt x="104" y="50"/>
                    <a:pt x="103" y="44"/>
                    <a:pt x="101" y="39"/>
                  </a:cubicBezTo>
                  <a:cubicBezTo>
                    <a:pt x="95" y="39"/>
                    <a:pt x="95" y="39"/>
                    <a:pt x="95" y="39"/>
                  </a:cubicBezTo>
                  <a:cubicBezTo>
                    <a:pt x="97" y="44"/>
                    <a:pt x="98" y="49"/>
                    <a:pt x="98" y="55"/>
                  </a:cubicBezTo>
                  <a:close/>
                  <a:moveTo>
                    <a:pt x="96" y="79"/>
                  </a:moveTo>
                  <a:cubicBezTo>
                    <a:pt x="101" y="79"/>
                    <a:pt x="101" y="79"/>
                    <a:pt x="101" y="79"/>
                  </a:cubicBezTo>
                  <a:cubicBezTo>
                    <a:pt x="103" y="74"/>
                    <a:pt x="104" y="69"/>
                    <a:pt x="105" y="63"/>
                  </a:cubicBezTo>
                  <a:cubicBezTo>
                    <a:pt x="98" y="63"/>
                    <a:pt x="98" y="63"/>
                    <a:pt x="98" y="63"/>
                  </a:cubicBezTo>
                  <a:cubicBezTo>
                    <a:pt x="98" y="68"/>
                    <a:pt x="97" y="74"/>
                    <a:pt x="96" y="79"/>
                  </a:cubicBezTo>
                  <a:close/>
                  <a:moveTo>
                    <a:pt x="97" y="87"/>
                  </a:moveTo>
                  <a:cubicBezTo>
                    <a:pt x="93" y="87"/>
                    <a:pt x="93" y="87"/>
                    <a:pt x="93" y="87"/>
                  </a:cubicBezTo>
                  <a:cubicBezTo>
                    <a:pt x="92" y="90"/>
                    <a:pt x="91" y="94"/>
                    <a:pt x="89" y="97"/>
                  </a:cubicBezTo>
                  <a:cubicBezTo>
                    <a:pt x="92" y="94"/>
                    <a:pt x="95" y="91"/>
                    <a:pt x="97" y="87"/>
                  </a:cubicBezTo>
                  <a:close/>
                  <a:moveTo>
                    <a:pt x="71" y="12"/>
                  </a:moveTo>
                  <a:cubicBezTo>
                    <a:pt x="68" y="11"/>
                    <a:pt x="66" y="11"/>
                    <a:pt x="64" y="10"/>
                  </a:cubicBezTo>
                  <a:cubicBezTo>
                    <a:pt x="67" y="14"/>
                    <a:pt x="72" y="22"/>
                    <a:pt x="75" y="31"/>
                  </a:cubicBezTo>
                  <a:cubicBezTo>
                    <a:pt x="84" y="31"/>
                    <a:pt x="84" y="31"/>
                    <a:pt x="84" y="31"/>
                  </a:cubicBezTo>
                  <a:cubicBezTo>
                    <a:pt x="80" y="24"/>
                    <a:pt x="76" y="18"/>
                    <a:pt x="69" y="12"/>
                  </a:cubicBezTo>
                  <a:lnTo>
                    <a:pt x="71" y="12"/>
                  </a:lnTo>
                  <a:close/>
                  <a:moveTo>
                    <a:pt x="32" y="31"/>
                  </a:moveTo>
                  <a:cubicBezTo>
                    <a:pt x="42" y="31"/>
                    <a:pt x="42" y="31"/>
                    <a:pt x="42" y="31"/>
                  </a:cubicBezTo>
                  <a:cubicBezTo>
                    <a:pt x="45" y="22"/>
                    <a:pt x="50" y="14"/>
                    <a:pt x="53" y="10"/>
                  </a:cubicBezTo>
                  <a:cubicBezTo>
                    <a:pt x="50" y="10"/>
                    <a:pt x="48" y="11"/>
                    <a:pt x="46" y="11"/>
                  </a:cubicBezTo>
                  <a:cubicBezTo>
                    <a:pt x="47" y="11"/>
                    <a:pt x="47" y="11"/>
                    <a:pt x="47" y="11"/>
                  </a:cubicBezTo>
                  <a:cubicBezTo>
                    <a:pt x="40" y="18"/>
                    <a:pt x="35" y="24"/>
                    <a:pt x="32" y="31"/>
                  </a:cubicBezTo>
                  <a:close/>
                  <a:moveTo>
                    <a:pt x="84" y="87"/>
                  </a:moveTo>
                  <a:cubicBezTo>
                    <a:pt x="76" y="87"/>
                    <a:pt x="76" y="87"/>
                    <a:pt x="76" y="87"/>
                  </a:cubicBezTo>
                  <a:cubicBezTo>
                    <a:pt x="74" y="94"/>
                    <a:pt x="72" y="101"/>
                    <a:pt x="68" y="108"/>
                  </a:cubicBezTo>
                  <a:cubicBezTo>
                    <a:pt x="72" y="107"/>
                    <a:pt x="75" y="106"/>
                    <a:pt x="78" y="104"/>
                  </a:cubicBezTo>
                  <a:cubicBezTo>
                    <a:pt x="76" y="104"/>
                    <a:pt x="76" y="104"/>
                    <a:pt x="76" y="104"/>
                  </a:cubicBezTo>
                  <a:cubicBezTo>
                    <a:pt x="76" y="104"/>
                    <a:pt x="80" y="98"/>
                    <a:pt x="84" y="87"/>
                  </a:cubicBezTo>
                  <a:close/>
                  <a:moveTo>
                    <a:pt x="87" y="79"/>
                  </a:moveTo>
                  <a:cubicBezTo>
                    <a:pt x="88" y="74"/>
                    <a:pt x="89" y="69"/>
                    <a:pt x="90" y="63"/>
                  </a:cubicBezTo>
                  <a:cubicBezTo>
                    <a:pt x="80" y="63"/>
                    <a:pt x="80" y="63"/>
                    <a:pt x="80" y="63"/>
                  </a:cubicBezTo>
                  <a:cubicBezTo>
                    <a:pt x="80" y="68"/>
                    <a:pt x="79" y="74"/>
                    <a:pt x="78" y="79"/>
                  </a:cubicBezTo>
                  <a:lnTo>
                    <a:pt x="87" y="79"/>
                  </a:lnTo>
                  <a:close/>
                  <a:moveTo>
                    <a:pt x="48" y="39"/>
                  </a:moveTo>
                  <a:cubicBezTo>
                    <a:pt x="46" y="45"/>
                    <a:pt x="46" y="50"/>
                    <a:pt x="46" y="55"/>
                  </a:cubicBezTo>
                  <a:cubicBezTo>
                    <a:pt x="72" y="55"/>
                    <a:pt x="72" y="55"/>
                    <a:pt x="72" y="55"/>
                  </a:cubicBezTo>
                  <a:cubicBezTo>
                    <a:pt x="72" y="50"/>
                    <a:pt x="71" y="45"/>
                    <a:pt x="70" y="39"/>
                  </a:cubicBezTo>
                  <a:lnTo>
                    <a:pt x="48" y="39"/>
                  </a:lnTo>
                  <a:close/>
                  <a:moveTo>
                    <a:pt x="67" y="31"/>
                  </a:moveTo>
                  <a:cubicBezTo>
                    <a:pt x="65" y="26"/>
                    <a:pt x="62" y="20"/>
                    <a:pt x="58" y="14"/>
                  </a:cubicBezTo>
                  <a:cubicBezTo>
                    <a:pt x="54" y="20"/>
                    <a:pt x="52" y="26"/>
                    <a:pt x="50" y="31"/>
                  </a:cubicBezTo>
                  <a:lnTo>
                    <a:pt x="67" y="31"/>
                  </a:lnTo>
                  <a:close/>
                  <a:moveTo>
                    <a:pt x="69" y="79"/>
                  </a:moveTo>
                  <a:cubicBezTo>
                    <a:pt x="70" y="74"/>
                    <a:pt x="71" y="69"/>
                    <a:pt x="71" y="63"/>
                  </a:cubicBezTo>
                  <a:cubicBezTo>
                    <a:pt x="45" y="63"/>
                    <a:pt x="45" y="63"/>
                    <a:pt x="45" y="63"/>
                  </a:cubicBezTo>
                  <a:cubicBezTo>
                    <a:pt x="46" y="69"/>
                    <a:pt x="46" y="74"/>
                    <a:pt x="48" y="79"/>
                  </a:cubicBezTo>
                  <a:lnTo>
                    <a:pt x="69" y="79"/>
                  </a:lnTo>
                  <a:close/>
                  <a:moveTo>
                    <a:pt x="50" y="87"/>
                  </a:moveTo>
                  <a:cubicBezTo>
                    <a:pt x="53" y="98"/>
                    <a:pt x="57" y="106"/>
                    <a:pt x="58" y="109"/>
                  </a:cubicBezTo>
                  <a:cubicBezTo>
                    <a:pt x="60" y="106"/>
                    <a:pt x="64" y="98"/>
                    <a:pt x="67" y="87"/>
                  </a:cubicBezTo>
                  <a:lnTo>
                    <a:pt x="50" y="87"/>
                  </a:lnTo>
                  <a:close/>
                  <a:moveTo>
                    <a:pt x="41" y="87"/>
                  </a:moveTo>
                  <a:cubicBezTo>
                    <a:pt x="32" y="87"/>
                    <a:pt x="32" y="87"/>
                    <a:pt x="32" y="87"/>
                  </a:cubicBezTo>
                  <a:cubicBezTo>
                    <a:pt x="36" y="97"/>
                    <a:pt x="40" y="104"/>
                    <a:pt x="40" y="104"/>
                  </a:cubicBezTo>
                  <a:cubicBezTo>
                    <a:pt x="36" y="104"/>
                    <a:pt x="36" y="104"/>
                    <a:pt x="36" y="104"/>
                  </a:cubicBezTo>
                  <a:cubicBezTo>
                    <a:pt x="40" y="106"/>
                    <a:pt x="44" y="108"/>
                    <a:pt x="49" y="108"/>
                  </a:cubicBezTo>
                  <a:cubicBezTo>
                    <a:pt x="46" y="101"/>
                    <a:pt x="43" y="94"/>
                    <a:pt x="41" y="87"/>
                  </a:cubicBezTo>
                  <a:close/>
                  <a:moveTo>
                    <a:pt x="39" y="79"/>
                  </a:moveTo>
                  <a:cubicBezTo>
                    <a:pt x="38" y="74"/>
                    <a:pt x="37" y="68"/>
                    <a:pt x="37" y="63"/>
                  </a:cubicBezTo>
                  <a:cubicBezTo>
                    <a:pt x="26" y="63"/>
                    <a:pt x="26" y="63"/>
                    <a:pt x="26" y="63"/>
                  </a:cubicBezTo>
                  <a:cubicBezTo>
                    <a:pt x="26" y="69"/>
                    <a:pt x="28" y="74"/>
                    <a:pt x="29" y="79"/>
                  </a:cubicBezTo>
                  <a:lnTo>
                    <a:pt x="39" y="79"/>
                  </a:lnTo>
                  <a:close/>
                  <a:moveTo>
                    <a:pt x="37" y="55"/>
                  </a:moveTo>
                  <a:cubicBezTo>
                    <a:pt x="37" y="49"/>
                    <a:pt x="38" y="44"/>
                    <a:pt x="39" y="39"/>
                  </a:cubicBezTo>
                  <a:cubicBezTo>
                    <a:pt x="29" y="39"/>
                    <a:pt x="29" y="39"/>
                    <a:pt x="29" y="39"/>
                  </a:cubicBezTo>
                  <a:cubicBezTo>
                    <a:pt x="27" y="45"/>
                    <a:pt x="26" y="50"/>
                    <a:pt x="26" y="55"/>
                  </a:cubicBezTo>
                  <a:lnTo>
                    <a:pt x="37" y="55"/>
                  </a:lnTo>
                  <a:close/>
                  <a:moveTo>
                    <a:pt x="78" y="39"/>
                  </a:moveTo>
                  <a:cubicBezTo>
                    <a:pt x="79" y="44"/>
                    <a:pt x="80" y="49"/>
                    <a:pt x="80" y="55"/>
                  </a:cubicBezTo>
                  <a:cubicBezTo>
                    <a:pt x="90" y="55"/>
                    <a:pt x="90" y="55"/>
                    <a:pt x="90" y="55"/>
                  </a:cubicBezTo>
                  <a:cubicBezTo>
                    <a:pt x="90" y="50"/>
                    <a:pt x="89" y="45"/>
                    <a:pt x="87" y="39"/>
                  </a:cubicBezTo>
                  <a:lnTo>
                    <a:pt x="78" y="39"/>
                  </a:lnTo>
                  <a:close/>
                  <a:moveTo>
                    <a:pt x="28" y="99"/>
                  </a:moveTo>
                  <a:cubicBezTo>
                    <a:pt x="26" y="95"/>
                    <a:pt x="24" y="91"/>
                    <a:pt x="23" y="87"/>
                  </a:cubicBezTo>
                  <a:cubicBezTo>
                    <a:pt x="18" y="87"/>
                    <a:pt x="18" y="87"/>
                    <a:pt x="18" y="87"/>
                  </a:cubicBezTo>
                  <a:cubicBezTo>
                    <a:pt x="20" y="92"/>
                    <a:pt x="24" y="96"/>
                    <a:pt x="28" y="99"/>
                  </a:cubicBezTo>
                  <a:close/>
                  <a:moveTo>
                    <a:pt x="18" y="55"/>
                  </a:moveTo>
                  <a:cubicBezTo>
                    <a:pt x="18" y="49"/>
                    <a:pt x="19" y="44"/>
                    <a:pt x="21" y="39"/>
                  </a:cubicBezTo>
                  <a:cubicBezTo>
                    <a:pt x="14" y="39"/>
                    <a:pt x="14" y="39"/>
                    <a:pt x="14" y="39"/>
                  </a:cubicBezTo>
                  <a:cubicBezTo>
                    <a:pt x="12" y="44"/>
                    <a:pt x="10" y="50"/>
                    <a:pt x="10" y="55"/>
                  </a:cubicBezTo>
                  <a:lnTo>
                    <a:pt x="18" y="55"/>
                  </a:lnTo>
                  <a:close/>
                  <a:moveTo>
                    <a:pt x="10" y="63"/>
                  </a:moveTo>
                  <a:cubicBezTo>
                    <a:pt x="10" y="69"/>
                    <a:pt x="11" y="74"/>
                    <a:pt x="13" y="79"/>
                  </a:cubicBezTo>
                  <a:cubicBezTo>
                    <a:pt x="20" y="79"/>
                    <a:pt x="20" y="79"/>
                    <a:pt x="20" y="79"/>
                  </a:cubicBezTo>
                  <a:cubicBezTo>
                    <a:pt x="18" y="74"/>
                    <a:pt x="18" y="68"/>
                    <a:pt x="17" y="63"/>
                  </a:cubicBezTo>
                  <a:lnTo>
                    <a:pt x="10" y="63"/>
                  </a:lnTo>
                  <a:close/>
                  <a:moveTo>
                    <a:pt x="18" y="31"/>
                  </a:moveTo>
                  <a:cubicBezTo>
                    <a:pt x="24" y="31"/>
                    <a:pt x="24" y="31"/>
                    <a:pt x="24" y="31"/>
                  </a:cubicBezTo>
                  <a:cubicBezTo>
                    <a:pt x="27" y="25"/>
                    <a:pt x="30" y="20"/>
                    <a:pt x="34" y="17"/>
                  </a:cubicBezTo>
                  <a:cubicBezTo>
                    <a:pt x="27" y="20"/>
                    <a:pt x="22" y="25"/>
                    <a:pt x="18" y="31"/>
                  </a:cubicBezTo>
                  <a:close/>
                  <a:moveTo>
                    <a:pt x="82" y="18"/>
                  </a:moveTo>
                  <a:cubicBezTo>
                    <a:pt x="85" y="21"/>
                    <a:pt x="89" y="25"/>
                    <a:pt x="92" y="32"/>
                  </a:cubicBezTo>
                  <a:cubicBezTo>
                    <a:pt x="96" y="32"/>
                    <a:pt x="96" y="32"/>
                    <a:pt x="96" y="32"/>
                  </a:cubicBezTo>
                  <a:cubicBezTo>
                    <a:pt x="93" y="26"/>
                    <a:pt x="88" y="21"/>
                    <a:pt x="82" y="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Noto Sans" pitchFamily="34" charset="0"/>
                <a:ea typeface="맑은 고딕" pitchFamily="50" charset="-127"/>
              </a:endParaRPr>
            </a:p>
          </p:txBody>
        </p:sp>
        <p:sp>
          <p:nvSpPr>
            <p:cNvPr id="181" name="모서리가 둥근 직사각형 103">
              <a:extLst>
                <a:ext uri="{FF2B5EF4-FFF2-40B4-BE49-F238E27FC236}">
                  <a16:creationId xmlns:a16="http://schemas.microsoft.com/office/drawing/2014/main" id="{4ABE84C8-7B49-4BD2-A8CA-2C9C2B043744}"/>
                </a:ext>
              </a:extLst>
            </p:cNvPr>
            <p:cNvSpPr/>
            <p:nvPr/>
          </p:nvSpPr>
          <p:spPr>
            <a:xfrm>
              <a:off x="9512881" y="5626738"/>
              <a:ext cx="1583744" cy="336163"/>
            </a:xfrm>
            <a:prstGeom prst="round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algn="ctr" latinLnBrk="0"/>
              <a:r>
                <a:rPr lang="en-US" altLang="ko-KR" sz="1400" dirty="0">
                  <a:ln>
                    <a:solidFill>
                      <a:srgbClr val="6A8797">
                        <a:alpha val="0"/>
                      </a:srgbClr>
                    </a:solidFill>
                  </a:ln>
                  <a:solidFill>
                    <a:schemeClr val="tx1">
                      <a:lumMod val="65000"/>
                      <a:lumOff val="35000"/>
                    </a:schemeClr>
                  </a:solidFill>
                  <a:latin typeface="+mj-lt"/>
                  <a:ea typeface="맑은 고딕" pitchFamily="50" charset="-127"/>
                </a:rPr>
                <a:t>menu</a:t>
              </a:r>
              <a:endParaRPr lang="ko-KR" altLang="en-US" sz="1400" dirty="0">
                <a:ln>
                  <a:solidFill>
                    <a:srgbClr val="6A8797">
                      <a:alpha val="0"/>
                    </a:srgbClr>
                  </a:solidFill>
                </a:ln>
                <a:solidFill>
                  <a:schemeClr val="tx1">
                    <a:lumMod val="65000"/>
                    <a:lumOff val="35000"/>
                  </a:schemeClr>
                </a:solidFill>
                <a:latin typeface="+mj-lt"/>
                <a:ea typeface="맑은 고딕" pitchFamily="50" charset="-127"/>
              </a:endParaRPr>
            </a:p>
          </p:txBody>
        </p:sp>
        <p:sp>
          <p:nvSpPr>
            <p:cNvPr id="182" name="타원 181">
              <a:extLst>
                <a:ext uri="{FF2B5EF4-FFF2-40B4-BE49-F238E27FC236}">
                  <a16:creationId xmlns:a16="http://schemas.microsoft.com/office/drawing/2014/main" id="{29DE511A-96F6-48C1-A2FD-C38FC1F47828}"/>
                </a:ext>
              </a:extLst>
            </p:cNvPr>
            <p:cNvSpPr/>
            <p:nvPr/>
          </p:nvSpPr>
          <p:spPr>
            <a:xfrm>
              <a:off x="9247675" y="5535766"/>
              <a:ext cx="518108" cy="518108"/>
            </a:xfrm>
            <a:prstGeom prst="ellipse">
              <a:avLst/>
            </a:pr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3" name="Freeform 13">
              <a:extLst>
                <a:ext uri="{FF2B5EF4-FFF2-40B4-BE49-F238E27FC236}">
                  <a16:creationId xmlns:a16="http://schemas.microsoft.com/office/drawing/2014/main" id="{BDDAA64E-00BA-4CC7-91D2-9F3ED2470C75}"/>
                </a:ext>
              </a:extLst>
            </p:cNvPr>
            <p:cNvSpPr>
              <a:spLocks noEditPoints="1"/>
            </p:cNvSpPr>
            <p:nvPr/>
          </p:nvSpPr>
          <p:spPr bwMode="auto">
            <a:xfrm>
              <a:off x="9378414" y="5666505"/>
              <a:ext cx="256630" cy="256630"/>
            </a:xfrm>
            <a:custGeom>
              <a:avLst/>
              <a:gdLst>
                <a:gd name="T0" fmla="*/ 115 w 115"/>
                <a:gd name="T1" fmla="*/ 60 h 119"/>
                <a:gd name="T2" fmla="*/ 110 w 115"/>
                <a:gd name="T3" fmla="*/ 87 h 119"/>
                <a:gd name="T4" fmla="*/ 58 w 115"/>
                <a:gd name="T5" fmla="*/ 119 h 119"/>
                <a:gd name="T6" fmla="*/ 7 w 115"/>
                <a:gd name="T7" fmla="*/ 87 h 119"/>
                <a:gd name="T8" fmla="*/ 0 w 115"/>
                <a:gd name="T9" fmla="*/ 60 h 119"/>
                <a:gd name="T10" fmla="*/ 7 w 115"/>
                <a:gd name="T11" fmla="*/ 31 h 119"/>
                <a:gd name="T12" fmla="*/ 57 w 115"/>
                <a:gd name="T13" fmla="*/ 0 h 119"/>
                <a:gd name="T14" fmla="*/ 110 w 115"/>
                <a:gd name="T15" fmla="*/ 31 h 119"/>
                <a:gd name="T16" fmla="*/ 98 w 115"/>
                <a:gd name="T17" fmla="*/ 55 h 119"/>
                <a:gd name="T18" fmla="*/ 101 w 115"/>
                <a:gd name="T19" fmla="*/ 39 h 119"/>
                <a:gd name="T20" fmla="*/ 98 w 115"/>
                <a:gd name="T21" fmla="*/ 55 h 119"/>
                <a:gd name="T22" fmla="*/ 101 w 115"/>
                <a:gd name="T23" fmla="*/ 79 h 119"/>
                <a:gd name="T24" fmla="*/ 98 w 115"/>
                <a:gd name="T25" fmla="*/ 63 h 119"/>
                <a:gd name="T26" fmla="*/ 97 w 115"/>
                <a:gd name="T27" fmla="*/ 87 h 119"/>
                <a:gd name="T28" fmla="*/ 89 w 115"/>
                <a:gd name="T29" fmla="*/ 97 h 119"/>
                <a:gd name="T30" fmla="*/ 71 w 115"/>
                <a:gd name="T31" fmla="*/ 12 h 119"/>
                <a:gd name="T32" fmla="*/ 75 w 115"/>
                <a:gd name="T33" fmla="*/ 31 h 119"/>
                <a:gd name="T34" fmla="*/ 69 w 115"/>
                <a:gd name="T35" fmla="*/ 12 h 119"/>
                <a:gd name="T36" fmla="*/ 32 w 115"/>
                <a:gd name="T37" fmla="*/ 31 h 119"/>
                <a:gd name="T38" fmla="*/ 53 w 115"/>
                <a:gd name="T39" fmla="*/ 10 h 119"/>
                <a:gd name="T40" fmla="*/ 47 w 115"/>
                <a:gd name="T41" fmla="*/ 11 h 119"/>
                <a:gd name="T42" fmla="*/ 84 w 115"/>
                <a:gd name="T43" fmla="*/ 87 h 119"/>
                <a:gd name="T44" fmla="*/ 68 w 115"/>
                <a:gd name="T45" fmla="*/ 108 h 119"/>
                <a:gd name="T46" fmla="*/ 76 w 115"/>
                <a:gd name="T47" fmla="*/ 104 h 119"/>
                <a:gd name="T48" fmla="*/ 87 w 115"/>
                <a:gd name="T49" fmla="*/ 79 h 119"/>
                <a:gd name="T50" fmla="*/ 80 w 115"/>
                <a:gd name="T51" fmla="*/ 63 h 119"/>
                <a:gd name="T52" fmla="*/ 87 w 115"/>
                <a:gd name="T53" fmla="*/ 79 h 119"/>
                <a:gd name="T54" fmla="*/ 46 w 115"/>
                <a:gd name="T55" fmla="*/ 55 h 119"/>
                <a:gd name="T56" fmla="*/ 70 w 115"/>
                <a:gd name="T57" fmla="*/ 39 h 119"/>
                <a:gd name="T58" fmla="*/ 67 w 115"/>
                <a:gd name="T59" fmla="*/ 31 h 119"/>
                <a:gd name="T60" fmla="*/ 50 w 115"/>
                <a:gd name="T61" fmla="*/ 31 h 119"/>
                <a:gd name="T62" fmla="*/ 69 w 115"/>
                <a:gd name="T63" fmla="*/ 79 h 119"/>
                <a:gd name="T64" fmla="*/ 45 w 115"/>
                <a:gd name="T65" fmla="*/ 63 h 119"/>
                <a:gd name="T66" fmla="*/ 69 w 115"/>
                <a:gd name="T67" fmla="*/ 79 h 119"/>
                <a:gd name="T68" fmla="*/ 58 w 115"/>
                <a:gd name="T69" fmla="*/ 109 h 119"/>
                <a:gd name="T70" fmla="*/ 50 w 115"/>
                <a:gd name="T71" fmla="*/ 87 h 119"/>
                <a:gd name="T72" fmla="*/ 32 w 115"/>
                <a:gd name="T73" fmla="*/ 87 h 119"/>
                <a:gd name="T74" fmla="*/ 36 w 115"/>
                <a:gd name="T75" fmla="*/ 104 h 119"/>
                <a:gd name="T76" fmla="*/ 41 w 115"/>
                <a:gd name="T77" fmla="*/ 87 h 119"/>
                <a:gd name="T78" fmla="*/ 37 w 115"/>
                <a:gd name="T79" fmla="*/ 63 h 119"/>
                <a:gd name="T80" fmla="*/ 29 w 115"/>
                <a:gd name="T81" fmla="*/ 79 h 119"/>
                <a:gd name="T82" fmla="*/ 37 w 115"/>
                <a:gd name="T83" fmla="*/ 55 h 119"/>
                <a:gd name="T84" fmla="*/ 29 w 115"/>
                <a:gd name="T85" fmla="*/ 39 h 119"/>
                <a:gd name="T86" fmla="*/ 37 w 115"/>
                <a:gd name="T87" fmla="*/ 55 h 119"/>
                <a:gd name="T88" fmla="*/ 80 w 115"/>
                <a:gd name="T89" fmla="*/ 55 h 119"/>
                <a:gd name="T90" fmla="*/ 87 w 115"/>
                <a:gd name="T91" fmla="*/ 39 h 119"/>
                <a:gd name="T92" fmla="*/ 28 w 115"/>
                <a:gd name="T93" fmla="*/ 99 h 119"/>
                <a:gd name="T94" fmla="*/ 18 w 115"/>
                <a:gd name="T95" fmla="*/ 87 h 119"/>
                <a:gd name="T96" fmla="*/ 18 w 115"/>
                <a:gd name="T97" fmla="*/ 55 h 119"/>
                <a:gd name="T98" fmla="*/ 14 w 115"/>
                <a:gd name="T99" fmla="*/ 39 h 119"/>
                <a:gd name="T100" fmla="*/ 18 w 115"/>
                <a:gd name="T101" fmla="*/ 55 h 119"/>
                <a:gd name="T102" fmla="*/ 13 w 115"/>
                <a:gd name="T103" fmla="*/ 79 h 119"/>
                <a:gd name="T104" fmla="*/ 17 w 115"/>
                <a:gd name="T105" fmla="*/ 63 h 119"/>
                <a:gd name="T106" fmla="*/ 18 w 115"/>
                <a:gd name="T107" fmla="*/ 31 h 119"/>
                <a:gd name="T108" fmla="*/ 34 w 115"/>
                <a:gd name="T109" fmla="*/ 17 h 119"/>
                <a:gd name="T110" fmla="*/ 82 w 115"/>
                <a:gd name="T111" fmla="*/ 18 h 119"/>
                <a:gd name="T112" fmla="*/ 96 w 115"/>
                <a:gd name="T113" fmla="*/ 3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5" h="119">
                  <a:moveTo>
                    <a:pt x="110" y="37"/>
                  </a:moveTo>
                  <a:cubicBezTo>
                    <a:pt x="113" y="44"/>
                    <a:pt x="115" y="52"/>
                    <a:pt x="115" y="60"/>
                  </a:cubicBezTo>
                  <a:cubicBezTo>
                    <a:pt x="115" y="68"/>
                    <a:pt x="113" y="76"/>
                    <a:pt x="110" y="82"/>
                  </a:cubicBezTo>
                  <a:cubicBezTo>
                    <a:pt x="110" y="87"/>
                    <a:pt x="110" y="87"/>
                    <a:pt x="110" y="87"/>
                  </a:cubicBezTo>
                  <a:cubicBezTo>
                    <a:pt x="108" y="87"/>
                    <a:pt x="108" y="87"/>
                    <a:pt x="108" y="87"/>
                  </a:cubicBezTo>
                  <a:cubicBezTo>
                    <a:pt x="99" y="106"/>
                    <a:pt x="80" y="119"/>
                    <a:pt x="58" y="119"/>
                  </a:cubicBezTo>
                  <a:cubicBezTo>
                    <a:pt x="36" y="119"/>
                    <a:pt x="16" y="106"/>
                    <a:pt x="7" y="87"/>
                  </a:cubicBezTo>
                  <a:cubicBezTo>
                    <a:pt x="7" y="87"/>
                    <a:pt x="7" y="87"/>
                    <a:pt x="7" y="87"/>
                  </a:cubicBezTo>
                  <a:cubicBezTo>
                    <a:pt x="7" y="87"/>
                    <a:pt x="7" y="87"/>
                    <a:pt x="7" y="87"/>
                  </a:cubicBezTo>
                  <a:cubicBezTo>
                    <a:pt x="3" y="79"/>
                    <a:pt x="0" y="70"/>
                    <a:pt x="0" y="60"/>
                  </a:cubicBezTo>
                  <a:cubicBezTo>
                    <a:pt x="0" y="50"/>
                    <a:pt x="3" y="40"/>
                    <a:pt x="7" y="32"/>
                  </a:cubicBezTo>
                  <a:cubicBezTo>
                    <a:pt x="7" y="31"/>
                    <a:pt x="7" y="31"/>
                    <a:pt x="7" y="31"/>
                  </a:cubicBezTo>
                  <a:cubicBezTo>
                    <a:pt x="7" y="31"/>
                    <a:pt x="7" y="31"/>
                    <a:pt x="7" y="31"/>
                  </a:cubicBezTo>
                  <a:cubicBezTo>
                    <a:pt x="17" y="13"/>
                    <a:pt x="36" y="0"/>
                    <a:pt x="57" y="0"/>
                  </a:cubicBezTo>
                  <a:cubicBezTo>
                    <a:pt x="79" y="0"/>
                    <a:pt x="98" y="13"/>
                    <a:pt x="108" y="31"/>
                  </a:cubicBezTo>
                  <a:cubicBezTo>
                    <a:pt x="110" y="31"/>
                    <a:pt x="110" y="31"/>
                    <a:pt x="110" y="31"/>
                  </a:cubicBezTo>
                  <a:lnTo>
                    <a:pt x="110" y="37"/>
                  </a:lnTo>
                  <a:close/>
                  <a:moveTo>
                    <a:pt x="98" y="55"/>
                  </a:moveTo>
                  <a:cubicBezTo>
                    <a:pt x="105" y="55"/>
                    <a:pt x="105" y="55"/>
                    <a:pt x="105" y="55"/>
                  </a:cubicBezTo>
                  <a:cubicBezTo>
                    <a:pt x="104" y="50"/>
                    <a:pt x="103" y="44"/>
                    <a:pt x="101" y="39"/>
                  </a:cubicBezTo>
                  <a:cubicBezTo>
                    <a:pt x="95" y="39"/>
                    <a:pt x="95" y="39"/>
                    <a:pt x="95" y="39"/>
                  </a:cubicBezTo>
                  <a:cubicBezTo>
                    <a:pt x="97" y="44"/>
                    <a:pt x="98" y="49"/>
                    <a:pt x="98" y="55"/>
                  </a:cubicBezTo>
                  <a:close/>
                  <a:moveTo>
                    <a:pt x="96" y="79"/>
                  </a:moveTo>
                  <a:cubicBezTo>
                    <a:pt x="101" y="79"/>
                    <a:pt x="101" y="79"/>
                    <a:pt x="101" y="79"/>
                  </a:cubicBezTo>
                  <a:cubicBezTo>
                    <a:pt x="103" y="74"/>
                    <a:pt x="104" y="69"/>
                    <a:pt x="105" y="63"/>
                  </a:cubicBezTo>
                  <a:cubicBezTo>
                    <a:pt x="98" y="63"/>
                    <a:pt x="98" y="63"/>
                    <a:pt x="98" y="63"/>
                  </a:cubicBezTo>
                  <a:cubicBezTo>
                    <a:pt x="98" y="68"/>
                    <a:pt x="97" y="74"/>
                    <a:pt x="96" y="79"/>
                  </a:cubicBezTo>
                  <a:close/>
                  <a:moveTo>
                    <a:pt x="97" y="87"/>
                  </a:moveTo>
                  <a:cubicBezTo>
                    <a:pt x="93" y="87"/>
                    <a:pt x="93" y="87"/>
                    <a:pt x="93" y="87"/>
                  </a:cubicBezTo>
                  <a:cubicBezTo>
                    <a:pt x="92" y="90"/>
                    <a:pt x="91" y="94"/>
                    <a:pt x="89" y="97"/>
                  </a:cubicBezTo>
                  <a:cubicBezTo>
                    <a:pt x="92" y="94"/>
                    <a:pt x="95" y="91"/>
                    <a:pt x="97" y="87"/>
                  </a:cubicBezTo>
                  <a:close/>
                  <a:moveTo>
                    <a:pt x="71" y="12"/>
                  </a:moveTo>
                  <a:cubicBezTo>
                    <a:pt x="68" y="11"/>
                    <a:pt x="66" y="11"/>
                    <a:pt x="64" y="10"/>
                  </a:cubicBezTo>
                  <a:cubicBezTo>
                    <a:pt x="67" y="14"/>
                    <a:pt x="72" y="22"/>
                    <a:pt x="75" y="31"/>
                  </a:cubicBezTo>
                  <a:cubicBezTo>
                    <a:pt x="84" y="31"/>
                    <a:pt x="84" y="31"/>
                    <a:pt x="84" y="31"/>
                  </a:cubicBezTo>
                  <a:cubicBezTo>
                    <a:pt x="80" y="24"/>
                    <a:pt x="76" y="18"/>
                    <a:pt x="69" y="12"/>
                  </a:cubicBezTo>
                  <a:lnTo>
                    <a:pt x="71" y="12"/>
                  </a:lnTo>
                  <a:close/>
                  <a:moveTo>
                    <a:pt x="32" y="31"/>
                  </a:moveTo>
                  <a:cubicBezTo>
                    <a:pt x="42" y="31"/>
                    <a:pt x="42" y="31"/>
                    <a:pt x="42" y="31"/>
                  </a:cubicBezTo>
                  <a:cubicBezTo>
                    <a:pt x="45" y="22"/>
                    <a:pt x="50" y="14"/>
                    <a:pt x="53" y="10"/>
                  </a:cubicBezTo>
                  <a:cubicBezTo>
                    <a:pt x="50" y="10"/>
                    <a:pt x="48" y="11"/>
                    <a:pt x="46" y="11"/>
                  </a:cubicBezTo>
                  <a:cubicBezTo>
                    <a:pt x="47" y="11"/>
                    <a:pt x="47" y="11"/>
                    <a:pt x="47" y="11"/>
                  </a:cubicBezTo>
                  <a:cubicBezTo>
                    <a:pt x="40" y="18"/>
                    <a:pt x="35" y="24"/>
                    <a:pt x="32" y="31"/>
                  </a:cubicBezTo>
                  <a:close/>
                  <a:moveTo>
                    <a:pt x="84" y="87"/>
                  </a:moveTo>
                  <a:cubicBezTo>
                    <a:pt x="76" y="87"/>
                    <a:pt x="76" y="87"/>
                    <a:pt x="76" y="87"/>
                  </a:cubicBezTo>
                  <a:cubicBezTo>
                    <a:pt x="74" y="94"/>
                    <a:pt x="72" y="101"/>
                    <a:pt x="68" y="108"/>
                  </a:cubicBezTo>
                  <a:cubicBezTo>
                    <a:pt x="72" y="107"/>
                    <a:pt x="75" y="106"/>
                    <a:pt x="78" y="104"/>
                  </a:cubicBezTo>
                  <a:cubicBezTo>
                    <a:pt x="76" y="104"/>
                    <a:pt x="76" y="104"/>
                    <a:pt x="76" y="104"/>
                  </a:cubicBezTo>
                  <a:cubicBezTo>
                    <a:pt x="76" y="104"/>
                    <a:pt x="80" y="98"/>
                    <a:pt x="84" y="87"/>
                  </a:cubicBezTo>
                  <a:close/>
                  <a:moveTo>
                    <a:pt x="87" y="79"/>
                  </a:moveTo>
                  <a:cubicBezTo>
                    <a:pt x="88" y="74"/>
                    <a:pt x="89" y="69"/>
                    <a:pt x="90" y="63"/>
                  </a:cubicBezTo>
                  <a:cubicBezTo>
                    <a:pt x="80" y="63"/>
                    <a:pt x="80" y="63"/>
                    <a:pt x="80" y="63"/>
                  </a:cubicBezTo>
                  <a:cubicBezTo>
                    <a:pt x="80" y="68"/>
                    <a:pt x="79" y="74"/>
                    <a:pt x="78" y="79"/>
                  </a:cubicBezTo>
                  <a:lnTo>
                    <a:pt x="87" y="79"/>
                  </a:lnTo>
                  <a:close/>
                  <a:moveTo>
                    <a:pt x="48" y="39"/>
                  </a:moveTo>
                  <a:cubicBezTo>
                    <a:pt x="46" y="45"/>
                    <a:pt x="46" y="50"/>
                    <a:pt x="46" y="55"/>
                  </a:cubicBezTo>
                  <a:cubicBezTo>
                    <a:pt x="72" y="55"/>
                    <a:pt x="72" y="55"/>
                    <a:pt x="72" y="55"/>
                  </a:cubicBezTo>
                  <a:cubicBezTo>
                    <a:pt x="72" y="50"/>
                    <a:pt x="71" y="45"/>
                    <a:pt x="70" y="39"/>
                  </a:cubicBezTo>
                  <a:lnTo>
                    <a:pt x="48" y="39"/>
                  </a:lnTo>
                  <a:close/>
                  <a:moveTo>
                    <a:pt x="67" y="31"/>
                  </a:moveTo>
                  <a:cubicBezTo>
                    <a:pt x="65" y="26"/>
                    <a:pt x="62" y="20"/>
                    <a:pt x="58" y="14"/>
                  </a:cubicBezTo>
                  <a:cubicBezTo>
                    <a:pt x="54" y="20"/>
                    <a:pt x="52" y="26"/>
                    <a:pt x="50" y="31"/>
                  </a:cubicBezTo>
                  <a:lnTo>
                    <a:pt x="67" y="31"/>
                  </a:lnTo>
                  <a:close/>
                  <a:moveTo>
                    <a:pt x="69" y="79"/>
                  </a:moveTo>
                  <a:cubicBezTo>
                    <a:pt x="70" y="74"/>
                    <a:pt x="71" y="69"/>
                    <a:pt x="71" y="63"/>
                  </a:cubicBezTo>
                  <a:cubicBezTo>
                    <a:pt x="45" y="63"/>
                    <a:pt x="45" y="63"/>
                    <a:pt x="45" y="63"/>
                  </a:cubicBezTo>
                  <a:cubicBezTo>
                    <a:pt x="46" y="69"/>
                    <a:pt x="46" y="74"/>
                    <a:pt x="48" y="79"/>
                  </a:cubicBezTo>
                  <a:lnTo>
                    <a:pt x="69" y="79"/>
                  </a:lnTo>
                  <a:close/>
                  <a:moveTo>
                    <a:pt x="50" y="87"/>
                  </a:moveTo>
                  <a:cubicBezTo>
                    <a:pt x="53" y="98"/>
                    <a:pt x="57" y="106"/>
                    <a:pt x="58" y="109"/>
                  </a:cubicBezTo>
                  <a:cubicBezTo>
                    <a:pt x="60" y="106"/>
                    <a:pt x="64" y="98"/>
                    <a:pt x="67" y="87"/>
                  </a:cubicBezTo>
                  <a:lnTo>
                    <a:pt x="50" y="87"/>
                  </a:lnTo>
                  <a:close/>
                  <a:moveTo>
                    <a:pt x="41" y="87"/>
                  </a:moveTo>
                  <a:cubicBezTo>
                    <a:pt x="32" y="87"/>
                    <a:pt x="32" y="87"/>
                    <a:pt x="32" y="87"/>
                  </a:cubicBezTo>
                  <a:cubicBezTo>
                    <a:pt x="36" y="97"/>
                    <a:pt x="40" y="104"/>
                    <a:pt x="40" y="104"/>
                  </a:cubicBezTo>
                  <a:cubicBezTo>
                    <a:pt x="36" y="104"/>
                    <a:pt x="36" y="104"/>
                    <a:pt x="36" y="104"/>
                  </a:cubicBezTo>
                  <a:cubicBezTo>
                    <a:pt x="40" y="106"/>
                    <a:pt x="44" y="108"/>
                    <a:pt x="49" y="108"/>
                  </a:cubicBezTo>
                  <a:cubicBezTo>
                    <a:pt x="46" y="101"/>
                    <a:pt x="43" y="94"/>
                    <a:pt x="41" y="87"/>
                  </a:cubicBezTo>
                  <a:close/>
                  <a:moveTo>
                    <a:pt x="39" y="79"/>
                  </a:moveTo>
                  <a:cubicBezTo>
                    <a:pt x="38" y="74"/>
                    <a:pt x="37" y="68"/>
                    <a:pt x="37" y="63"/>
                  </a:cubicBezTo>
                  <a:cubicBezTo>
                    <a:pt x="26" y="63"/>
                    <a:pt x="26" y="63"/>
                    <a:pt x="26" y="63"/>
                  </a:cubicBezTo>
                  <a:cubicBezTo>
                    <a:pt x="26" y="69"/>
                    <a:pt x="28" y="74"/>
                    <a:pt x="29" y="79"/>
                  </a:cubicBezTo>
                  <a:lnTo>
                    <a:pt x="39" y="79"/>
                  </a:lnTo>
                  <a:close/>
                  <a:moveTo>
                    <a:pt x="37" y="55"/>
                  </a:moveTo>
                  <a:cubicBezTo>
                    <a:pt x="37" y="49"/>
                    <a:pt x="38" y="44"/>
                    <a:pt x="39" y="39"/>
                  </a:cubicBezTo>
                  <a:cubicBezTo>
                    <a:pt x="29" y="39"/>
                    <a:pt x="29" y="39"/>
                    <a:pt x="29" y="39"/>
                  </a:cubicBezTo>
                  <a:cubicBezTo>
                    <a:pt x="27" y="45"/>
                    <a:pt x="26" y="50"/>
                    <a:pt x="26" y="55"/>
                  </a:cubicBezTo>
                  <a:lnTo>
                    <a:pt x="37" y="55"/>
                  </a:lnTo>
                  <a:close/>
                  <a:moveTo>
                    <a:pt x="78" y="39"/>
                  </a:moveTo>
                  <a:cubicBezTo>
                    <a:pt x="79" y="44"/>
                    <a:pt x="80" y="49"/>
                    <a:pt x="80" y="55"/>
                  </a:cubicBezTo>
                  <a:cubicBezTo>
                    <a:pt x="90" y="55"/>
                    <a:pt x="90" y="55"/>
                    <a:pt x="90" y="55"/>
                  </a:cubicBezTo>
                  <a:cubicBezTo>
                    <a:pt x="90" y="50"/>
                    <a:pt x="89" y="45"/>
                    <a:pt x="87" y="39"/>
                  </a:cubicBezTo>
                  <a:lnTo>
                    <a:pt x="78" y="39"/>
                  </a:lnTo>
                  <a:close/>
                  <a:moveTo>
                    <a:pt x="28" y="99"/>
                  </a:moveTo>
                  <a:cubicBezTo>
                    <a:pt x="26" y="95"/>
                    <a:pt x="24" y="91"/>
                    <a:pt x="23" y="87"/>
                  </a:cubicBezTo>
                  <a:cubicBezTo>
                    <a:pt x="18" y="87"/>
                    <a:pt x="18" y="87"/>
                    <a:pt x="18" y="87"/>
                  </a:cubicBezTo>
                  <a:cubicBezTo>
                    <a:pt x="20" y="92"/>
                    <a:pt x="24" y="96"/>
                    <a:pt x="28" y="99"/>
                  </a:cubicBezTo>
                  <a:close/>
                  <a:moveTo>
                    <a:pt x="18" y="55"/>
                  </a:moveTo>
                  <a:cubicBezTo>
                    <a:pt x="18" y="49"/>
                    <a:pt x="19" y="44"/>
                    <a:pt x="21" y="39"/>
                  </a:cubicBezTo>
                  <a:cubicBezTo>
                    <a:pt x="14" y="39"/>
                    <a:pt x="14" y="39"/>
                    <a:pt x="14" y="39"/>
                  </a:cubicBezTo>
                  <a:cubicBezTo>
                    <a:pt x="12" y="44"/>
                    <a:pt x="10" y="50"/>
                    <a:pt x="10" y="55"/>
                  </a:cubicBezTo>
                  <a:lnTo>
                    <a:pt x="18" y="55"/>
                  </a:lnTo>
                  <a:close/>
                  <a:moveTo>
                    <a:pt x="10" y="63"/>
                  </a:moveTo>
                  <a:cubicBezTo>
                    <a:pt x="10" y="69"/>
                    <a:pt x="11" y="74"/>
                    <a:pt x="13" y="79"/>
                  </a:cubicBezTo>
                  <a:cubicBezTo>
                    <a:pt x="20" y="79"/>
                    <a:pt x="20" y="79"/>
                    <a:pt x="20" y="79"/>
                  </a:cubicBezTo>
                  <a:cubicBezTo>
                    <a:pt x="18" y="74"/>
                    <a:pt x="18" y="68"/>
                    <a:pt x="17" y="63"/>
                  </a:cubicBezTo>
                  <a:lnTo>
                    <a:pt x="10" y="63"/>
                  </a:lnTo>
                  <a:close/>
                  <a:moveTo>
                    <a:pt x="18" y="31"/>
                  </a:moveTo>
                  <a:cubicBezTo>
                    <a:pt x="24" y="31"/>
                    <a:pt x="24" y="31"/>
                    <a:pt x="24" y="31"/>
                  </a:cubicBezTo>
                  <a:cubicBezTo>
                    <a:pt x="27" y="25"/>
                    <a:pt x="30" y="20"/>
                    <a:pt x="34" y="17"/>
                  </a:cubicBezTo>
                  <a:cubicBezTo>
                    <a:pt x="27" y="20"/>
                    <a:pt x="22" y="25"/>
                    <a:pt x="18" y="31"/>
                  </a:cubicBezTo>
                  <a:close/>
                  <a:moveTo>
                    <a:pt x="82" y="18"/>
                  </a:moveTo>
                  <a:cubicBezTo>
                    <a:pt x="85" y="21"/>
                    <a:pt x="89" y="25"/>
                    <a:pt x="92" y="32"/>
                  </a:cubicBezTo>
                  <a:cubicBezTo>
                    <a:pt x="96" y="32"/>
                    <a:pt x="96" y="32"/>
                    <a:pt x="96" y="32"/>
                  </a:cubicBezTo>
                  <a:cubicBezTo>
                    <a:pt x="93" y="26"/>
                    <a:pt x="88" y="21"/>
                    <a:pt x="82" y="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Noto Sans" pitchFamily="34" charset="0"/>
                <a:ea typeface="맑은 고딕" pitchFamily="50" charset="-127"/>
              </a:endParaRPr>
            </a:p>
          </p:txBody>
        </p:sp>
        <p:cxnSp>
          <p:nvCxnSpPr>
            <p:cNvPr id="172" name="꺾인 연결선 106">
              <a:extLst>
                <a:ext uri="{FF2B5EF4-FFF2-40B4-BE49-F238E27FC236}">
                  <a16:creationId xmlns:a16="http://schemas.microsoft.com/office/drawing/2014/main" id="{7CCA60CC-7F67-4A65-B2FE-F9E098563D76}"/>
                </a:ext>
              </a:extLst>
            </p:cNvPr>
            <p:cNvCxnSpPr>
              <a:cxnSpLocks/>
              <a:endCxn id="203" idx="2"/>
            </p:cNvCxnSpPr>
            <p:nvPr/>
          </p:nvCxnSpPr>
          <p:spPr>
            <a:xfrm>
              <a:off x="6389475" y="1801029"/>
              <a:ext cx="504624" cy="798758"/>
            </a:xfrm>
            <a:prstGeom prst="bentConnector3">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3" name="직선 연결선 172">
              <a:extLst>
                <a:ext uri="{FF2B5EF4-FFF2-40B4-BE49-F238E27FC236}">
                  <a16:creationId xmlns:a16="http://schemas.microsoft.com/office/drawing/2014/main" id="{BA3D7919-C891-40AF-803B-18A45D21839C}"/>
                </a:ext>
              </a:extLst>
            </p:cNvPr>
            <p:cNvCxnSpPr>
              <a:cxnSpLocks/>
              <a:endCxn id="206" idx="2"/>
            </p:cNvCxnSpPr>
            <p:nvPr/>
          </p:nvCxnSpPr>
          <p:spPr>
            <a:xfrm>
              <a:off x="6389475" y="1801029"/>
              <a:ext cx="504625" cy="0"/>
            </a:xfrm>
            <a:prstGeom prst="line">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4" name="꺾인 연결선 108">
              <a:extLst>
                <a:ext uri="{FF2B5EF4-FFF2-40B4-BE49-F238E27FC236}">
                  <a16:creationId xmlns:a16="http://schemas.microsoft.com/office/drawing/2014/main" id="{7E6D98BA-DB9B-446B-B00B-33DCCB61D3EB}"/>
                </a:ext>
              </a:extLst>
            </p:cNvPr>
            <p:cNvCxnSpPr>
              <a:cxnSpLocks/>
              <a:endCxn id="200" idx="2"/>
            </p:cNvCxnSpPr>
            <p:nvPr/>
          </p:nvCxnSpPr>
          <p:spPr>
            <a:xfrm>
              <a:off x="6389475" y="1801029"/>
              <a:ext cx="504624" cy="2396274"/>
            </a:xfrm>
            <a:prstGeom prst="bentConnector3">
              <a:avLst>
                <a:gd name="adj1" fmla="val 50000"/>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5" name="직선 연결선 174">
              <a:extLst>
                <a:ext uri="{FF2B5EF4-FFF2-40B4-BE49-F238E27FC236}">
                  <a16:creationId xmlns:a16="http://schemas.microsoft.com/office/drawing/2014/main" id="{CAFD2318-3104-48FA-AEA8-AEC2338CF25D}"/>
                </a:ext>
              </a:extLst>
            </p:cNvPr>
            <p:cNvCxnSpPr>
              <a:endCxn id="197" idx="2"/>
            </p:cNvCxnSpPr>
            <p:nvPr/>
          </p:nvCxnSpPr>
          <p:spPr>
            <a:xfrm>
              <a:off x="8743051" y="1801029"/>
              <a:ext cx="504625" cy="0"/>
            </a:xfrm>
            <a:prstGeom prst="line">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6" name="꺾인 연결선 110">
              <a:extLst>
                <a:ext uri="{FF2B5EF4-FFF2-40B4-BE49-F238E27FC236}">
                  <a16:creationId xmlns:a16="http://schemas.microsoft.com/office/drawing/2014/main" id="{07357DF9-0F37-4ED3-B7E6-52CD2925C66D}"/>
                </a:ext>
              </a:extLst>
            </p:cNvPr>
            <p:cNvCxnSpPr>
              <a:endCxn id="191" idx="2"/>
            </p:cNvCxnSpPr>
            <p:nvPr/>
          </p:nvCxnSpPr>
          <p:spPr>
            <a:xfrm>
              <a:off x="8743048" y="2599787"/>
              <a:ext cx="504627" cy="798758"/>
            </a:xfrm>
            <a:prstGeom prst="bentConnector3">
              <a:avLst>
                <a:gd name="adj1" fmla="val 50000"/>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7" name="직선 연결선 176">
              <a:extLst>
                <a:ext uri="{FF2B5EF4-FFF2-40B4-BE49-F238E27FC236}">
                  <a16:creationId xmlns:a16="http://schemas.microsoft.com/office/drawing/2014/main" id="{6B401C67-B2F6-4EC6-988B-0D536170F5E2}"/>
                </a:ext>
              </a:extLst>
            </p:cNvPr>
            <p:cNvCxnSpPr>
              <a:endCxn id="194" idx="2"/>
            </p:cNvCxnSpPr>
            <p:nvPr/>
          </p:nvCxnSpPr>
          <p:spPr>
            <a:xfrm>
              <a:off x="8743048" y="2599787"/>
              <a:ext cx="504627" cy="0"/>
            </a:xfrm>
            <a:prstGeom prst="line">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8" name="꺾인 연결선 112">
              <a:extLst>
                <a:ext uri="{FF2B5EF4-FFF2-40B4-BE49-F238E27FC236}">
                  <a16:creationId xmlns:a16="http://schemas.microsoft.com/office/drawing/2014/main" id="{EB89ED9D-67B3-4E33-904F-1EE935A5E021}"/>
                </a:ext>
              </a:extLst>
            </p:cNvPr>
            <p:cNvCxnSpPr>
              <a:endCxn id="185" idx="2"/>
            </p:cNvCxnSpPr>
            <p:nvPr/>
          </p:nvCxnSpPr>
          <p:spPr>
            <a:xfrm>
              <a:off x="8743048" y="4197303"/>
              <a:ext cx="504627" cy="798758"/>
            </a:xfrm>
            <a:prstGeom prst="bentConnector3">
              <a:avLst>
                <a:gd name="adj1" fmla="val 50000"/>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9" name="직선 연결선 178">
              <a:extLst>
                <a:ext uri="{FF2B5EF4-FFF2-40B4-BE49-F238E27FC236}">
                  <a16:creationId xmlns:a16="http://schemas.microsoft.com/office/drawing/2014/main" id="{B3744E40-2F7E-4117-8A45-DFE6D7B6D201}"/>
                </a:ext>
              </a:extLst>
            </p:cNvPr>
            <p:cNvCxnSpPr>
              <a:endCxn id="188" idx="2"/>
            </p:cNvCxnSpPr>
            <p:nvPr/>
          </p:nvCxnSpPr>
          <p:spPr>
            <a:xfrm>
              <a:off x="8743048" y="4197303"/>
              <a:ext cx="504627" cy="0"/>
            </a:xfrm>
            <a:prstGeom prst="line">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80" name="꺾인 연결선 114">
              <a:extLst>
                <a:ext uri="{FF2B5EF4-FFF2-40B4-BE49-F238E27FC236}">
                  <a16:creationId xmlns:a16="http://schemas.microsoft.com/office/drawing/2014/main" id="{197A3E89-4369-4694-A593-8028B70F9453}"/>
                </a:ext>
              </a:extLst>
            </p:cNvPr>
            <p:cNvCxnSpPr>
              <a:endCxn id="182" idx="2"/>
            </p:cNvCxnSpPr>
            <p:nvPr/>
          </p:nvCxnSpPr>
          <p:spPr>
            <a:xfrm>
              <a:off x="8743048" y="4197303"/>
              <a:ext cx="504627" cy="1597518"/>
            </a:xfrm>
            <a:prstGeom prst="bentConnector3">
              <a:avLst>
                <a:gd name="adj1" fmla="val 50000"/>
              </a:avLst>
            </a:prstGeom>
            <a:ln w="63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2" name="Freeform 5">
              <a:extLst>
                <a:ext uri="{FF2B5EF4-FFF2-40B4-BE49-F238E27FC236}">
                  <a16:creationId xmlns:a16="http://schemas.microsoft.com/office/drawing/2014/main" id="{9F369636-8525-46EA-B728-51AF645A5A8F}"/>
                </a:ext>
              </a:extLst>
            </p:cNvPr>
            <p:cNvSpPr>
              <a:spLocks noEditPoints="1"/>
            </p:cNvSpPr>
            <p:nvPr/>
          </p:nvSpPr>
          <p:spPr bwMode="auto">
            <a:xfrm>
              <a:off x="7028565" y="1685936"/>
              <a:ext cx="256630" cy="256630"/>
            </a:xfrm>
            <a:custGeom>
              <a:avLst/>
              <a:gdLst>
                <a:gd name="T0" fmla="*/ 59 w 119"/>
                <a:gd name="T1" fmla="*/ 119 h 119"/>
                <a:gd name="T2" fmla="*/ 59 w 119"/>
                <a:gd name="T3" fmla="*/ 119 h 119"/>
                <a:gd name="T4" fmla="*/ 7 w 119"/>
                <a:gd name="T5" fmla="*/ 19 h 119"/>
                <a:gd name="T6" fmla="*/ 59 w 119"/>
                <a:gd name="T7" fmla="*/ 0 h 119"/>
                <a:gd name="T8" fmla="*/ 59 w 119"/>
                <a:gd name="T9" fmla="*/ 0 h 119"/>
                <a:gd name="T10" fmla="*/ 59 w 119"/>
                <a:gd name="T11" fmla="*/ 0 h 119"/>
                <a:gd name="T12" fmla="*/ 59 w 119"/>
                <a:gd name="T13" fmla="*/ 0 h 119"/>
                <a:gd name="T14" fmla="*/ 59 w 119"/>
                <a:gd name="T15" fmla="*/ 0 h 119"/>
                <a:gd name="T16" fmla="*/ 111 w 119"/>
                <a:gd name="T17" fmla="*/ 19 h 119"/>
                <a:gd name="T18" fmla="*/ 59 w 119"/>
                <a:gd name="T19" fmla="*/ 119 h 119"/>
                <a:gd name="T20" fmla="*/ 100 w 119"/>
                <a:gd name="T21" fmla="*/ 26 h 119"/>
                <a:gd name="T22" fmla="*/ 59 w 119"/>
                <a:gd name="T23" fmla="*/ 12 h 119"/>
                <a:gd name="T24" fmla="*/ 59 w 119"/>
                <a:gd name="T25" fmla="*/ 11 h 119"/>
                <a:gd name="T26" fmla="*/ 59 w 119"/>
                <a:gd name="T27" fmla="*/ 11 h 119"/>
                <a:gd name="T28" fmla="*/ 59 w 119"/>
                <a:gd name="T29" fmla="*/ 11 h 119"/>
                <a:gd name="T30" fmla="*/ 59 w 119"/>
                <a:gd name="T31" fmla="*/ 12 h 119"/>
                <a:gd name="T32" fmla="*/ 18 w 119"/>
                <a:gd name="T33" fmla="*/ 26 h 119"/>
                <a:gd name="T34" fmla="*/ 59 w 119"/>
                <a:gd name="T35" fmla="*/ 109 h 119"/>
                <a:gd name="T36" fmla="*/ 59 w 119"/>
                <a:gd name="T37" fmla="*/ 109 h 119"/>
                <a:gd name="T38" fmla="*/ 100 w 119"/>
                <a:gd name="T39" fmla="*/ 26 h 119"/>
                <a:gd name="T40" fmla="*/ 59 w 119"/>
                <a:gd name="T41" fmla="*/ 101 h 119"/>
                <a:gd name="T42" fmla="*/ 59 w 119"/>
                <a:gd name="T43" fmla="*/ 101 h 119"/>
                <a:gd name="T44" fmla="*/ 57 w 119"/>
                <a:gd name="T45" fmla="*/ 100 h 119"/>
                <a:gd name="T46" fmla="*/ 92 w 119"/>
                <a:gd name="T47" fmla="*/ 62 h 119"/>
                <a:gd name="T48" fmla="*/ 59 w 119"/>
                <a:gd name="T49" fmla="*/ 101 h 119"/>
                <a:gd name="T50" fmla="*/ 41 w 119"/>
                <a:gd name="T51" fmla="*/ 92 h 119"/>
                <a:gd name="T52" fmla="*/ 93 w 119"/>
                <a:gd name="T53" fmla="*/ 35 h 119"/>
                <a:gd name="T54" fmla="*/ 93 w 119"/>
                <a:gd name="T55" fmla="*/ 48 h 119"/>
                <a:gd name="T56" fmla="*/ 49 w 119"/>
                <a:gd name="T57" fmla="*/ 97 h 119"/>
                <a:gd name="T58" fmla="*/ 41 w 119"/>
                <a:gd name="T59" fmla="*/ 92 h 119"/>
                <a:gd name="T60" fmla="*/ 25 w 119"/>
                <a:gd name="T61" fmla="*/ 32 h 119"/>
                <a:gd name="T62" fmla="*/ 59 w 119"/>
                <a:gd name="T63" fmla="*/ 20 h 119"/>
                <a:gd name="T64" fmla="*/ 59 w 119"/>
                <a:gd name="T65" fmla="*/ 20 h 119"/>
                <a:gd name="T66" fmla="*/ 59 w 119"/>
                <a:gd name="T67" fmla="*/ 20 h 119"/>
                <a:gd name="T68" fmla="*/ 59 w 119"/>
                <a:gd name="T69" fmla="*/ 20 h 119"/>
                <a:gd name="T70" fmla="*/ 59 w 119"/>
                <a:gd name="T71" fmla="*/ 20 h 119"/>
                <a:gd name="T72" fmla="*/ 85 w 119"/>
                <a:gd name="T73" fmla="*/ 33 h 119"/>
                <a:gd name="T74" fmla="*/ 36 w 119"/>
                <a:gd name="T75" fmla="*/ 85 h 119"/>
                <a:gd name="T76" fmla="*/ 25 w 119"/>
                <a:gd name="T77" fmla="*/ 3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9" h="119">
                  <a:moveTo>
                    <a:pt x="59" y="119"/>
                  </a:moveTo>
                  <a:cubicBezTo>
                    <a:pt x="59" y="119"/>
                    <a:pt x="59" y="119"/>
                    <a:pt x="59" y="119"/>
                  </a:cubicBezTo>
                  <a:cubicBezTo>
                    <a:pt x="0" y="106"/>
                    <a:pt x="7" y="19"/>
                    <a:pt x="7" y="19"/>
                  </a:cubicBezTo>
                  <a:cubicBezTo>
                    <a:pt x="39" y="23"/>
                    <a:pt x="57" y="3"/>
                    <a:pt x="59" y="0"/>
                  </a:cubicBezTo>
                  <a:cubicBezTo>
                    <a:pt x="59" y="0"/>
                    <a:pt x="59" y="0"/>
                    <a:pt x="59" y="0"/>
                  </a:cubicBezTo>
                  <a:cubicBezTo>
                    <a:pt x="59" y="0"/>
                    <a:pt x="59" y="0"/>
                    <a:pt x="59" y="0"/>
                  </a:cubicBezTo>
                  <a:cubicBezTo>
                    <a:pt x="59" y="0"/>
                    <a:pt x="59" y="0"/>
                    <a:pt x="59" y="0"/>
                  </a:cubicBezTo>
                  <a:cubicBezTo>
                    <a:pt x="59" y="0"/>
                    <a:pt x="59" y="0"/>
                    <a:pt x="59" y="0"/>
                  </a:cubicBezTo>
                  <a:cubicBezTo>
                    <a:pt x="61" y="3"/>
                    <a:pt x="80" y="23"/>
                    <a:pt x="111" y="19"/>
                  </a:cubicBezTo>
                  <a:cubicBezTo>
                    <a:pt x="111" y="19"/>
                    <a:pt x="119" y="106"/>
                    <a:pt x="59" y="119"/>
                  </a:cubicBezTo>
                  <a:close/>
                  <a:moveTo>
                    <a:pt x="100" y="26"/>
                  </a:moveTo>
                  <a:cubicBezTo>
                    <a:pt x="75" y="29"/>
                    <a:pt x="61" y="14"/>
                    <a:pt x="59" y="12"/>
                  </a:cubicBezTo>
                  <a:cubicBezTo>
                    <a:pt x="59" y="11"/>
                    <a:pt x="59" y="11"/>
                    <a:pt x="59" y="11"/>
                  </a:cubicBezTo>
                  <a:cubicBezTo>
                    <a:pt x="59" y="11"/>
                    <a:pt x="59" y="11"/>
                    <a:pt x="59" y="11"/>
                  </a:cubicBezTo>
                  <a:cubicBezTo>
                    <a:pt x="59" y="11"/>
                    <a:pt x="59" y="11"/>
                    <a:pt x="59" y="11"/>
                  </a:cubicBezTo>
                  <a:cubicBezTo>
                    <a:pt x="59" y="12"/>
                    <a:pt x="59" y="12"/>
                    <a:pt x="59" y="12"/>
                  </a:cubicBezTo>
                  <a:cubicBezTo>
                    <a:pt x="57" y="14"/>
                    <a:pt x="43" y="29"/>
                    <a:pt x="18" y="26"/>
                  </a:cubicBezTo>
                  <a:cubicBezTo>
                    <a:pt x="18" y="26"/>
                    <a:pt x="13" y="99"/>
                    <a:pt x="59" y="109"/>
                  </a:cubicBezTo>
                  <a:cubicBezTo>
                    <a:pt x="59" y="109"/>
                    <a:pt x="59" y="109"/>
                    <a:pt x="59" y="109"/>
                  </a:cubicBezTo>
                  <a:cubicBezTo>
                    <a:pt x="106" y="99"/>
                    <a:pt x="100" y="26"/>
                    <a:pt x="100" y="26"/>
                  </a:cubicBezTo>
                  <a:close/>
                  <a:moveTo>
                    <a:pt x="59" y="101"/>
                  </a:moveTo>
                  <a:cubicBezTo>
                    <a:pt x="59" y="101"/>
                    <a:pt x="59" y="101"/>
                    <a:pt x="59" y="101"/>
                  </a:cubicBezTo>
                  <a:cubicBezTo>
                    <a:pt x="58" y="101"/>
                    <a:pt x="57" y="101"/>
                    <a:pt x="57" y="100"/>
                  </a:cubicBezTo>
                  <a:cubicBezTo>
                    <a:pt x="92" y="62"/>
                    <a:pt x="92" y="62"/>
                    <a:pt x="92" y="62"/>
                  </a:cubicBezTo>
                  <a:cubicBezTo>
                    <a:pt x="88" y="78"/>
                    <a:pt x="79" y="97"/>
                    <a:pt x="59" y="101"/>
                  </a:cubicBezTo>
                  <a:close/>
                  <a:moveTo>
                    <a:pt x="41" y="92"/>
                  </a:moveTo>
                  <a:cubicBezTo>
                    <a:pt x="93" y="35"/>
                    <a:pt x="93" y="35"/>
                    <a:pt x="93" y="35"/>
                  </a:cubicBezTo>
                  <a:cubicBezTo>
                    <a:pt x="93" y="38"/>
                    <a:pt x="93" y="42"/>
                    <a:pt x="93" y="48"/>
                  </a:cubicBezTo>
                  <a:cubicBezTo>
                    <a:pt x="49" y="97"/>
                    <a:pt x="49" y="97"/>
                    <a:pt x="49" y="97"/>
                  </a:cubicBezTo>
                  <a:cubicBezTo>
                    <a:pt x="46" y="96"/>
                    <a:pt x="43" y="94"/>
                    <a:pt x="41" y="92"/>
                  </a:cubicBezTo>
                  <a:close/>
                  <a:moveTo>
                    <a:pt x="25" y="32"/>
                  </a:moveTo>
                  <a:cubicBezTo>
                    <a:pt x="45" y="35"/>
                    <a:pt x="57" y="22"/>
                    <a:pt x="59" y="20"/>
                  </a:cubicBezTo>
                  <a:cubicBezTo>
                    <a:pt x="59" y="20"/>
                    <a:pt x="59" y="20"/>
                    <a:pt x="59" y="20"/>
                  </a:cubicBezTo>
                  <a:cubicBezTo>
                    <a:pt x="59" y="20"/>
                    <a:pt x="59" y="20"/>
                    <a:pt x="59" y="20"/>
                  </a:cubicBezTo>
                  <a:cubicBezTo>
                    <a:pt x="59" y="20"/>
                    <a:pt x="59" y="20"/>
                    <a:pt x="59" y="20"/>
                  </a:cubicBezTo>
                  <a:cubicBezTo>
                    <a:pt x="59" y="20"/>
                    <a:pt x="59" y="20"/>
                    <a:pt x="59" y="20"/>
                  </a:cubicBezTo>
                  <a:cubicBezTo>
                    <a:pt x="60" y="22"/>
                    <a:pt x="69" y="32"/>
                    <a:pt x="85" y="33"/>
                  </a:cubicBezTo>
                  <a:cubicBezTo>
                    <a:pt x="36" y="85"/>
                    <a:pt x="36" y="85"/>
                    <a:pt x="36" y="85"/>
                  </a:cubicBezTo>
                  <a:cubicBezTo>
                    <a:pt x="23" y="64"/>
                    <a:pt x="25" y="32"/>
                    <a:pt x="25" y="3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Noto Sans" pitchFamily="34" charset="0"/>
                <a:ea typeface="맑은 고딕" pitchFamily="50" charset="-127"/>
              </a:endParaRPr>
            </a:p>
          </p:txBody>
        </p:sp>
        <p:sp>
          <p:nvSpPr>
            <p:cNvPr id="214" name="Freeform 5">
              <a:extLst>
                <a:ext uri="{FF2B5EF4-FFF2-40B4-BE49-F238E27FC236}">
                  <a16:creationId xmlns:a16="http://schemas.microsoft.com/office/drawing/2014/main" id="{DBD853DB-E8EF-4480-BA1B-65D9FD34858D}"/>
                </a:ext>
              </a:extLst>
            </p:cNvPr>
            <p:cNvSpPr>
              <a:spLocks noEditPoints="1"/>
            </p:cNvSpPr>
            <p:nvPr/>
          </p:nvSpPr>
          <p:spPr bwMode="auto">
            <a:xfrm>
              <a:off x="7028565" y="2482268"/>
              <a:ext cx="256630" cy="256630"/>
            </a:xfrm>
            <a:custGeom>
              <a:avLst/>
              <a:gdLst>
                <a:gd name="T0" fmla="*/ 59 w 119"/>
                <a:gd name="T1" fmla="*/ 119 h 119"/>
                <a:gd name="T2" fmla="*/ 59 w 119"/>
                <a:gd name="T3" fmla="*/ 119 h 119"/>
                <a:gd name="T4" fmla="*/ 7 w 119"/>
                <a:gd name="T5" fmla="*/ 19 h 119"/>
                <a:gd name="T6" fmla="*/ 59 w 119"/>
                <a:gd name="T7" fmla="*/ 0 h 119"/>
                <a:gd name="T8" fmla="*/ 59 w 119"/>
                <a:gd name="T9" fmla="*/ 0 h 119"/>
                <a:gd name="T10" fmla="*/ 59 w 119"/>
                <a:gd name="T11" fmla="*/ 0 h 119"/>
                <a:gd name="T12" fmla="*/ 59 w 119"/>
                <a:gd name="T13" fmla="*/ 0 h 119"/>
                <a:gd name="T14" fmla="*/ 59 w 119"/>
                <a:gd name="T15" fmla="*/ 0 h 119"/>
                <a:gd name="T16" fmla="*/ 111 w 119"/>
                <a:gd name="T17" fmla="*/ 19 h 119"/>
                <a:gd name="T18" fmla="*/ 59 w 119"/>
                <a:gd name="T19" fmla="*/ 119 h 119"/>
                <a:gd name="T20" fmla="*/ 100 w 119"/>
                <a:gd name="T21" fmla="*/ 26 h 119"/>
                <a:gd name="T22" fmla="*/ 59 w 119"/>
                <a:gd name="T23" fmla="*/ 12 h 119"/>
                <a:gd name="T24" fmla="*/ 59 w 119"/>
                <a:gd name="T25" fmla="*/ 11 h 119"/>
                <a:gd name="T26" fmla="*/ 59 w 119"/>
                <a:gd name="T27" fmla="*/ 11 h 119"/>
                <a:gd name="T28" fmla="*/ 59 w 119"/>
                <a:gd name="T29" fmla="*/ 11 h 119"/>
                <a:gd name="T30" fmla="*/ 59 w 119"/>
                <a:gd name="T31" fmla="*/ 12 h 119"/>
                <a:gd name="T32" fmla="*/ 18 w 119"/>
                <a:gd name="T33" fmla="*/ 26 h 119"/>
                <a:gd name="T34" fmla="*/ 59 w 119"/>
                <a:gd name="T35" fmla="*/ 109 h 119"/>
                <a:gd name="T36" fmla="*/ 59 w 119"/>
                <a:gd name="T37" fmla="*/ 109 h 119"/>
                <a:gd name="T38" fmla="*/ 100 w 119"/>
                <a:gd name="T39" fmla="*/ 26 h 119"/>
                <a:gd name="T40" fmla="*/ 59 w 119"/>
                <a:gd name="T41" fmla="*/ 101 h 119"/>
                <a:gd name="T42" fmla="*/ 59 w 119"/>
                <a:gd name="T43" fmla="*/ 101 h 119"/>
                <a:gd name="T44" fmla="*/ 57 w 119"/>
                <a:gd name="T45" fmla="*/ 100 h 119"/>
                <a:gd name="T46" fmla="*/ 92 w 119"/>
                <a:gd name="T47" fmla="*/ 62 h 119"/>
                <a:gd name="T48" fmla="*/ 59 w 119"/>
                <a:gd name="T49" fmla="*/ 101 h 119"/>
                <a:gd name="T50" fmla="*/ 41 w 119"/>
                <a:gd name="T51" fmla="*/ 92 h 119"/>
                <a:gd name="T52" fmla="*/ 93 w 119"/>
                <a:gd name="T53" fmla="*/ 35 h 119"/>
                <a:gd name="T54" fmla="*/ 93 w 119"/>
                <a:gd name="T55" fmla="*/ 48 h 119"/>
                <a:gd name="T56" fmla="*/ 49 w 119"/>
                <a:gd name="T57" fmla="*/ 97 h 119"/>
                <a:gd name="T58" fmla="*/ 41 w 119"/>
                <a:gd name="T59" fmla="*/ 92 h 119"/>
                <a:gd name="T60" fmla="*/ 25 w 119"/>
                <a:gd name="T61" fmla="*/ 32 h 119"/>
                <a:gd name="T62" fmla="*/ 59 w 119"/>
                <a:gd name="T63" fmla="*/ 20 h 119"/>
                <a:gd name="T64" fmla="*/ 59 w 119"/>
                <a:gd name="T65" fmla="*/ 20 h 119"/>
                <a:gd name="T66" fmla="*/ 59 w 119"/>
                <a:gd name="T67" fmla="*/ 20 h 119"/>
                <a:gd name="T68" fmla="*/ 59 w 119"/>
                <a:gd name="T69" fmla="*/ 20 h 119"/>
                <a:gd name="T70" fmla="*/ 59 w 119"/>
                <a:gd name="T71" fmla="*/ 20 h 119"/>
                <a:gd name="T72" fmla="*/ 85 w 119"/>
                <a:gd name="T73" fmla="*/ 33 h 119"/>
                <a:gd name="T74" fmla="*/ 36 w 119"/>
                <a:gd name="T75" fmla="*/ 85 h 119"/>
                <a:gd name="T76" fmla="*/ 25 w 119"/>
                <a:gd name="T77" fmla="*/ 3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9" h="119">
                  <a:moveTo>
                    <a:pt x="59" y="119"/>
                  </a:moveTo>
                  <a:cubicBezTo>
                    <a:pt x="59" y="119"/>
                    <a:pt x="59" y="119"/>
                    <a:pt x="59" y="119"/>
                  </a:cubicBezTo>
                  <a:cubicBezTo>
                    <a:pt x="0" y="106"/>
                    <a:pt x="7" y="19"/>
                    <a:pt x="7" y="19"/>
                  </a:cubicBezTo>
                  <a:cubicBezTo>
                    <a:pt x="39" y="23"/>
                    <a:pt x="57" y="3"/>
                    <a:pt x="59" y="0"/>
                  </a:cubicBezTo>
                  <a:cubicBezTo>
                    <a:pt x="59" y="0"/>
                    <a:pt x="59" y="0"/>
                    <a:pt x="59" y="0"/>
                  </a:cubicBezTo>
                  <a:cubicBezTo>
                    <a:pt x="59" y="0"/>
                    <a:pt x="59" y="0"/>
                    <a:pt x="59" y="0"/>
                  </a:cubicBezTo>
                  <a:cubicBezTo>
                    <a:pt x="59" y="0"/>
                    <a:pt x="59" y="0"/>
                    <a:pt x="59" y="0"/>
                  </a:cubicBezTo>
                  <a:cubicBezTo>
                    <a:pt x="59" y="0"/>
                    <a:pt x="59" y="0"/>
                    <a:pt x="59" y="0"/>
                  </a:cubicBezTo>
                  <a:cubicBezTo>
                    <a:pt x="61" y="3"/>
                    <a:pt x="80" y="23"/>
                    <a:pt x="111" y="19"/>
                  </a:cubicBezTo>
                  <a:cubicBezTo>
                    <a:pt x="111" y="19"/>
                    <a:pt x="119" y="106"/>
                    <a:pt x="59" y="119"/>
                  </a:cubicBezTo>
                  <a:close/>
                  <a:moveTo>
                    <a:pt x="100" y="26"/>
                  </a:moveTo>
                  <a:cubicBezTo>
                    <a:pt x="75" y="29"/>
                    <a:pt x="61" y="14"/>
                    <a:pt x="59" y="12"/>
                  </a:cubicBezTo>
                  <a:cubicBezTo>
                    <a:pt x="59" y="11"/>
                    <a:pt x="59" y="11"/>
                    <a:pt x="59" y="11"/>
                  </a:cubicBezTo>
                  <a:cubicBezTo>
                    <a:pt x="59" y="11"/>
                    <a:pt x="59" y="11"/>
                    <a:pt x="59" y="11"/>
                  </a:cubicBezTo>
                  <a:cubicBezTo>
                    <a:pt x="59" y="11"/>
                    <a:pt x="59" y="11"/>
                    <a:pt x="59" y="11"/>
                  </a:cubicBezTo>
                  <a:cubicBezTo>
                    <a:pt x="59" y="12"/>
                    <a:pt x="59" y="12"/>
                    <a:pt x="59" y="12"/>
                  </a:cubicBezTo>
                  <a:cubicBezTo>
                    <a:pt x="57" y="14"/>
                    <a:pt x="43" y="29"/>
                    <a:pt x="18" y="26"/>
                  </a:cubicBezTo>
                  <a:cubicBezTo>
                    <a:pt x="18" y="26"/>
                    <a:pt x="13" y="99"/>
                    <a:pt x="59" y="109"/>
                  </a:cubicBezTo>
                  <a:cubicBezTo>
                    <a:pt x="59" y="109"/>
                    <a:pt x="59" y="109"/>
                    <a:pt x="59" y="109"/>
                  </a:cubicBezTo>
                  <a:cubicBezTo>
                    <a:pt x="106" y="99"/>
                    <a:pt x="100" y="26"/>
                    <a:pt x="100" y="26"/>
                  </a:cubicBezTo>
                  <a:close/>
                  <a:moveTo>
                    <a:pt x="59" y="101"/>
                  </a:moveTo>
                  <a:cubicBezTo>
                    <a:pt x="59" y="101"/>
                    <a:pt x="59" y="101"/>
                    <a:pt x="59" y="101"/>
                  </a:cubicBezTo>
                  <a:cubicBezTo>
                    <a:pt x="58" y="101"/>
                    <a:pt x="57" y="101"/>
                    <a:pt x="57" y="100"/>
                  </a:cubicBezTo>
                  <a:cubicBezTo>
                    <a:pt x="92" y="62"/>
                    <a:pt x="92" y="62"/>
                    <a:pt x="92" y="62"/>
                  </a:cubicBezTo>
                  <a:cubicBezTo>
                    <a:pt x="88" y="78"/>
                    <a:pt x="79" y="97"/>
                    <a:pt x="59" y="101"/>
                  </a:cubicBezTo>
                  <a:close/>
                  <a:moveTo>
                    <a:pt x="41" y="92"/>
                  </a:moveTo>
                  <a:cubicBezTo>
                    <a:pt x="93" y="35"/>
                    <a:pt x="93" y="35"/>
                    <a:pt x="93" y="35"/>
                  </a:cubicBezTo>
                  <a:cubicBezTo>
                    <a:pt x="93" y="38"/>
                    <a:pt x="93" y="42"/>
                    <a:pt x="93" y="48"/>
                  </a:cubicBezTo>
                  <a:cubicBezTo>
                    <a:pt x="49" y="97"/>
                    <a:pt x="49" y="97"/>
                    <a:pt x="49" y="97"/>
                  </a:cubicBezTo>
                  <a:cubicBezTo>
                    <a:pt x="46" y="96"/>
                    <a:pt x="43" y="94"/>
                    <a:pt x="41" y="92"/>
                  </a:cubicBezTo>
                  <a:close/>
                  <a:moveTo>
                    <a:pt x="25" y="32"/>
                  </a:moveTo>
                  <a:cubicBezTo>
                    <a:pt x="45" y="35"/>
                    <a:pt x="57" y="22"/>
                    <a:pt x="59" y="20"/>
                  </a:cubicBezTo>
                  <a:cubicBezTo>
                    <a:pt x="59" y="20"/>
                    <a:pt x="59" y="20"/>
                    <a:pt x="59" y="20"/>
                  </a:cubicBezTo>
                  <a:cubicBezTo>
                    <a:pt x="59" y="20"/>
                    <a:pt x="59" y="20"/>
                    <a:pt x="59" y="20"/>
                  </a:cubicBezTo>
                  <a:cubicBezTo>
                    <a:pt x="59" y="20"/>
                    <a:pt x="59" y="20"/>
                    <a:pt x="59" y="20"/>
                  </a:cubicBezTo>
                  <a:cubicBezTo>
                    <a:pt x="59" y="20"/>
                    <a:pt x="59" y="20"/>
                    <a:pt x="59" y="20"/>
                  </a:cubicBezTo>
                  <a:cubicBezTo>
                    <a:pt x="60" y="22"/>
                    <a:pt x="69" y="32"/>
                    <a:pt x="85" y="33"/>
                  </a:cubicBezTo>
                  <a:cubicBezTo>
                    <a:pt x="36" y="85"/>
                    <a:pt x="36" y="85"/>
                    <a:pt x="36" y="85"/>
                  </a:cubicBezTo>
                  <a:cubicBezTo>
                    <a:pt x="23" y="64"/>
                    <a:pt x="25" y="32"/>
                    <a:pt x="25" y="3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Noto Sans" pitchFamily="34" charset="0"/>
                <a:ea typeface="맑은 고딕" pitchFamily="50" charset="-127"/>
              </a:endParaRPr>
            </a:p>
          </p:txBody>
        </p:sp>
        <p:sp>
          <p:nvSpPr>
            <p:cNvPr id="215" name="Freeform 5">
              <a:extLst>
                <a:ext uri="{FF2B5EF4-FFF2-40B4-BE49-F238E27FC236}">
                  <a16:creationId xmlns:a16="http://schemas.microsoft.com/office/drawing/2014/main" id="{7847AC3A-7E40-4FAC-8D9F-5F5582F59697}"/>
                </a:ext>
              </a:extLst>
            </p:cNvPr>
            <p:cNvSpPr>
              <a:spLocks noEditPoints="1"/>
            </p:cNvSpPr>
            <p:nvPr/>
          </p:nvSpPr>
          <p:spPr bwMode="auto">
            <a:xfrm>
              <a:off x="7028565" y="4077711"/>
              <a:ext cx="256630" cy="256630"/>
            </a:xfrm>
            <a:custGeom>
              <a:avLst/>
              <a:gdLst>
                <a:gd name="T0" fmla="*/ 59 w 119"/>
                <a:gd name="T1" fmla="*/ 119 h 119"/>
                <a:gd name="T2" fmla="*/ 59 w 119"/>
                <a:gd name="T3" fmla="*/ 119 h 119"/>
                <a:gd name="T4" fmla="*/ 7 w 119"/>
                <a:gd name="T5" fmla="*/ 19 h 119"/>
                <a:gd name="T6" fmla="*/ 59 w 119"/>
                <a:gd name="T7" fmla="*/ 0 h 119"/>
                <a:gd name="T8" fmla="*/ 59 w 119"/>
                <a:gd name="T9" fmla="*/ 0 h 119"/>
                <a:gd name="T10" fmla="*/ 59 w 119"/>
                <a:gd name="T11" fmla="*/ 0 h 119"/>
                <a:gd name="T12" fmla="*/ 59 w 119"/>
                <a:gd name="T13" fmla="*/ 0 h 119"/>
                <a:gd name="T14" fmla="*/ 59 w 119"/>
                <a:gd name="T15" fmla="*/ 0 h 119"/>
                <a:gd name="T16" fmla="*/ 111 w 119"/>
                <a:gd name="T17" fmla="*/ 19 h 119"/>
                <a:gd name="T18" fmla="*/ 59 w 119"/>
                <a:gd name="T19" fmla="*/ 119 h 119"/>
                <a:gd name="T20" fmla="*/ 100 w 119"/>
                <a:gd name="T21" fmla="*/ 26 h 119"/>
                <a:gd name="T22" fmla="*/ 59 w 119"/>
                <a:gd name="T23" fmla="*/ 12 h 119"/>
                <a:gd name="T24" fmla="*/ 59 w 119"/>
                <a:gd name="T25" fmla="*/ 11 h 119"/>
                <a:gd name="T26" fmla="*/ 59 w 119"/>
                <a:gd name="T27" fmla="*/ 11 h 119"/>
                <a:gd name="T28" fmla="*/ 59 w 119"/>
                <a:gd name="T29" fmla="*/ 11 h 119"/>
                <a:gd name="T30" fmla="*/ 59 w 119"/>
                <a:gd name="T31" fmla="*/ 12 h 119"/>
                <a:gd name="T32" fmla="*/ 18 w 119"/>
                <a:gd name="T33" fmla="*/ 26 h 119"/>
                <a:gd name="T34" fmla="*/ 59 w 119"/>
                <a:gd name="T35" fmla="*/ 109 h 119"/>
                <a:gd name="T36" fmla="*/ 59 w 119"/>
                <a:gd name="T37" fmla="*/ 109 h 119"/>
                <a:gd name="T38" fmla="*/ 100 w 119"/>
                <a:gd name="T39" fmla="*/ 26 h 119"/>
                <a:gd name="T40" fmla="*/ 59 w 119"/>
                <a:gd name="T41" fmla="*/ 101 h 119"/>
                <a:gd name="T42" fmla="*/ 59 w 119"/>
                <a:gd name="T43" fmla="*/ 101 h 119"/>
                <a:gd name="T44" fmla="*/ 57 w 119"/>
                <a:gd name="T45" fmla="*/ 100 h 119"/>
                <a:gd name="T46" fmla="*/ 92 w 119"/>
                <a:gd name="T47" fmla="*/ 62 h 119"/>
                <a:gd name="T48" fmla="*/ 59 w 119"/>
                <a:gd name="T49" fmla="*/ 101 h 119"/>
                <a:gd name="T50" fmla="*/ 41 w 119"/>
                <a:gd name="T51" fmla="*/ 92 h 119"/>
                <a:gd name="T52" fmla="*/ 93 w 119"/>
                <a:gd name="T53" fmla="*/ 35 h 119"/>
                <a:gd name="T54" fmla="*/ 93 w 119"/>
                <a:gd name="T55" fmla="*/ 48 h 119"/>
                <a:gd name="T56" fmla="*/ 49 w 119"/>
                <a:gd name="T57" fmla="*/ 97 h 119"/>
                <a:gd name="T58" fmla="*/ 41 w 119"/>
                <a:gd name="T59" fmla="*/ 92 h 119"/>
                <a:gd name="T60" fmla="*/ 25 w 119"/>
                <a:gd name="T61" fmla="*/ 32 h 119"/>
                <a:gd name="T62" fmla="*/ 59 w 119"/>
                <a:gd name="T63" fmla="*/ 20 h 119"/>
                <a:gd name="T64" fmla="*/ 59 w 119"/>
                <a:gd name="T65" fmla="*/ 20 h 119"/>
                <a:gd name="T66" fmla="*/ 59 w 119"/>
                <a:gd name="T67" fmla="*/ 20 h 119"/>
                <a:gd name="T68" fmla="*/ 59 w 119"/>
                <a:gd name="T69" fmla="*/ 20 h 119"/>
                <a:gd name="T70" fmla="*/ 59 w 119"/>
                <a:gd name="T71" fmla="*/ 20 h 119"/>
                <a:gd name="T72" fmla="*/ 85 w 119"/>
                <a:gd name="T73" fmla="*/ 33 h 119"/>
                <a:gd name="T74" fmla="*/ 36 w 119"/>
                <a:gd name="T75" fmla="*/ 85 h 119"/>
                <a:gd name="T76" fmla="*/ 25 w 119"/>
                <a:gd name="T77" fmla="*/ 3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9" h="119">
                  <a:moveTo>
                    <a:pt x="59" y="119"/>
                  </a:moveTo>
                  <a:cubicBezTo>
                    <a:pt x="59" y="119"/>
                    <a:pt x="59" y="119"/>
                    <a:pt x="59" y="119"/>
                  </a:cubicBezTo>
                  <a:cubicBezTo>
                    <a:pt x="0" y="106"/>
                    <a:pt x="7" y="19"/>
                    <a:pt x="7" y="19"/>
                  </a:cubicBezTo>
                  <a:cubicBezTo>
                    <a:pt x="39" y="23"/>
                    <a:pt x="57" y="3"/>
                    <a:pt x="59" y="0"/>
                  </a:cubicBezTo>
                  <a:cubicBezTo>
                    <a:pt x="59" y="0"/>
                    <a:pt x="59" y="0"/>
                    <a:pt x="59" y="0"/>
                  </a:cubicBezTo>
                  <a:cubicBezTo>
                    <a:pt x="59" y="0"/>
                    <a:pt x="59" y="0"/>
                    <a:pt x="59" y="0"/>
                  </a:cubicBezTo>
                  <a:cubicBezTo>
                    <a:pt x="59" y="0"/>
                    <a:pt x="59" y="0"/>
                    <a:pt x="59" y="0"/>
                  </a:cubicBezTo>
                  <a:cubicBezTo>
                    <a:pt x="59" y="0"/>
                    <a:pt x="59" y="0"/>
                    <a:pt x="59" y="0"/>
                  </a:cubicBezTo>
                  <a:cubicBezTo>
                    <a:pt x="61" y="3"/>
                    <a:pt x="80" y="23"/>
                    <a:pt x="111" y="19"/>
                  </a:cubicBezTo>
                  <a:cubicBezTo>
                    <a:pt x="111" y="19"/>
                    <a:pt x="119" y="106"/>
                    <a:pt x="59" y="119"/>
                  </a:cubicBezTo>
                  <a:close/>
                  <a:moveTo>
                    <a:pt x="100" y="26"/>
                  </a:moveTo>
                  <a:cubicBezTo>
                    <a:pt x="75" y="29"/>
                    <a:pt x="61" y="14"/>
                    <a:pt x="59" y="12"/>
                  </a:cubicBezTo>
                  <a:cubicBezTo>
                    <a:pt x="59" y="11"/>
                    <a:pt x="59" y="11"/>
                    <a:pt x="59" y="11"/>
                  </a:cubicBezTo>
                  <a:cubicBezTo>
                    <a:pt x="59" y="11"/>
                    <a:pt x="59" y="11"/>
                    <a:pt x="59" y="11"/>
                  </a:cubicBezTo>
                  <a:cubicBezTo>
                    <a:pt x="59" y="11"/>
                    <a:pt x="59" y="11"/>
                    <a:pt x="59" y="11"/>
                  </a:cubicBezTo>
                  <a:cubicBezTo>
                    <a:pt x="59" y="12"/>
                    <a:pt x="59" y="12"/>
                    <a:pt x="59" y="12"/>
                  </a:cubicBezTo>
                  <a:cubicBezTo>
                    <a:pt x="57" y="14"/>
                    <a:pt x="43" y="29"/>
                    <a:pt x="18" y="26"/>
                  </a:cubicBezTo>
                  <a:cubicBezTo>
                    <a:pt x="18" y="26"/>
                    <a:pt x="13" y="99"/>
                    <a:pt x="59" y="109"/>
                  </a:cubicBezTo>
                  <a:cubicBezTo>
                    <a:pt x="59" y="109"/>
                    <a:pt x="59" y="109"/>
                    <a:pt x="59" y="109"/>
                  </a:cubicBezTo>
                  <a:cubicBezTo>
                    <a:pt x="106" y="99"/>
                    <a:pt x="100" y="26"/>
                    <a:pt x="100" y="26"/>
                  </a:cubicBezTo>
                  <a:close/>
                  <a:moveTo>
                    <a:pt x="59" y="101"/>
                  </a:moveTo>
                  <a:cubicBezTo>
                    <a:pt x="59" y="101"/>
                    <a:pt x="59" y="101"/>
                    <a:pt x="59" y="101"/>
                  </a:cubicBezTo>
                  <a:cubicBezTo>
                    <a:pt x="58" y="101"/>
                    <a:pt x="57" y="101"/>
                    <a:pt x="57" y="100"/>
                  </a:cubicBezTo>
                  <a:cubicBezTo>
                    <a:pt x="92" y="62"/>
                    <a:pt x="92" y="62"/>
                    <a:pt x="92" y="62"/>
                  </a:cubicBezTo>
                  <a:cubicBezTo>
                    <a:pt x="88" y="78"/>
                    <a:pt x="79" y="97"/>
                    <a:pt x="59" y="101"/>
                  </a:cubicBezTo>
                  <a:close/>
                  <a:moveTo>
                    <a:pt x="41" y="92"/>
                  </a:moveTo>
                  <a:cubicBezTo>
                    <a:pt x="93" y="35"/>
                    <a:pt x="93" y="35"/>
                    <a:pt x="93" y="35"/>
                  </a:cubicBezTo>
                  <a:cubicBezTo>
                    <a:pt x="93" y="38"/>
                    <a:pt x="93" y="42"/>
                    <a:pt x="93" y="48"/>
                  </a:cubicBezTo>
                  <a:cubicBezTo>
                    <a:pt x="49" y="97"/>
                    <a:pt x="49" y="97"/>
                    <a:pt x="49" y="97"/>
                  </a:cubicBezTo>
                  <a:cubicBezTo>
                    <a:pt x="46" y="96"/>
                    <a:pt x="43" y="94"/>
                    <a:pt x="41" y="92"/>
                  </a:cubicBezTo>
                  <a:close/>
                  <a:moveTo>
                    <a:pt x="25" y="32"/>
                  </a:moveTo>
                  <a:cubicBezTo>
                    <a:pt x="45" y="35"/>
                    <a:pt x="57" y="22"/>
                    <a:pt x="59" y="20"/>
                  </a:cubicBezTo>
                  <a:cubicBezTo>
                    <a:pt x="59" y="20"/>
                    <a:pt x="59" y="20"/>
                    <a:pt x="59" y="20"/>
                  </a:cubicBezTo>
                  <a:cubicBezTo>
                    <a:pt x="59" y="20"/>
                    <a:pt x="59" y="20"/>
                    <a:pt x="59" y="20"/>
                  </a:cubicBezTo>
                  <a:cubicBezTo>
                    <a:pt x="59" y="20"/>
                    <a:pt x="59" y="20"/>
                    <a:pt x="59" y="20"/>
                  </a:cubicBezTo>
                  <a:cubicBezTo>
                    <a:pt x="59" y="20"/>
                    <a:pt x="59" y="20"/>
                    <a:pt x="59" y="20"/>
                  </a:cubicBezTo>
                  <a:cubicBezTo>
                    <a:pt x="60" y="22"/>
                    <a:pt x="69" y="32"/>
                    <a:pt x="85" y="33"/>
                  </a:cubicBezTo>
                  <a:cubicBezTo>
                    <a:pt x="36" y="85"/>
                    <a:pt x="36" y="85"/>
                    <a:pt x="36" y="85"/>
                  </a:cubicBezTo>
                  <a:cubicBezTo>
                    <a:pt x="23" y="64"/>
                    <a:pt x="25" y="32"/>
                    <a:pt x="25" y="3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Noto Sans" pitchFamily="34" charset="0"/>
                <a:ea typeface="맑은 고딕" pitchFamily="50" charset="-127"/>
              </a:endParaRPr>
            </a:p>
          </p:txBody>
        </p:sp>
      </p:grpSp>
      <p:sp>
        <p:nvSpPr>
          <p:cNvPr id="217" name="TextBox 216">
            <a:extLst>
              <a:ext uri="{FF2B5EF4-FFF2-40B4-BE49-F238E27FC236}">
                <a16:creationId xmlns:a16="http://schemas.microsoft.com/office/drawing/2014/main" id="{10E1B369-06E6-4739-A180-5263E11F0D8A}"/>
              </a:ext>
            </a:extLst>
          </p:cNvPr>
          <p:cNvSpPr txBox="1"/>
          <p:nvPr/>
        </p:nvSpPr>
        <p:spPr>
          <a:xfrm>
            <a:off x="878677" y="2431705"/>
            <a:ext cx="3044351" cy="1169551"/>
          </a:xfrm>
          <a:prstGeom prst="rect">
            <a:avLst/>
          </a:prstGeom>
          <a:noFill/>
        </p:spPr>
        <p:txBody>
          <a:bodyPr wrap="square" rtlCol="0">
            <a:spAutoFit/>
          </a:bodyPr>
          <a:lstStyle/>
          <a:p>
            <a:r>
              <a:rPr lang="pt-BR" altLang="ko-KR" sz="1000" dirty="0"/>
              <a:t>Lorem ipsum dolor sit amet, adolescens adversarium nam ad, te malis viderer laboramus per, vel nostrum fierent fabellas ex. Ornatus molestie mel cu. No sed omnes utroque splendide. An purto solum solet mel, mea nihil doctus patrioque et. Malis vivendo antiopam in mel, aeterno invidunt liberavisse ad mei.</a:t>
            </a:r>
          </a:p>
        </p:txBody>
      </p:sp>
      <p:sp>
        <p:nvSpPr>
          <p:cNvPr id="218" name="TextBox 217">
            <a:extLst>
              <a:ext uri="{FF2B5EF4-FFF2-40B4-BE49-F238E27FC236}">
                <a16:creationId xmlns:a16="http://schemas.microsoft.com/office/drawing/2014/main" id="{5C1047B2-6FC3-47DB-AA60-4F6D2103E2E2}"/>
              </a:ext>
            </a:extLst>
          </p:cNvPr>
          <p:cNvSpPr txBox="1"/>
          <p:nvPr/>
        </p:nvSpPr>
        <p:spPr>
          <a:xfrm>
            <a:off x="878677" y="3843360"/>
            <a:ext cx="3044351" cy="1169551"/>
          </a:xfrm>
          <a:prstGeom prst="rect">
            <a:avLst/>
          </a:prstGeom>
          <a:noFill/>
        </p:spPr>
        <p:txBody>
          <a:bodyPr wrap="square" rtlCol="0">
            <a:spAutoFit/>
          </a:bodyPr>
          <a:lstStyle/>
          <a:p>
            <a:r>
              <a:rPr lang="pt-BR" altLang="ko-KR" sz="1000" dirty="0"/>
              <a:t>Lorem ipsum dolor sit amet, adolescens adversarium nam ad, te malis viderer laboramus per, vel nostrum fierent fabellas ex. Ornatus molestie mel cu. No sed omnes utroque splendide. An purto solum solet mel, mea nihil doctus patrioque et. Malis vivendo antiopam in mel, aeterno invidunt liberavisse ad mei.</a:t>
            </a:r>
          </a:p>
        </p:txBody>
      </p:sp>
      <p:sp>
        <p:nvSpPr>
          <p:cNvPr id="219" name="TextBox 218">
            <a:extLst>
              <a:ext uri="{FF2B5EF4-FFF2-40B4-BE49-F238E27FC236}">
                <a16:creationId xmlns:a16="http://schemas.microsoft.com/office/drawing/2014/main" id="{A03BC876-DB61-4EF9-B2EA-9FCE7A823A3A}"/>
              </a:ext>
            </a:extLst>
          </p:cNvPr>
          <p:cNvSpPr txBox="1"/>
          <p:nvPr/>
        </p:nvSpPr>
        <p:spPr>
          <a:xfrm>
            <a:off x="878677" y="5255015"/>
            <a:ext cx="3044351" cy="707886"/>
          </a:xfrm>
          <a:prstGeom prst="rect">
            <a:avLst/>
          </a:prstGeom>
          <a:noFill/>
        </p:spPr>
        <p:txBody>
          <a:bodyPr wrap="square" rtlCol="0">
            <a:spAutoFit/>
          </a:bodyPr>
          <a:lstStyle/>
          <a:p>
            <a:r>
              <a:rPr lang="pt-BR" altLang="ko-KR" sz="1000" dirty="0"/>
              <a:t>Lorem ipsum dolor sit amet, adolescens adversarium nam ad, te malis viderer laboramus per, vel nostrum fierent fabellas ex. Ornatus molestie mel cu. No sed omnes utroque splendide.</a:t>
            </a:r>
          </a:p>
        </p:txBody>
      </p:sp>
      <p:sp>
        <p:nvSpPr>
          <p:cNvPr id="220" name="TextBox 219">
            <a:extLst>
              <a:ext uri="{FF2B5EF4-FFF2-40B4-BE49-F238E27FC236}">
                <a16:creationId xmlns:a16="http://schemas.microsoft.com/office/drawing/2014/main" id="{19DB9782-9F01-4473-A5F3-F1F0F2B52A69}"/>
              </a:ext>
            </a:extLst>
          </p:cNvPr>
          <p:cNvSpPr txBox="1"/>
          <p:nvPr/>
        </p:nvSpPr>
        <p:spPr>
          <a:xfrm>
            <a:off x="878677" y="1617334"/>
            <a:ext cx="3044351" cy="307777"/>
          </a:xfrm>
          <a:prstGeom prst="rect">
            <a:avLst/>
          </a:prstGeom>
          <a:noFill/>
        </p:spPr>
        <p:txBody>
          <a:bodyPr wrap="square" rtlCol="0">
            <a:spAutoFit/>
          </a:bodyPr>
          <a:lstStyle/>
          <a:p>
            <a:r>
              <a:rPr lang="pt-BR" altLang="ko-KR" sz="1400" b="1" dirty="0">
                <a:solidFill>
                  <a:schemeClr val="accent1"/>
                </a:solidFill>
              </a:rPr>
              <a:t>Summary.</a:t>
            </a:r>
          </a:p>
        </p:txBody>
      </p:sp>
    </p:spTree>
    <p:extLst>
      <p:ext uri="{BB962C8B-B14F-4D97-AF65-F5344CB8AC3E}">
        <p14:creationId xmlns:p14="http://schemas.microsoft.com/office/powerpoint/2010/main" val="138841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B9EC340-C38B-48D5-8273-12866B9D1788}"/>
              </a:ext>
            </a:extLst>
          </p:cNvPr>
          <p:cNvSpPr txBox="1"/>
          <p:nvPr/>
        </p:nvSpPr>
        <p:spPr>
          <a:xfrm>
            <a:off x="657225" y="881784"/>
            <a:ext cx="3419475" cy="276999"/>
          </a:xfrm>
          <a:prstGeom prst="rect">
            <a:avLst/>
          </a:prstGeom>
          <a:noFill/>
        </p:spPr>
        <p:txBody>
          <a:bodyPr wrap="square" rtlCol="0">
            <a:spAutoFit/>
          </a:bodyPr>
          <a:lstStyle/>
          <a:p>
            <a:r>
              <a:rPr lang="en-US" altLang="ko-KR" sz="1200" dirty="0"/>
              <a:t>page</a:t>
            </a:r>
            <a:r>
              <a:rPr lang="ko-KR" altLang="en-US" sz="1200" dirty="0"/>
              <a:t> </a:t>
            </a:r>
            <a:r>
              <a:rPr lang="en-US" altLang="ko-KR" sz="1200" dirty="0"/>
              <a:t>&gt;</a:t>
            </a:r>
            <a:endParaRPr lang="ko-KR" altLang="en-US" sz="1200" dirty="0"/>
          </a:p>
        </p:txBody>
      </p:sp>
      <p:sp>
        <p:nvSpPr>
          <p:cNvPr id="2" name="제목 1">
            <a:extLst>
              <a:ext uri="{FF2B5EF4-FFF2-40B4-BE49-F238E27FC236}">
                <a16:creationId xmlns:a16="http://schemas.microsoft.com/office/drawing/2014/main" id="{4A5B5918-3784-4EF7-8086-C95AF3A094C4}"/>
              </a:ext>
            </a:extLst>
          </p:cNvPr>
          <p:cNvSpPr>
            <a:spLocks noGrp="1"/>
          </p:cNvSpPr>
          <p:nvPr>
            <p:ph type="title"/>
          </p:nvPr>
        </p:nvSpPr>
        <p:spPr>
          <a:xfrm>
            <a:off x="657225" y="64989"/>
            <a:ext cx="5438775" cy="621744"/>
          </a:xfrm>
        </p:spPr>
        <p:txBody>
          <a:bodyPr/>
          <a:lstStyle/>
          <a:p>
            <a:r>
              <a:rPr lang="ko-KR" altLang="en-US" dirty="0"/>
              <a:t>스토리보드 </a:t>
            </a:r>
            <a:r>
              <a:rPr lang="en-US" altLang="ko-KR" dirty="0"/>
              <a:t>Storyboard</a:t>
            </a:r>
            <a:endParaRPr lang="ko-KR" altLang="en-US" dirty="0"/>
          </a:p>
        </p:txBody>
      </p:sp>
      <p:sp>
        <p:nvSpPr>
          <p:cNvPr id="57" name="TextBox 56">
            <a:extLst>
              <a:ext uri="{FF2B5EF4-FFF2-40B4-BE49-F238E27FC236}">
                <a16:creationId xmlns:a16="http://schemas.microsoft.com/office/drawing/2014/main" id="{EE13F65A-6986-47D0-ADC5-0C388E44C4F4}"/>
              </a:ext>
            </a:extLst>
          </p:cNvPr>
          <p:cNvSpPr txBox="1"/>
          <p:nvPr/>
        </p:nvSpPr>
        <p:spPr>
          <a:xfrm>
            <a:off x="9605964" y="245433"/>
            <a:ext cx="1928811" cy="261610"/>
          </a:xfrm>
          <a:prstGeom prst="rect">
            <a:avLst/>
          </a:prstGeom>
          <a:noFill/>
        </p:spPr>
        <p:txBody>
          <a:bodyPr wrap="square" rtlCol="0">
            <a:spAutoFit/>
          </a:bodyPr>
          <a:lstStyle/>
          <a:p>
            <a:pPr algn="r"/>
            <a:r>
              <a:rPr lang="en-US" altLang="ko-KR" sz="1100" b="1" dirty="0">
                <a:solidFill>
                  <a:schemeClr val="tx2"/>
                </a:solidFill>
                <a:latin typeface="+mn-ea"/>
              </a:rPr>
              <a:t>Version</a:t>
            </a:r>
            <a:r>
              <a:rPr lang="en-US" altLang="ko-KR" sz="1100" dirty="0">
                <a:solidFill>
                  <a:schemeClr val="tx2"/>
                </a:solidFill>
                <a:latin typeface="+mn-ea"/>
              </a:rPr>
              <a:t> 1.0</a:t>
            </a:r>
            <a:endParaRPr lang="ko-KR" altLang="en-US" sz="1100" dirty="0">
              <a:solidFill>
                <a:schemeClr val="tx2"/>
              </a:solidFill>
              <a:latin typeface="+mn-ea"/>
            </a:endParaRPr>
          </a:p>
        </p:txBody>
      </p:sp>
      <p:cxnSp>
        <p:nvCxnSpPr>
          <p:cNvPr id="4" name="직선 연결선 3">
            <a:extLst>
              <a:ext uri="{FF2B5EF4-FFF2-40B4-BE49-F238E27FC236}">
                <a16:creationId xmlns:a16="http://schemas.microsoft.com/office/drawing/2014/main" id="{AED70D29-187B-4A7B-AFCE-A0A26BAD640C}"/>
              </a:ext>
            </a:extLst>
          </p:cNvPr>
          <p:cNvCxnSpPr>
            <a:cxnSpLocks/>
          </p:cNvCxnSpPr>
          <p:nvPr/>
        </p:nvCxnSpPr>
        <p:spPr>
          <a:xfrm>
            <a:off x="266700" y="1251116"/>
            <a:ext cx="11658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직선 연결선 60">
            <a:extLst>
              <a:ext uri="{FF2B5EF4-FFF2-40B4-BE49-F238E27FC236}">
                <a16:creationId xmlns:a16="http://schemas.microsoft.com/office/drawing/2014/main" id="{81117C3D-36C5-45F3-9AB6-E99586993731}"/>
              </a:ext>
            </a:extLst>
          </p:cNvPr>
          <p:cNvCxnSpPr>
            <a:cxnSpLocks/>
          </p:cNvCxnSpPr>
          <p:nvPr/>
        </p:nvCxnSpPr>
        <p:spPr>
          <a:xfrm>
            <a:off x="728662" y="1251116"/>
            <a:ext cx="264795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29282F3-5A3F-4EDF-8FDB-EC1879A3A0A4}"/>
              </a:ext>
            </a:extLst>
          </p:cNvPr>
          <p:cNvSpPr txBox="1"/>
          <p:nvPr/>
        </p:nvSpPr>
        <p:spPr>
          <a:xfrm>
            <a:off x="9041607" y="881784"/>
            <a:ext cx="2883693" cy="276999"/>
          </a:xfrm>
          <a:prstGeom prst="rect">
            <a:avLst/>
          </a:prstGeom>
          <a:noFill/>
        </p:spPr>
        <p:txBody>
          <a:bodyPr wrap="square" rtlCol="0">
            <a:spAutoFit/>
          </a:bodyPr>
          <a:lstStyle/>
          <a:p>
            <a:r>
              <a:rPr lang="en-US" altLang="ko-KR" sz="1200" dirty="0"/>
              <a:t>Description</a:t>
            </a:r>
            <a:endParaRPr lang="ko-KR" altLang="en-US" sz="1200" dirty="0"/>
          </a:p>
        </p:txBody>
      </p:sp>
      <p:cxnSp>
        <p:nvCxnSpPr>
          <p:cNvPr id="66" name="직선 연결선 65">
            <a:extLst>
              <a:ext uri="{FF2B5EF4-FFF2-40B4-BE49-F238E27FC236}">
                <a16:creationId xmlns:a16="http://schemas.microsoft.com/office/drawing/2014/main" id="{FE4850BE-C914-4765-A96E-475504F0EFFC}"/>
              </a:ext>
            </a:extLst>
          </p:cNvPr>
          <p:cNvCxnSpPr>
            <a:cxnSpLocks/>
          </p:cNvCxnSpPr>
          <p:nvPr/>
        </p:nvCxnSpPr>
        <p:spPr>
          <a:xfrm>
            <a:off x="9136857" y="1251116"/>
            <a:ext cx="143351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726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사각형: 둥근 모서리 218">
            <a:extLst>
              <a:ext uri="{FF2B5EF4-FFF2-40B4-BE49-F238E27FC236}">
                <a16:creationId xmlns:a16="http://schemas.microsoft.com/office/drawing/2014/main" id="{234F6CBC-29E5-4E16-A123-6D49D5FFF6F4}"/>
              </a:ext>
            </a:extLst>
          </p:cNvPr>
          <p:cNvSpPr/>
          <p:nvPr/>
        </p:nvSpPr>
        <p:spPr>
          <a:xfrm>
            <a:off x="2658428" y="2982658"/>
            <a:ext cx="1762125" cy="1762125"/>
          </a:xfrm>
          <a:prstGeom prst="roundRect">
            <a:avLst>
              <a:gd name="adj" fmla="val 2861"/>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7" name="자유형: 도형 206">
            <a:extLst>
              <a:ext uri="{FF2B5EF4-FFF2-40B4-BE49-F238E27FC236}">
                <a16:creationId xmlns:a16="http://schemas.microsoft.com/office/drawing/2014/main" id="{363BA77E-7C64-49E1-8B7F-45D318103E45}"/>
              </a:ext>
            </a:extLst>
          </p:cNvPr>
          <p:cNvSpPr/>
          <p:nvPr/>
        </p:nvSpPr>
        <p:spPr>
          <a:xfrm>
            <a:off x="4564381" y="2982658"/>
            <a:ext cx="2007869" cy="387492"/>
          </a:xfrm>
          <a:custGeom>
            <a:avLst/>
            <a:gdLst>
              <a:gd name="connsiteX0" fmla="*/ 36512 w 2007869"/>
              <a:gd name="connsiteY0" fmla="*/ 0 h 387492"/>
              <a:gd name="connsiteX1" fmla="*/ 634681 w 2007869"/>
              <a:gd name="connsiteY1" fmla="*/ 0 h 387492"/>
              <a:gd name="connsiteX2" fmla="*/ 1373188 w 2007869"/>
              <a:gd name="connsiteY2" fmla="*/ 0 h 387492"/>
              <a:gd name="connsiteX3" fmla="*/ 1971357 w 2007869"/>
              <a:gd name="connsiteY3" fmla="*/ 0 h 387492"/>
              <a:gd name="connsiteX4" fmla="*/ 2007869 w 2007869"/>
              <a:gd name="connsiteY4" fmla="*/ 31604 h 387492"/>
              <a:gd name="connsiteX5" fmla="*/ 2007869 w 2007869"/>
              <a:gd name="connsiteY5" fmla="*/ 355889 h 387492"/>
              <a:gd name="connsiteX6" fmla="*/ 1971357 w 2007869"/>
              <a:gd name="connsiteY6" fmla="*/ 387492 h 387492"/>
              <a:gd name="connsiteX7" fmla="*/ 1373188 w 2007869"/>
              <a:gd name="connsiteY7" fmla="*/ 387492 h 387492"/>
              <a:gd name="connsiteX8" fmla="*/ 634681 w 2007869"/>
              <a:gd name="connsiteY8" fmla="*/ 387492 h 387492"/>
              <a:gd name="connsiteX9" fmla="*/ 36512 w 2007869"/>
              <a:gd name="connsiteY9" fmla="*/ 387492 h 387492"/>
              <a:gd name="connsiteX10" fmla="*/ 0 w 2007869"/>
              <a:gd name="connsiteY10" fmla="*/ 355889 h 387492"/>
              <a:gd name="connsiteX11" fmla="*/ 0 w 2007869"/>
              <a:gd name="connsiteY11" fmla="*/ 31604 h 387492"/>
              <a:gd name="connsiteX12" fmla="*/ 36512 w 2007869"/>
              <a:gd name="connsiteY12" fmla="*/ 0 h 38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7869" h="387492">
                <a:moveTo>
                  <a:pt x="36512" y="0"/>
                </a:moveTo>
                <a:lnTo>
                  <a:pt x="634681" y="0"/>
                </a:lnTo>
                <a:lnTo>
                  <a:pt x="1373188" y="0"/>
                </a:lnTo>
                <a:lnTo>
                  <a:pt x="1971357" y="0"/>
                </a:lnTo>
                <a:cubicBezTo>
                  <a:pt x="1991522" y="0"/>
                  <a:pt x="2007869" y="14150"/>
                  <a:pt x="2007869" y="31604"/>
                </a:cubicBezTo>
                <a:lnTo>
                  <a:pt x="2007869" y="355889"/>
                </a:lnTo>
                <a:cubicBezTo>
                  <a:pt x="2007869" y="373343"/>
                  <a:pt x="1991522" y="387492"/>
                  <a:pt x="1971357" y="387492"/>
                </a:cubicBezTo>
                <a:lnTo>
                  <a:pt x="1373188" y="387492"/>
                </a:lnTo>
                <a:lnTo>
                  <a:pt x="634681" y="387492"/>
                </a:lnTo>
                <a:lnTo>
                  <a:pt x="36512" y="387492"/>
                </a:lnTo>
                <a:cubicBezTo>
                  <a:pt x="16347" y="387492"/>
                  <a:pt x="0" y="373343"/>
                  <a:pt x="0" y="355889"/>
                </a:cubicBezTo>
                <a:lnTo>
                  <a:pt x="0" y="31604"/>
                </a:lnTo>
                <a:cubicBezTo>
                  <a:pt x="0" y="14150"/>
                  <a:pt x="16347" y="0"/>
                  <a:pt x="36512" y="0"/>
                </a:cubicBezTo>
                <a:close/>
              </a:path>
            </a:pathLst>
          </a:cu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AAB0B6AD-EC21-489E-8518-F6CFEF6B9E37}"/>
              </a:ext>
            </a:extLst>
          </p:cNvPr>
          <p:cNvSpPr>
            <a:spLocks noGrp="1"/>
          </p:cNvSpPr>
          <p:nvPr>
            <p:ph type="title"/>
          </p:nvPr>
        </p:nvSpPr>
        <p:spPr/>
        <p:txBody>
          <a:bodyPr>
            <a:normAutofit/>
          </a:bodyPr>
          <a:lstStyle/>
          <a:p>
            <a:r>
              <a:rPr lang="ko-KR" altLang="en-US" dirty="0"/>
              <a:t>리소스 </a:t>
            </a:r>
            <a:r>
              <a:rPr lang="en-US" altLang="ko-KR" dirty="0"/>
              <a:t>Resource</a:t>
            </a:r>
            <a:endParaRPr lang="ko-KR" altLang="en-US" dirty="0"/>
          </a:p>
        </p:txBody>
      </p:sp>
      <p:grpSp>
        <p:nvGrpSpPr>
          <p:cNvPr id="74" name="그룹 73">
            <a:extLst>
              <a:ext uri="{FF2B5EF4-FFF2-40B4-BE49-F238E27FC236}">
                <a16:creationId xmlns:a16="http://schemas.microsoft.com/office/drawing/2014/main" id="{07FDB469-2E5A-4AEB-8114-C02258BEDE62}"/>
              </a:ext>
            </a:extLst>
          </p:cNvPr>
          <p:cNvGrpSpPr/>
          <p:nvPr/>
        </p:nvGrpSpPr>
        <p:grpSpPr>
          <a:xfrm>
            <a:off x="828675" y="1412386"/>
            <a:ext cx="5743575" cy="447675"/>
            <a:chOff x="609600" y="2314575"/>
            <a:chExt cx="5743575" cy="447675"/>
          </a:xfrm>
        </p:grpSpPr>
        <p:sp>
          <p:nvSpPr>
            <p:cNvPr id="75" name="자유형: 도형 74">
              <a:extLst>
                <a:ext uri="{FF2B5EF4-FFF2-40B4-BE49-F238E27FC236}">
                  <a16:creationId xmlns:a16="http://schemas.microsoft.com/office/drawing/2014/main" id="{B76D2CF2-4B93-416E-B041-AF57C7CF03A9}"/>
                </a:ext>
              </a:extLst>
            </p:cNvPr>
            <p:cNvSpPr/>
            <p:nvPr/>
          </p:nvSpPr>
          <p:spPr>
            <a:xfrm>
              <a:off x="609600" y="2314575"/>
              <a:ext cx="5743575" cy="447675"/>
            </a:xfrm>
            <a:custGeom>
              <a:avLst/>
              <a:gdLst>
                <a:gd name="connsiteX0" fmla="*/ 36512 w 5743575"/>
                <a:gd name="connsiteY0" fmla="*/ 0 h 447675"/>
                <a:gd name="connsiteX1" fmla="*/ 5707063 w 5743575"/>
                <a:gd name="connsiteY1" fmla="*/ 0 h 447675"/>
                <a:gd name="connsiteX2" fmla="*/ 5743575 w 5743575"/>
                <a:gd name="connsiteY2" fmla="*/ 36512 h 447675"/>
                <a:gd name="connsiteX3" fmla="*/ 5743575 w 5743575"/>
                <a:gd name="connsiteY3" fmla="*/ 411163 h 447675"/>
                <a:gd name="connsiteX4" fmla="*/ 5707063 w 5743575"/>
                <a:gd name="connsiteY4" fmla="*/ 447675 h 447675"/>
                <a:gd name="connsiteX5" fmla="*/ 36512 w 5743575"/>
                <a:gd name="connsiteY5" fmla="*/ 447675 h 447675"/>
                <a:gd name="connsiteX6" fmla="*/ 0 w 5743575"/>
                <a:gd name="connsiteY6" fmla="*/ 411163 h 447675"/>
                <a:gd name="connsiteX7" fmla="*/ 0 w 5743575"/>
                <a:gd name="connsiteY7" fmla="*/ 36512 h 447675"/>
                <a:gd name="connsiteX8" fmla="*/ 36512 w 5743575"/>
                <a:gd name="connsiteY8" fmla="*/ 0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3575" h="447675">
                  <a:moveTo>
                    <a:pt x="36512" y="0"/>
                  </a:moveTo>
                  <a:lnTo>
                    <a:pt x="5707063" y="0"/>
                  </a:lnTo>
                  <a:cubicBezTo>
                    <a:pt x="5727228" y="0"/>
                    <a:pt x="5743575" y="16347"/>
                    <a:pt x="5743575" y="36512"/>
                  </a:cubicBezTo>
                  <a:lnTo>
                    <a:pt x="5743575" y="411163"/>
                  </a:lnTo>
                  <a:cubicBezTo>
                    <a:pt x="5743575" y="431328"/>
                    <a:pt x="5727228" y="447675"/>
                    <a:pt x="5707063" y="447675"/>
                  </a:cubicBezTo>
                  <a:lnTo>
                    <a:pt x="36512" y="447675"/>
                  </a:lnTo>
                  <a:cubicBezTo>
                    <a:pt x="16347" y="447675"/>
                    <a:pt x="0" y="431328"/>
                    <a:pt x="0" y="411163"/>
                  </a:cubicBezTo>
                  <a:lnTo>
                    <a:pt x="0" y="36512"/>
                  </a:lnTo>
                  <a:cubicBezTo>
                    <a:pt x="0" y="16347"/>
                    <a:pt x="16347" y="0"/>
                    <a:pt x="36512" y="0"/>
                  </a:cubicBezTo>
                  <a:close/>
                </a:path>
              </a:pathLst>
            </a:custGeom>
            <a:solidFill>
              <a:schemeClr val="bg1"/>
            </a:solidFill>
            <a:ln>
              <a:solidFill>
                <a:schemeClr val="accent1"/>
              </a:solid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44" name="직선 연결선 43">
              <a:extLst>
                <a:ext uri="{FF2B5EF4-FFF2-40B4-BE49-F238E27FC236}">
                  <a16:creationId xmlns:a16="http://schemas.microsoft.com/office/drawing/2014/main" id="{BC3BF105-187C-453A-86D8-C9D4FB4B1A47}"/>
                </a:ext>
              </a:extLst>
            </p:cNvPr>
            <p:cNvCxnSpPr>
              <a:cxnSpLocks/>
            </p:cNvCxnSpPr>
            <p:nvPr/>
          </p:nvCxnSpPr>
          <p:spPr>
            <a:xfrm>
              <a:off x="785813" y="2390775"/>
              <a:ext cx="0"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사각형: 둥근 모서리 44">
            <a:extLst>
              <a:ext uri="{FF2B5EF4-FFF2-40B4-BE49-F238E27FC236}">
                <a16:creationId xmlns:a16="http://schemas.microsoft.com/office/drawing/2014/main" id="{ED5C4FFB-511E-4B67-8E7B-31B9E990913E}"/>
              </a:ext>
            </a:extLst>
          </p:cNvPr>
          <p:cNvSpPr/>
          <p:nvPr/>
        </p:nvSpPr>
        <p:spPr>
          <a:xfrm>
            <a:off x="752475" y="2982658"/>
            <a:ext cx="1762125" cy="1762125"/>
          </a:xfrm>
          <a:prstGeom prst="roundRect">
            <a:avLst>
              <a:gd name="adj" fmla="val 2861"/>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1" name="TextBox 170">
            <a:extLst>
              <a:ext uri="{FF2B5EF4-FFF2-40B4-BE49-F238E27FC236}">
                <a16:creationId xmlns:a16="http://schemas.microsoft.com/office/drawing/2014/main" id="{159AC63E-352A-4D54-9212-EDBCF2F9C36A}"/>
              </a:ext>
            </a:extLst>
          </p:cNvPr>
          <p:cNvSpPr txBox="1"/>
          <p:nvPr/>
        </p:nvSpPr>
        <p:spPr>
          <a:xfrm>
            <a:off x="752475" y="5962839"/>
            <a:ext cx="11101182" cy="246221"/>
          </a:xfrm>
          <a:prstGeom prst="rect">
            <a:avLst/>
          </a:prstGeom>
          <a:noFill/>
        </p:spPr>
        <p:txBody>
          <a:bodyPr wrap="square" rtlCol="0">
            <a:spAutoFit/>
          </a:bodyPr>
          <a:lstStyle/>
          <a:p>
            <a:r>
              <a:rPr lang="pt-BR" altLang="ko-KR" sz="1000" dirty="0"/>
              <a:t>Lorem ipsum dolor sit amet, adolescens adversarium nam ad, te malis viderer laboramus per, vel nostrum fierent fabellas ex. Ornatus molestie mel cu. No sed omnes utroque splendide.</a:t>
            </a:r>
          </a:p>
        </p:txBody>
      </p:sp>
      <p:grpSp>
        <p:nvGrpSpPr>
          <p:cNvPr id="198" name="그룹 197">
            <a:extLst>
              <a:ext uri="{FF2B5EF4-FFF2-40B4-BE49-F238E27FC236}">
                <a16:creationId xmlns:a16="http://schemas.microsoft.com/office/drawing/2014/main" id="{A1CD514B-A5D0-4E38-9F1D-3AA59B1E4BB3}"/>
              </a:ext>
            </a:extLst>
          </p:cNvPr>
          <p:cNvGrpSpPr/>
          <p:nvPr/>
        </p:nvGrpSpPr>
        <p:grpSpPr>
          <a:xfrm>
            <a:off x="3354138" y="3668457"/>
            <a:ext cx="370704" cy="390526"/>
            <a:chOff x="5600874" y="3906043"/>
            <a:chExt cx="296863" cy="312738"/>
          </a:xfrm>
        </p:grpSpPr>
        <p:grpSp>
          <p:nvGrpSpPr>
            <p:cNvPr id="192" name="그룹 191">
              <a:extLst>
                <a:ext uri="{FF2B5EF4-FFF2-40B4-BE49-F238E27FC236}">
                  <a16:creationId xmlns:a16="http://schemas.microsoft.com/office/drawing/2014/main" id="{E9C92C38-7519-4DA8-A416-B6431FE331D8}"/>
                </a:ext>
              </a:extLst>
            </p:cNvPr>
            <p:cNvGrpSpPr/>
            <p:nvPr/>
          </p:nvGrpSpPr>
          <p:grpSpPr>
            <a:xfrm>
              <a:off x="5600874" y="3906043"/>
              <a:ext cx="296863" cy="312738"/>
              <a:chOff x="946150" y="5000626"/>
              <a:chExt cx="296863" cy="312738"/>
            </a:xfrm>
            <a:solidFill>
              <a:schemeClr val="bg1">
                <a:lumMod val="75000"/>
              </a:schemeClr>
            </a:solidFill>
          </p:grpSpPr>
          <p:sp>
            <p:nvSpPr>
              <p:cNvPr id="190" name="Freeform 538">
                <a:extLst>
                  <a:ext uri="{FF2B5EF4-FFF2-40B4-BE49-F238E27FC236}">
                    <a16:creationId xmlns:a16="http://schemas.microsoft.com/office/drawing/2014/main" id="{930D89AD-FD5D-4338-9632-0038E4061A3A}"/>
                  </a:ext>
                </a:extLst>
              </p:cNvPr>
              <p:cNvSpPr>
                <a:spLocks noEditPoints="1"/>
              </p:cNvSpPr>
              <p:nvPr/>
            </p:nvSpPr>
            <p:spPr bwMode="auto">
              <a:xfrm>
                <a:off x="946150" y="5000626"/>
                <a:ext cx="296863" cy="312738"/>
              </a:xfrm>
              <a:custGeom>
                <a:avLst/>
                <a:gdLst>
                  <a:gd name="T0" fmla="*/ 187 w 187"/>
                  <a:gd name="T1" fmla="*/ 197 h 197"/>
                  <a:gd name="T2" fmla="*/ 0 w 187"/>
                  <a:gd name="T3" fmla="*/ 197 h 197"/>
                  <a:gd name="T4" fmla="*/ 0 w 187"/>
                  <a:gd name="T5" fmla="*/ 0 h 197"/>
                  <a:gd name="T6" fmla="*/ 130 w 187"/>
                  <a:gd name="T7" fmla="*/ 0 h 197"/>
                  <a:gd name="T8" fmla="*/ 187 w 187"/>
                  <a:gd name="T9" fmla="*/ 50 h 197"/>
                  <a:gd name="T10" fmla="*/ 187 w 187"/>
                  <a:gd name="T11" fmla="*/ 197 h 197"/>
                  <a:gd name="T12" fmla="*/ 8 w 187"/>
                  <a:gd name="T13" fmla="*/ 189 h 197"/>
                  <a:gd name="T14" fmla="*/ 179 w 187"/>
                  <a:gd name="T15" fmla="*/ 189 h 197"/>
                  <a:gd name="T16" fmla="*/ 179 w 187"/>
                  <a:gd name="T17" fmla="*/ 54 h 197"/>
                  <a:gd name="T18" fmla="*/ 126 w 187"/>
                  <a:gd name="T19" fmla="*/ 8 h 197"/>
                  <a:gd name="T20" fmla="*/ 8 w 187"/>
                  <a:gd name="T21" fmla="*/ 8 h 197"/>
                  <a:gd name="T22" fmla="*/ 8 w 187"/>
                  <a:gd name="T23" fmla="*/ 18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97">
                    <a:moveTo>
                      <a:pt x="187" y="197"/>
                    </a:moveTo>
                    <a:lnTo>
                      <a:pt x="0" y="197"/>
                    </a:lnTo>
                    <a:lnTo>
                      <a:pt x="0" y="0"/>
                    </a:lnTo>
                    <a:lnTo>
                      <a:pt x="130" y="0"/>
                    </a:lnTo>
                    <a:lnTo>
                      <a:pt x="187" y="50"/>
                    </a:lnTo>
                    <a:lnTo>
                      <a:pt x="187" y="197"/>
                    </a:lnTo>
                    <a:close/>
                    <a:moveTo>
                      <a:pt x="8" y="189"/>
                    </a:moveTo>
                    <a:lnTo>
                      <a:pt x="179" y="189"/>
                    </a:lnTo>
                    <a:lnTo>
                      <a:pt x="179" y="54"/>
                    </a:lnTo>
                    <a:lnTo>
                      <a:pt x="126" y="8"/>
                    </a:lnTo>
                    <a:lnTo>
                      <a:pt x="8" y="8"/>
                    </a:lnTo>
                    <a:lnTo>
                      <a:pt x="8"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1" name="Freeform 539">
                <a:extLst>
                  <a:ext uri="{FF2B5EF4-FFF2-40B4-BE49-F238E27FC236}">
                    <a16:creationId xmlns:a16="http://schemas.microsoft.com/office/drawing/2014/main" id="{9B5FB2E1-BAA1-4D3C-93AE-69BF0FC43FAB}"/>
                  </a:ext>
                </a:extLst>
              </p:cNvPr>
              <p:cNvSpPr>
                <a:spLocks/>
              </p:cNvSpPr>
              <p:nvPr/>
            </p:nvSpPr>
            <p:spPr bwMode="auto">
              <a:xfrm>
                <a:off x="1139825" y="5006976"/>
                <a:ext cx="96838" cy="92075"/>
              </a:xfrm>
              <a:custGeom>
                <a:avLst/>
                <a:gdLst>
                  <a:gd name="T0" fmla="*/ 61 w 61"/>
                  <a:gd name="T1" fmla="*/ 58 h 58"/>
                  <a:gd name="T2" fmla="*/ 0 w 61"/>
                  <a:gd name="T3" fmla="*/ 58 h 58"/>
                  <a:gd name="T4" fmla="*/ 0 w 61"/>
                  <a:gd name="T5" fmla="*/ 0 h 58"/>
                  <a:gd name="T6" fmla="*/ 10 w 61"/>
                  <a:gd name="T7" fmla="*/ 0 h 58"/>
                  <a:gd name="T8" fmla="*/ 10 w 61"/>
                  <a:gd name="T9" fmla="*/ 48 h 58"/>
                  <a:gd name="T10" fmla="*/ 61 w 61"/>
                  <a:gd name="T11" fmla="*/ 48 h 58"/>
                  <a:gd name="T12" fmla="*/ 61 w 61"/>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61" h="58">
                    <a:moveTo>
                      <a:pt x="61" y="58"/>
                    </a:moveTo>
                    <a:lnTo>
                      <a:pt x="0" y="58"/>
                    </a:lnTo>
                    <a:lnTo>
                      <a:pt x="0" y="0"/>
                    </a:lnTo>
                    <a:lnTo>
                      <a:pt x="10" y="0"/>
                    </a:lnTo>
                    <a:lnTo>
                      <a:pt x="10" y="48"/>
                    </a:lnTo>
                    <a:lnTo>
                      <a:pt x="61" y="48"/>
                    </a:lnTo>
                    <a:lnTo>
                      <a:pt x="61"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195" name="그룹 194">
              <a:extLst>
                <a:ext uri="{FF2B5EF4-FFF2-40B4-BE49-F238E27FC236}">
                  <a16:creationId xmlns:a16="http://schemas.microsoft.com/office/drawing/2014/main" id="{4A71CB90-4E77-4704-9F10-A333F5CC9BF2}"/>
                </a:ext>
              </a:extLst>
            </p:cNvPr>
            <p:cNvGrpSpPr/>
            <p:nvPr/>
          </p:nvGrpSpPr>
          <p:grpSpPr>
            <a:xfrm>
              <a:off x="5718293" y="4030905"/>
              <a:ext cx="62024" cy="75508"/>
              <a:chOff x="10412179" y="1981933"/>
              <a:chExt cx="62024" cy="75508"/>
            </a:xfrm>
            <a:solidFill>
              <a:schemeClr val="accent1"/>
            </a:solidFill>
          </p:grpSpPr>
          <p:sp>
            <p:nvSpPr>
              <p:cNvPr id="193" name="Rectangle 596">
                <a:extLst>
                  <a:ext uri="{FF2B5EF4-FFF2-40B4-BE49-F238E27FC236}">
                    <a16:creationId xmlns:a16="http://schemas.microsoft.com/office/drawing/2014/main" id="{46AE61BE-BD37-4E59-B54A-62DCBEC3EFF4}"/>
                  </a:ext>
                </a:extLst>
              </p:cNvPr>
              <p:cNvSpPr>
                <a:spLocks noChangeArrowheads="1"/>
              </p:cNvSpPr>
              <p:nvPr/>
            </p:nvSpPr>
            <p:spPr bwMode="auto">
              <a:xfrm>
                <a:off x="10439147" y="1981933"/>
                <a:ext cx="10787" cy="755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94" name="Rectangle 597">
                <a:extLst>
                  <a:ext uri="{FF2B5EF4-FFF2-40B4-BE49-F238E27FC236}">
                    <a16:creationId xmlns:a16="http://schemas.microsoft.com/office/drawing/2014/main" id="{DD52DF65-4D9B-43F4-9659-8934F39D3EE5}"/>
                  </a:ext>
                </a:extLst>
              </p:cNvPr>
              <p:cNvSpPr>
                <a:spLocks noChangeArrowheads="1"/>
              </p:cNvSpPr>
              <p:nvPr/>
            </p:nvSpPr>
            <p:spPr bwMode="auto">
              <a:xfrm>
                <a:off x="10412179" y="2011597"/>
                <a:ext cx="62024" cy="134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grpSp>
        <p:nvGrpSpPr>
          <p:cNvPr id="223" name="그룹 222">
            <a:extLst>
              <a:ext uri="{FF2B5EF4-FFF2-40B4-BE49-F238E27FC236}">
                <a16:creationId xmlns:a16="http://schemas.microsoft.com/office/drawing/2014/main" id="{5CEC2803-D376-49CF-8792-F6AFAD9EB660}"/>
              </a:ext>
            </a:extLst>
          </p:cNvPr>
          <p:cNvGrpSpPr/>
          <p:nvPr/>
        </p:nvGrpSpPr>
        <p:grpSpPr>
          <a:xfrm>
            <a:off x="805961" y="2249889"/>
            <a:ext cx="1672726" cy="372876"/>
            <a:chOff x="670759" y="2418443"/>
            <a:chExt cx="1943130" cy="433152"/>
          </a:xfrm>
        </p:grpSpPr>
        <p:sp>
          <p:nvSpPr>
            <p:cNvPr id="152" name="사각형: 둥근 모서리 151">
              <a:extLst>
                <a:ext uri="{FF2B5EF4-FFF2-40B4-BE49-F238E27FC236}">
                  <a16:creationId xmlns:a16="http://schemas.microsoft.com/office/drawing/2014/main" id="{DFECCC38-8C97-4903-8ADC-8513D474150B}"/>
                </a:ext>
              </a:extLst>
            </p:cNvPr>
            <p:cNvSpPr/>
            <p:nvPr/>
          </p:nvSpPr>
          <p:spPr>
            <a:xfrm>
              <a:off x="670759" y="2418443"/>
              <a:ext cx="1943130" cy="433152"/>
            </a:xfrm>
            <a:prstGeom prst="roundRect">
              <a:avLst>
                <a:gd name="adj" fmla="val 50000"/>
              </a:avLst>
            </a:prstGeom>
            <a:solidFill>
              <a:schemeClr val="accent1"/>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1" name="TextBox 200">
              <a:extLst>
                <a:ext uri="{FF2B5EF4-FFF2-40B4-BE49-F238E27FC236}">
                  <a16:creationId xmlns:a16="http://schemas.microsoft.com/office/drawing/2014/main" id="{C725FDB5-F6E4-4198-AAFF-656132CEEF8C}"/>
                </a:ext>
              </a:extLst>
            </p:cNvPr>
            <p:cNvSpPr txBox="1"/>
            <p:nvPr/>
          </p:nvSpPr>
          <p:spPr>
            <a:xfrm>
              <a:off x="1269944" y="2591619"/>
              <a:ext cx="744760" cy="86801"/>
            </a:xfrm>
            <a:custGeom>
              <a:avLst/>
              <a:gdLst/>
              <a:ahLst/>
              <a:cxnLst/>
              <a:rect l="l" t="t" r="r" b="b"/>
              <a:pathLst>
                <a:path w="744760" h="86801">
                  <a:moveTo>
                    <a:pt x="472059" y="10029"/>
                  </a:moveTo>
                  <a:cubicBezTo>
                    <a:pt x="470161" y="10029"/>
                    <a:pt x="468819" y="10401"/>
                    <a:pt x="468035" y="11144"/>
                  </a:cubicBezTo>
                  <a:cubicBezTo>
                    <a:pt x="467251" y="11887"/>
                    <a:pt x="466859" y="13084"/>
                    <a:pt x="466859" y="14735"/>
                  </a:cubicBezTo>
                  <a:lnTo>
                    <a:pt x="466859" y="43091"/>
                  </a:lnTo>
                  <a:lnTo>
                    <a:pt x="484566" y="43091"/>
                  </a:lnTo>
                  <a:cubicBezTo>
                    <a:pt x="491252" y="43091"/>
                    <a:pt x="496247" y="42038"/>
                    <a:pt x="499549" y="39933"/>
                  </a:cubicBezTo>
                  <a:cubicBezTo>
                    <a:pt x="502851" y="37828"/>
                    <a:pt x="504502" y="33391"/>
                    <a:pt x="504502" y="26622"/>
                  </a:cubicBezTo>
                  <a:cubicBezTo>
                    <a:pt x="504502" y="20183"/>
                    <a:pt x="502851" y="15808"/>
                    <a:pt x="499549" y="13496"/>
                  </a:cubicBezTo>
                  <a:cubicBezTo>
                    <a:pt x="496247" y="11185"/>
                    <a:pt x="491335" y="10029"/>
                    <a:pt x="484813" y="10029"/>
                  </a:cubicBezTo>
                  <a:close/>
                  <a:moveTo>
                    <a:pt x="157982" y="10029"/>
                  </a:moveTo>
                  <a:cubicBezTo>
                    <a:pt x="155753" y="10029"/>
                    <a:pt x="154288" y="10442"/>
                    <a:pt x="153586" y="11268"/>
                  </a:cubicBezTo>
                  <a:cubicBezTo>
                    <a:pt x="152885" y="12093"/>
                    <a:pt x="152534" y="13414"/>
                    <a:pt x="152534" y="15230"/>
                  </a:cubicBezTo>
                  <a:lnTo>
                    <a:pt x="152534" y="41109"/>
                  </a:lnTo>
                  <a:lnTo>
                    <a:pt x="170241" y="41109"/>
                  </a:lnTo>
                  <a:cubicBezTo>
                    <a:pt x="176927" y="41109"/>
                    <a:pt x="181922" y="40078"/>
                    <a:pt x="185224" y="38014"/>
                  </a:cubicBezTo>
                  <a:cubicBezTo>
                    <a:pt x="188526" y="35950"/>
                    <a:pt x="190177" y="31823"/>
                    <a:pt x="190177" y="25631"/>
                  </a:cubicBezTo>
                  <a:cubicBezTo>
                    <a:pt x="190177" y="20183"/>
                    <a:pt x="188526" y="16221"/>
                    <a:pt x="185224" y="13744"/>
                  </a:cubicBezTo>
                  <a:cubicBezTo>
                    <a:pt x="181922" y="11268"/>
                    <a:pt x="177010" y="10029"/>
                    <a:pt x="170488" y="10029"/>
                  </a:cubicBezTo>
                  <a:close/>
                  <a:moveTo>
                    <a:pt x="90336" y="8915"/>
                  </a:moveTo>
                  <a:cubicBezTo>
                    <a:pt x="82658" y="8915"/>
                    <a:pt x="76694" y="11660"/>
                    <a:pt x="72443" y="17149"/>
                  </a:cubicBezTo>
                  <a:cubicBezTo>
                    <a:pt x="68191" y="22639"/>
                    <a:pt x="66066" y="30956"/>
                    <a:pt x="66066" y="42100"/>
                  </a:cubicBezTo>
                  <a:cubicBezTo>
                    <a:pt x="66066" y="54895"/>
                    <a:pt x="68088" y="64079"/>
                    <a:pt x="72133" y="69651"/>
                  </a:cubicBezTo>
                  <a:cubicBezTo>
                    <a:pt x="76178" y="75223"/>
                    <a:pt x="82246" y="78009"/>
                    <a:pt x="90336" y="78009"/>
                  </a:cubicBezTo>
                  <a:cubicBezTo>
                    <a:pt x="98178" y="78009"/>
                    <a:pt x="104163" y="75264"/>
                    <a:pt x="108290" y="69775"/>
                  </a:cubicBezTo>
                  <a:cubicBezTo>
                    <a:pt x="112418" y="64285"/>
                    <a:pt x="114481" y="55597"/>
                    <a:pt x="114481" y="43710"/>
                  </a:cubicBezTo>
                  <a:cubicBezTo>
                    <a:pt x="114481" y="31988"/>
                    <a:pt x="112418" y="23258"/>
                    <a:pt x="108290" y="17521"/>
                  </a:cubicBezTo>
                  <a:cubicBezTo>
                    <a:pt x="104163" y="11784"/>
                    <a:pt x="98178" y="8915"/>
                    <a:pt x="90336" y="8915"/>
                  </a:cubicBezTo>
                  <a:close/>
                  <a:moveTo>
                    <a:pt x="666750" y="1609"/>
                  </a:moveTo>
                  <a:lnTo>
                    <a:pt x="676161" y="1609"/>
                  </a:lnTo>
                  <a:lnTo>
                    <a:pt x="705879" y="62160"/>
                  </a:lnTo>
                  <a:lnTo>
                    <a:pt x="735226" y="1609"/>
                  </a:lnTo>
                  <a:lnTo>
                    <a:pt x="744760" y="1609"/>
                  </a:lnTo>
                  <a:lnTo>
                    <a:pt x="744760" y="85191"/>
                  </a:lnTo>
                  <a:lnTo>
                    <a:pt x="735226" y="85191"/>
                  </a:lnTo>
                  <a:lnTo>
                    <a:pt x="735226" y="22660"/>
                  </a:lnTo>
                  <a:lnTo>
                    <a:pt x="709594" y="75409"/>
                  </a:lnTo>
                  <a:lnTo>
                    <a:pt x="701917" y="75409"/>
                  </a:lnTo>
                  <a:lnTo>
                    <a:pt x="676285" y="22783"/>
                  </a:lnTo>
                  <a:lnTo>
                    <a:pt x="676285" y="85191"/>
                  </a:lnTo>
                  <a:lnTo>
                    <a:pt x="666750" y="85191"/>
                  </a:lnTo>
                  <a:close/>
                  <a:moveTo>
                    <a:pt x="590550" y="1609"/>
                  </a:moveTo>
                  <a:lnTo>
                    <a:pt x="600209" y="1609"/>
                  </a:lnTo>
                  <a:lnTo>
                    <a:pt x="600209" y="55597"/>
                  </a:lnTo>
                  <a:cubicBezTo>
                    <a:pt x="600209" y="63109"/>
                    <a:pt x="601653" y="68722"/>
                    <a:pt x="604543" y="72437"/>
                  </a:cubicBezTo>
                  <a:cubicBezTo>
                    <a:pt x="607432" y="76152"/>
                    <a:pt x="612715" y="78009"/>
                    <a:pt x="620392" y="78009"/>
                  </a:cubicBezTo>
                  <a:cubicBezTo>
                    <a:pt x="628069" y="78009"/>
                    <a:pt x="633373" y="76131"/>
                    <a:pt x="636304" y="72375"/>
                  </a:cubicBezTo>
                  <a:cubicBezTo>
                    <a:pt x="639234" y="68619"/>
                    <a:pt x="640700" y="63026"/>
                    <a:pt x="640700" y="55597"/>
                  </a:cubicBezTo>
                  <a:lnTo>
                    <a:pt x="640700" y="1609"/>
                  </a:lnTo>
                  <a:lnTo>
                    <a:pt x="650358" y="1609"/>
                  </a:lnTo>
                  <a:lnTo>
                    <a:pt x="650358" y="55721"/>
                  </a:lnTo>
                  <a:cubicBezTo>
                    <a:pt x="650358" y="66535"/>
                    <a:pt x="647758" y="74418"/>
                    <a:pt x="642557" y="79371"/>
                  </a:cubicBezTo>
                  <a:cubicBezTo>
                    <a:pt x="637356" y="84324"/>
                    <a:pt x="629968" y="86801"/>
                    <a:pt x="620392" y="86801"/>
                  </a:cubicBezTo>
                  <a:cubicBezTo>
                    <a:pt x="614779" y="86801"/>
                    <a:pt x="610053" y="86037"/>
                    <a:pt x="606214" y="84510"/>
                  </a:cubicBezTo>
                  <a:cubicBezTo>
                    <a:pt x="602376" y="82983"/>
                    <a:pt x="599301" y="80816"/>
                    <a:pt x="596989" y="78009"/>
                  </a:cubicBezTo>
                  <a:cubicBezTo>
                    <a:pt x="594678" y="75285"/>
                    <a:pt x="593027" y="72045"/>
                    <a:pt x="592036" y="68289"/>
                  </a:cubicBezTo>
                  <a:cubicBezTo>
                    <a:pt x="591046" y="64533"/>
                    <a:pt x="590550" y="60426"/>
                    <a:pt x="590550" y="55968"/>
                  </a:cubicBezTo>
                  <a:close/>
                  <a:moveTo>
                    <a:pt x="469954" y="1609"/>
                  </a:moveTo>
                  <a:lnTo>
                    <a:pt x="485680" y="1609"/>
                  </a:lnTo>
                  <a:cubicBezTo>
                    <a:pt x="495256" y="1609"/>
                    <a:pt x="502397" y="3652"/>
                    <a:pt x="507102" y="7739"/>
                  </a:cubicBezTo>
                  <a:cubicBezTo>
                    <a:pt x="511807" y="11825"/>
                    <a:pt x="514160" y="18119"/>
                    <a:pt x="514160" y="26622"/>
                  </a:cubicBezTo>
                  <a:cubicBezTo>
                    <a:pt x="514160" y="35290"/>
                    <a:pt x="511807" y="41605"/>
                    <a:pt x="507102" y="45567"/>
                  </a:cubicBezTo>
                  <a:cubicBezTo>
                    <a:pt x="502397" y="49530"/>
                    <a:pt x="495173" y="51511"/>
                    <a:pt x="485433" y="51511"/>
                  </a:cubicBezTo>
                  <a:lnTo>
                    <a:pt x="466859" y="51511"/>
                  </a:lnTo>
                  <a:lnTo>
                    <a:pt x="466859" y="85191"/>
                  </a:lnTo>
                  <a:lnTo>
                    <a:pt x="457200" y="85191"/>
                  </a:lnTo>
                  <a:lnTo>
                    <a:pt x="457200" y="14487"/>
                  </a:lnTo>
                  <a:cubicBezTo>
                    <a:pt x="457200" y="10277"/>
                    <a:pt x="458274" y="7078"/>
                    <a:pt x="460420" y="4891"/>
                  </a:cubicBezTo>
                  <a:cubicBezTo>
                    <a:pt x="462566" y="2703"/>
                    <a:pt x="465744" y="1609"/>
                    <a:pt x="469954" y="1609"/>
                  </a:cubicBezTo>
                  <a:close/>
                  <a:moveTo>
                    <a:pt x="431102" y="1609"/>
                  </a:moveTo>
                  <a:lnTo>
                    <a:pt x="440760" y="1609"/>
                  </a:lnTo>
                  <a:lnTo>
                    <a:pt x="440760" y="85191"/>
                  </a:lnTo>
                  <a:lnTo>
                    <a:pt x="431102" y="85191"/>
                  </a:lnTo>
                  <a:close/>
                  <a:moveTo>
                    <a:pt x="285750" y="1609"/>
                  </a:moveTo>
                  <a:lnTo>
                    <a:pt x="295161" y="1609"/>
                  </a:lnTo>
                  <a:lnTo>
                    <a:pt x="324879" y="62160"/>
                  </a:lnTo>
                  <a:lnTo>
                    <a:pt x="354226" y="1609"/>
                  </a:lnTo>
                  <a:lnTo>
                    <a:pt x="363760" y="1609"/>
                  </a:lnTo>
                  <a:lnTo>
                    <a:pt x="363760" y="85191"/>
                  </a:lnTo>
                  <a:lnTo>
                    <a:pt x="354226" y="85191"/>
                  </a:lnTo>
                  <a:lnTo>
                    <a:pt x="354226" y="22660"/>
                  </a:lnTo>
                  <a:lnTo>
                    <a:pt x="328594" y="75409"/>
                  </a:lnTo>
                  <a:lnTo>
                    <a:pt x="320917" y="75409"/>
                  </a:lnTo>
                  <a:lnTo>
                    <a:pt x="295285" y="22783"/>
                  </a:lnTo>
                  <a:lnTo>
                    <a:pt x="295285" y="85191"/>
                  </a:lnTo>
                  <a:lnTo>
                    <a:pt x="285750" y="85191"/>
                  </a:lnTo>
                  <a:close/>
                  <a:moveTo>
                    <a:pt x="232325" y="1609"/>
                  </a:moveTo>
                  <a:lnTo>
                    <a:pt x="269967" y="1609"/>
                  </a:lnTo>
                  <a:lnTo>
                    <a:pt x="269967" y="10029"/>
                  </a:lnTo>
                  <a:lnTo>
                    <a:pt x="233563" y="10029"/>
                  </a:lnTo>
                  <a:cubicBezTo>
                    <a:pt x="231582" y="10029"/>
                    <a:pt x="230282" y="10463"/>
                    <a:pt x="229662" y="11330"/>
                  </a:cubicBezTo>
                  <a:cubicBezTo>
                    <a:pt x="229043" y="12196"/>
                    <a:pt x="228734" y="13414"/>
                    <a:pt x="228734" y="14982"/>
                  </a:cubicBezTo>
                  <a:lnTo>
                    <a:pt x="228734" y="37023"/>
                  </a:lnTo>
                  <a:lnTo>
                    <a:pt x="268729" y="37023"/>
                  </a:lnTo>
                  <a:lnTo>
                    <a:pt x="268729" y="45443"/>
                  </a:lnTo>
                  <a:lnTo>
                    <a:pt x="228734" y="45443"/>
                  </a:lnTo>
                  <a:lnTo>
                    <a:pt x="228734" y="72561"/>
                  </a:lnTo>
                  <a:cubicBezTo>
                    <a:pt x="228734" y="73964"/>
                    <a:pt x="229064" y="75037"/>
                    <a:pt x="229724" y="75780"/>
                  </a:cubicBezTo>
                  <a:cubicBezTo>
                    <a:pt x="230385" y="76523"/>
                    <a:pt x="231499" y="76895"/>
                    <a:pt x="233068" y="76895"/>
                  </a:cubicBezTo>
                  <a:lnTo>
                    <a:pt x="271330" y="76895"/>
                  </a:lnTo>
                  <a:lnTo>
                    <a:pt x="271330" y="85191"/>
                  </a:lnTo>
                  <a:lnTo>
                    <a:pt x="231458" y="85191"/>
                  </a:lnTo>
                  <a:cubicBezTo>
                    <a:pt x="227413" y="85191"/>
                    <a:pt x="224338" y="84097"/>
                    <a:pt x="222233" y="81910"/>
                  </a:cubicBezTo>
                  <a:cubicBezTo>
                    <a:pt x="220128" y="79722"/>
                    <a:pt x="219075" y="76854"/>
                    <a:pt x="219075" y="73304"/>
                  </a:cubicBezTo>
                  <a:lnTo>
                    <a:pt x="219075" y="14363"/>
                  </a:lnTo>
                  <a:cubicBezTo>
                    <a:pt x="219075" y="9906"/>
                    <a:pt x="220210" y="6665"/>
                    <a:pt x="222481" y="4643"/>
                  </a:cubicBezTo>
                  <a:cubicBezTo>
                    <a:pt x="224751" y="2620"/>
                    <a:pt x="228032" y="1609"/>
                    <a:pt x="232325" y="1609"/>
                  </a:cubicBezTo>
                  <a:close/>
                  <a:moveTo>
                    <a:pt x="156249" y="1609"/>
                  </a:moveTo>
                  <a:lnTo>
                    <a:pt x="171603" y="1609"/>
                  </a:lnTo>
                  <a:cubicBezTo>
                    <a:pt x="181509" y="1609"/>
                    <a:pt x="188691" y="3797"/>
                    <a:pt x="193148" y="8172"/>
                  </a:cubicBezTo>
                  <a:cubicBezTo>
                    <a:pt x="197606" y="12547"/>
                    <a:pt x="199835" y="18367"/>
                    <a:pt x="199835" y="25631"/>
                  </a:cubicBezTo>
                  <a:cubicBezTo>
                    <a:pt x="199835" y="32070"/>
                    <a:pt x="198370" y="37188"/>
                    <a:pt x="195439" y="40986"/>
                  </a:cubicBezTo>
                  <a:cubicBezTo>
                    <a:pt x="192509" y="44783"/>
                    <a:pt x="188072" y="47301"/>
                    <a:pt x="182128" y="48539"/>
                  </a:cubicBezTo>
                  <a:cubicBezTo>
                    <a:pt x="185347" y="50272"/>
                    <a:pt x="187700" y="52357"/>
                    <a:pt x="189186" y="54792"/>
                  </a:cubicBezTo>
                  <a:cubicBezTo>
                    <a:pt x="190672" y="57227"/>
                    <a:pt x="192240" y="60344"/>
                    <a:pt x="193891" y="64141"/>
                  </a:cubicBezTo>
                  <a:lnTo>
                    <a:pt x="202683" y="85191"/>
                  </a:lnTo>
                  <a:lnTo>
                    <a:pt x="192653" y="85191"/>
                  </a:lnTo>
                  <a:lnTo>
                    <a:pt x="184604" y="65998"/>
                  </a:lnTo>
                  <a:cubicBezTo>
                    <a:pt x="183366" y="63274"/>
                    <a:pt x="181653" y="60405"/>
                    <a:pt x="179466" y="57392"/>
                  </a:cubicBezTo>
                  <a:cubicBezTo>
                    <a:pt x="177278" y="54379"/>
                    <a:pt x="173956" y="51758"/>
                    <a:pt x="169498" y="49530"/>
                  </a:cubicBezTo>
                  <a:lnTo>
                    <a:pt x="152534" y="49530"/>
                  </a:lnTo>
                  <a:lnTo>
                    <a:pt x="152534" y="85191"/>
                  </a:lnTo>
                  <a:lnTo>
                    <a:pt x="142875" y="85191"/>
                  </a:lnTo>
                  <a:lnTo>
                    <a:pt x="142875" y="14363"/>
                  </a:lnTo>
                  <a:cubicBezTo>
                    <a:pt x="142875" y="10153"/>
                    <a:pt x="143990" y="6975"/>
                    <a:pt x="146219" y="4829"/>
                  </a:cubicBezTo>
                  <a:cubicBezTo>
                    <a:pt x="148448" y="2682"/>
                    <a:pt x="151791" y="1609"/>
                    <a:pt x="156249" y="1609"/>
                  </a:cubicBezTo>
                  <a:close/>
                  <a:moveTo>
                    <a:pt x="0" y="1609"/>
                  </a:moveTo>
                  <a:lnTo>
                    <a:pt x="9659" y="1609"/>
                  </a:lnTo>
                  <a:lnTo>
                    <a:pt x="9659" y="72561"/>
                  </a:lnTo>
                  <a:cubicBezTo>
                    <a:pt x="9659" y="73964"/>
                    <a:pt x="9989" y="75037"/>
                    <a:pt x="10649" y="75780"/>
                  </a:cubicBezTo>
                  <a:cubicBezTo>
                    <a:pt x="11310" y="76523"/>
                    <a:pt x="12424" y="76895"/>
                    <a:pt x="13993" y="76895"/>
                  </a:cubicBezTo>
                  <a:lnTo>
                    <a:pt x="48292" y="76895"/>
                  </a:lnTo>
                  <a:lnTo>
                    <a:pt x="48292" y="85191"/>
                  </a:lnTo>
                  <a:lnTo>
                    <a:pt x="12383" y="85191"/>
                  </a:lnTo>
                  <a:cubicBezTo>
                    <a:pt x="8338" y="85191"/>
                    <a:pt x="5263" y="84097"/>
                    <a:pt x="3158" y="81910"/>
                  </a:cubicBezTo>
                  <a:cubicBezTo>
                    <a:pt x="1053" y="79722"/>
                    <a:pt x="0" y="76854"/>
                    <a:pt x="0" y="73304"/>
                  </a:cubicBezTo>
                  <a:close/>
                  <a:moveTo>
                    <a:pt x="550993" y="0"/>
                  </a:moveTo>
                  <a:cubicBezTo>
                    <a:pt x="554955" y="0"/>
                    <a:pt x="558897" y="495"/>
                    <a:pt x="562818" y="1485"/>
                  </a:cubicBezTo>
                  <a:cubicBezTo>
                    <a:pt x="566740" y="2476"/>
                    <a:pt x="570805" y="3921"/>
                    <a:pt x="575015" y="5819"/>
                  </a:cubicBezTo>
                  <a:lnTo>
                    <a:pt x="572291" y="13744"/>
                  </a:lnTo>
                  <a:cubicBezTo>
                    <a:pt x="568741" y="12341"/>
                    <a:pt x="565233" y="11144"/>
                    <a:pt x="561766" y="10153"/>
                  </a:cubicBezTo>
                  <a:cubicBezTo>
                    <a:pt x="558299" y="9163"/>
                    <a:pt x="554708" y="8667"/>
                    <a:pt x="550993" y="8667"/>
                  </a:cubicBezTo>
                  <a:cubicBezTo>
                    <a:pt x="544142" y="8667"/>
                    <a:pt x="539395" y="9926"/>
                    <a:pt x="536753" y="12444"/>
                  </a:cubicBezTo>
                  <a:cubicBezTo>
                    <a:pt x="534112" y="14962"/>
                    <a:pt x="532791" y="17913"/>
                    <a:pt x="532791" y="21297"/>
                  </a:cubicBezTo>
                  <a:cubicBezTo>
                    <a:pt x="532791" y="24517"/>
                    <a:pt x="533719" y="26993"/>
                    <a:pt x="535577" y="28727"/>
                  </a:cubicBezTo>
                  <a:cubicBezTo>
                    <a:pt x="537434" y="30460"/>
                    <a:pt x="540179" y="31988"/>
                    <a:pt x="543811" y="33308"/>
                  </a:cubicBezTo>
                  <a:lnTo>
                    <a:pt x="561023" y="39871"/>
                  </a:lnTo>
                  <a:cubicBezTo>
                    <a:pt x="563417" y="40862"/>
                    <a:pt x="565666" y="41956"/>
                    <a:pt x="567771" y="43153"/>
                  </a:cubicBezTo>
                  <a:cubicBezTo>
                    <a:pt x="569876" y="44350"/>
                    <a:pt x="571713" y="45815"/>
                    <a:pt x="573282" y="47548"/>
                  </a:cubicBezTo>
                  <a:cubicBezTo>
                    <a:pt x="574767" y="49364"/>
                    <a:pt x="575965" y="51490"/>
                    <a:pt x="576873" y="53925"/>
                  </a:cubicBezTo>
                  <a:cubicBezTo>
                    <a:pt x="577781" y="56361"/>
                    <a:pt x="578235" y="59229"/>
                    <a:pt x="578235" y="62531"/>
                  </a:cubicBezTo>
                  <a:cubicBezTo>
                    <a:pt x="578235" y="69548"/>
                    <a:pt x="575882" y="75347"/>
                    <a:pt x="571177" y="79929"/>
                  </a:cubicBezTo>
                  <a:cubicBezTo>
                    <a:pt x="566471" y="84510"/>
                    <a:pt x="559454" y="86801"/>
                    <a:pt x="550126" y="86801"/>
                  </a:cubicBezTo>
                  <a:cubicBezTo>
                    <a:pt x="545834" y="86801"/>
                    <a:pt x="541520" y="86285"/>
                    <a:pt x="537187" y="85253"/>
                  </a:cubicBezTo>
                  <a:cubicBezTo>
                    <a:pt x="532853" y="84221"/>
                    <a:pt x="528168" y="82302"/>
                    <a:pt x="523132" y="79495"/>
                  </a:cubicBezTo>
                  <a:lnTo>
                    <a:pt x="527343" y="70951"/>
                  </a:lnTo>
                  <a:cubicBezTo>
                    <a:pt x="529406" y="72107"/>
                    <a:pt x="531305" y="73098"/>
                    <a:pt x="533038" y="73923"/>
                  </a:cubicBezTo>
                  <a:cubicBezTo>
                    <a:pt x="534772" y="74749"/>
                    <a:pt x="536464" y="75450"/>
                    <a:pt x="538115" y="76028"/>
                  </a:cubicBezTo>
                  <a:cubicBezTo>
                    <a:pt x="539849" y="76688"/>
                    <a:pt x="541644" y="77184"/>
                    <a:pt x="543502" y="77514"/>
                  </a:cubicBezTo>
                  <a:cubicBezTo>
                    <a:pt x="545359" y="77844"/>
                    <a:pt x="547526" y="78009"/>
                    <a:pt x="550002" y="78009"/>
                  </a:cubicBezTo>
                  <a:cubicBezTo>
                    <a:pt x="555781" y="78174"/>
                    <a:pt x="560239" y="76750"/>
                    <a:pt x="563376" y="73737"/>
                  </a:cubicBezTo>
                  <a:cubicBezTo>
                    <a:pt x="566513" y="70724"/>
                    <a:pt x="568081" y="66989"/>
                    <a:pt x="568081" y="62531"/>
                  </a:cubicBezTo>
                  <a:cubicBezTo>
                    <a:pt x="567998" y="58321"/>
                    <a:pt x="566967" y="55205"/>
                    <a:pt x="564985" y="53182"/>
                  </a:cubicBezTo>
                  <a:cubicBezTo>
                    <a:pt x="563004" y="51160"/>
                    <a:pt x="560239" y="49447"/>
                    <a:pt x="556689" y="48044"/>
                  </a:cubicBezTo>
                  <a:lnTo>
                    <a:pt x="538982" y="41357"/>
                  </a:lnTo>
                  <a:cubicBezTo>
                    <a:pt x="533534" y="39293"/>
                    <a:pt x="529448" y="36672"/>
                    <a:pt x="526723" y="33494"/>
                  </a:cubicBezTo>
                  <a:cubicBezTo>
                    <a:pt x="523999" y="30316"/>
                    <a:pt x="522637" y="26416"/>
                    <a:pt x="522637" y="21793"/>
                  </a:cubicBezTo>
                  <a:cubicBezTo>
                    <a:pt x="522637" y="14776"/>
                    <a:pt x="525196" y="9390"/>
                    <a:pt x="530314" y="5634"/>
                  </a:cubicBezTo>
                  <a:cubicBezTo>
                    <a:pt x="535432" y="1878"/>
                    <a:pt x="542325" y="0"/>
                    <a:pt x="550993" y="0"/>
                  </a:cubicBezTo>
                  <a:close/>
                  <a:moveTo>
                    <a:pt x="90336" y="0"/>
                  </a:moveTo>
                  <a:cubicBezTo>
                    <a:pt x="96774" y="0"/>
                    <a:pt x="102181" y="1073"/>
                    <a:pt x="106557" y="3219"/>
                  </a:cubicBezTo>
                  <a:cubicBezTo>
                    <a:pt x="110932" y="5365"/>
                    <a:pt x="114440" y="8337"/>
                    <a:pt x="117082" y="12134"/>
                  </a:cubicBezTo>
                  <a:cubicBezTo>
                    <a:pt x="119723" y="16014"/>
                    <a:pt x="121643" y="20637"/>
                    <a:pt x="122840" y="26003"/>
                  </a:cubicBezTo>
                  <a:cubicBezTo>
                    <a:pt x="124037" y="31369"/>
                    <a:pt x="124635" y="37271"/>
                    <a:pt x="124635" y="43710"/>
                  </a:cubicBezTo>
                  <a:cubicBezTo>
                    <a:pt x="124635" y="50066"/>
                    <a:pt x="124057" y="55886"/>
                    <a:pt x="122902" y="61169"/>
                  </a:cubicBezTo>
                  <a:cubicBezTo>
                    <a:pt x="121746" y="66452"/>
                    <a:pt x="119847" y="70993"/>
                    <a:pt x="117206" y="74790"/>
                  </a:cubicBezTo>
                  <a:cubicBezTo>
                    <a:pt x="114564" y="78587"/>
                    <a:pt x="111035" y="81538"/>
                    <a:pt x="106618" y="83643"/>
                  </a:cubicBezTo>
                  <a:cubicBezTo>
                    <a:pt x="102202" y="85748"/>
                    <a:pt x="96733" y="86801"/>
                    <a:pt x="90212" y="86801"/>
                  </a:cubicBezTo>
                  <a:cubicBezTo>
                    <a:pt x="83525" y="86801"/>
                    <a:pt x="77974" y="85728"/>
                    <a:pt x="73557" y="83581"/>
                  </a:cubicBezTo>
                  <a:cubicBezTo>
                    <a:pt x="69141" y="81435"/>
                    <a:pt x="65612" y="78422"/>
                    <a:pt x="62970" y="74542"/>
                  </a:cubicBezTo>
                  <a:cubicBezTo>
                    <a:pt x="60329" y="70580"/>
                    <a:pt x="58492" y="65854"/>
                    <a:pt x="57460" y="60364"/>
                  </a:cubicBezTo>
                  <a:cubicBezTo>
                    <a:pt x="56428" y="54875"/>
                    <a:pt x="55912" y="48787"/>
                    <a:pt x="55912" y="42100"/>
                  </a:cubicBezTo>
                  <a:cubicBezTo>
                    <a:pt x="55912" y="36322"/>
                    <a:pt x="56449" y="30894"/>
                    <a:pt x="57522" y="25817"/>
                  </a:cubicBezTo>
                  <a:cubicBezTo>
                    <a:pt x="58595" y="20740"/>
                    <a:pt x="60452" y="16262"/>
                    <a:pt x="63094" y="12382"/>
                  </a:cubicBezTo>
                  <a:cubicBezTo>
                    <a:pt x="65736" y="8585"/>
                    <a:pt x="69265" y="5572"/>
                    <a:pt x="73681" y="3343"/>
                  </a:cubicBezTo>
                  <a:cubicBezTo>
                    <a:pt x="78097" y="1114"/>
                    <a:pt x="83649" y="0"/>
                    <a:pt x="9033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altLang="ko-KR" sz="1000" dirty="0"/>
            </a:p>
          </p:txBody>
        </p:sp>
      </p:grpSp>
      <p:grpSp>
        <p:nvGrpSpPr>
          <p:cNvPr id="224" name="그룹 223">
            <a:extLst>
              <a:ext uri="{FF2B5EF4-FFF2-40B4-BE49-F238E27FC236}">
                <a16:creationId xmlns:a16="http://schemas.microsoft.com/office/drawing/2014/main" id="{B372ED89-691E-4A97-9CD6-C9595602C268}"/>
              </a:ext>
            </a:extLst>
          </p:cNvPr>
          <p:cNvGrpSpPr/>
          <p:nvPr/>
        </p:nvGrpSpPr>
        <p:grpSpPr>
          <a:xfrm>
            <a:off x="2846713" y="2249889"/>
            <a:ext cx="1672726" cy="372876"/>
            <a:chOff x="2711511" y="2418443"/>
            <a:chExt cx="1943130" cy="433152"/>
          </a:xfrm>
        </p:grpSpPr>
        <p:sp>
          <p:nvSpPr>
            <p:cNvPr id="203" name="사각형: 둥근 모서리 202">
              <a:extLst>
                <a:ext uri="{FF2B5EF4-FFF2-40B4-BE49-F238E27FC236}">
                  <a16:creationId xmlns:a16="http://schemas.microsoft.com/office/drawing/2014/main" id="{B5CC1BDD-3FB4-4A60-B8B5-817EB2F33BB3}"/>
                </a:ext>
              </a:extLst>
            </p:cNvPr>
            <p:cNvSpPr/>
            <p:nvPr/>
          </p:nvSpPr>
          <p:spPr>
            <a:xfrm>
              <a:off x="2711511" y="2418443"/>
              <a:ext cx="1943130" cy="433152"/>
            </a:xfrm>
            <a:prstGeom prst="roundRect">
              <a:avLst>
                <a:gd name="adj" fmla="val 50000"/>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4" name="TextBox 203">
              <a:extLst>
                <a:ext uri="{FF2B5EF4-FFF2-40B4-BE49-F238E27FC236}">
                  <a16:creationId xmlns:a16="http://schemas.microsoft.com/office/drawing/2014/main" id="{4FC1756F-FD9C-4487-8D02-5535A4BC3B8F}"/>
                </a:ext>
              </a:extLst>
            </p:cNvPr>
            <p:cNvSpPr txBox="1"/>
            <p:nvPr/>
          </p:nvSpPr>
          <p:spPr>
            <a:xfrm>
              <a:off x="3310696" y="2591619"/>
              <a:ext cx="744760" cy="86801"/>
            </a:xfrm>
            <a:custGeom>
              <a:avLst/>
              <a:gdLst/>
              <a:ahLst/>
              <a:cxnLst/>
              <a:rect l="l" t="t" r="r" b="b"/>
              <a:pathLst>
                <a:path w="744760" h="86801">
                  <a:moveTo>
                    <a:pt x="472059" y="10029"/>
                  </a:moveTo>
                  <a:cubicBezTo>
                    <a:pt x="470161" y="10029"/>
                    <a:pt x="468819" y="10401"/>
                    <a:pt x="468035" y="11144"/>
                  </a:cubicBezTo>
                  <a:cubicBezTo>
                    <a:pt x="467251" y="11887"/>
                    <a:pt x="466859" y="13084"/>
                    <a:pt x="466859" y="14735"/>
                  </a:cubicBezTo>
                  <a:lnTo>
                    <a:pt x="466859" y="43091"/>
                  </a:lnTo>
                  <a:lnTo>
                    <a:pt x="484566" y="43091"/>
                  </a:lnTo>
                  <a:cubicBezTo>
                    <a:pt x="491252" y="43091"/>
                    <a:pt x="496247" y="42038"/>
                    <a:pt x="499549" y="39933"/>
                  </a:cubicBezTo>
                  <a:cubicBezTo>
                    <a:pt x="502851" y="37828"/>
                    <a:pt x="504502" y="33391"/>
                    <a:pt x="504502" y="26622"/>
                  </a:cubicBezTo>
                  <a:cubicBezTo>
                    <a:pt x="504502" y="20183"/>
                    <a:pt x="502851" y="15808"/>
                    <a:pt x="499549" y="13496"/>
                  </a:cubicBezTo>
                  <a:cubicBezTo>
                    <a:pt x="496247" y="11185"/>
                    <a:pt x="491335" y="10029"/>
                    <a:pt x="484813" y="10029"/>
                  </a:cubicBezTo>
                  <a:close/>
                  <a:moveTo>
                    <a:pt x="157982" y="10029"/>
                  </a:moveTo>
                  <a:cubicBezTo>
                    <a:pt x="155753" y="10029"/>
                    <a:pt x="154288" y="10442"/>
                    <a:pt x="153586" y="11268"/>
                  </a:cubicBezTo>
                  <a:cubicBezTo>
                    <a:pt x="152885" y="12093"/>
                    <a:pt x="152534" y="13414"/>
                    <a:pt x="152534" y="15230"/>
                  </a:cubicBezTo>
                  <a:lnTo>
                    <a:pt x="152534" y="41109"/>
                  </a:lnTo>
                  <a:lnTo>
                    <a:pt x="170241" y="41109"/>
                  </a:lnTo>
                  <a:cubicBezTo>
                    <a:pt x="176927" y="41109"/>
                    <a:pt x="181922" y="40078"/>
                    <a:pt x="185224" y="38014"/>
                  </a:cubicBezTo>
                  <a:cubicBezTo>
                    <a:pt x="188526" y="35950"/>
                    <a:pt x="190177" y="31823"/>
                    <a:pt x="190177" y="25631"/>
                  </a:cubicBezTo>
                  <a:cubicBezTo>
                    <a:pt x="190177" y="20183"/>
                    <a:pt x="188526" y="16221"/>
                    <a:pt x="185224" y="13744"/>
                  </a:cubicBezTo>
                  <a:cubicBezTo>
                    <a:pt x="181922" y="11268"/>
                    <a:pt x="177010" y="10029"/>
                    <a:pt x="170488" y="10029"/>
                  </a:cubicBezTo>
                  <a:close/>
                  <a:moveTo>
                    <a:pt x="90336" y="8915"/>
                  </a:moveTo>
                  <a:cubicBezTo>
                    <a:pt x="82658" y="8915"/>
                    <a:pt x="76694" y="11660"/>
                    <a:pt x="72443" y="17149"/>
                  </a:cubicBezTo>
                  <a:cubicBezTo>
                    <a:pt x="68191" y="22639"/>
                    <a:pt x="66066" y="30956"/>
                    <a:pt x="66066" y="42100"/>
                  </a:cubicBezTo>
                  <a:cubicBezTo>
                    <a:pt x="66066" y="54895"/>
                    <a:pt x="68088" y="64079"/>
                    <a:pt x="72133" y="69651"/>
                  </a:cubicBezTo>
                  <a:cubicBezTo>
                    <a:pt x="76178" y="75223"/>
                    <a:pt x="82246" y="78009"/>
                    <a:pt x="90336" y="78009"/>
                  </a:cubicBezTo>
                  <a:cubicBezTo>
                    <a:pt x="98178" y="78009"/>
                    <a:pt x="104163" y="75264"/>
                    <a:pt x="108290" y="69775"/>
                  </a:cubicBezTo>
                  <a:cubicBezTo>
                    <a:pt x="112418" y="64285"/>
                    <a:pt x="114481" y="55597"/>
                    <a:pt x="114481" y="43710"/>
                  </a:cubicBezTo>
                  <a:cubicBezTo>
                    <a:pt x="114481" y="31988"/>
                    <a:pt x="112418" y="23258"/>
                    <a:pt x="108290" y="17521"/>
                  </a:cubicBezTo>
                  <a:cubicBezTo>
                    <a:pt x="104163" y="11784"/>
                    <a:pt x="98178" y="8915"/>
                    <a:pt x="90336" y="8915"/>
                  </a:cubicBezTo>
                  <a:close/>
                  <a:moveTo>
                    <a:pt x="666750" y="1609"/>
                  </a:moveTo>
                  <a:lnTo>
                    <a:pt x="676161" y="1609"/>
                  </a:lnTo>
                  <a:lnTo>
                    <a:pt x="705879" y="62160"/>
                  </a:lnTo>
                  <a:lnTo>
                    <a:pt x="735226" y="1609"/>
                  </a:lnTo>
                  <a:lnTo>
                    <a:pt x="744760" y="1609"/>
                  </a:lnTo>
                  <a:lnTo>
                    <a:pt x="744760" y="85191"/>
                  </a:lnTo>
                  <a:lnTo>
                    <a:pt x="735226" y="85191"/>
                  </a:lnTo>
                  <a:lnTo>
                    <a:pt x="735226" y="22660"/>
                  </a:lnTo>
                  <a:lnTo>
                    <a:pt x="709594" y="75409"/>
                  </a:lnTo>
                  <a:lnTo>
                    <a:pt x="701917" y="75409"/>
                  </a:lnTo>
                  <a:lnTo>
                    <a:pt x="676285" y="22783"/>
                  </a:lnTo>
                  <a:lnTo>
                    <a:pt x="676285" y="85191"/>
                  </a:lnTo>
                  <a:lnTo>
                    <a:pt x="666750" y="85191"/>
                  </a:lnTo>
                  <a:close/>
                  <a:moveTo>
                    <a:pt x="590550" y="1609"/>
                  </a:moveTo>
                  <a:lnTo>
                    <a:pt x="600209" y="1609"/>
                  </a:lnTo>
                  <a:lnTo>
                    <a:pt x="600209" y="55597"/>
                  </a:lnTo>
                  <a:cubicBezTo>
                    <a:pt x="600209" y="63109"/>
                    <a:pt x="601653" y="68722"/>
                    <a:pt x="604543" y="72437"/>
                  </a:cubicBezTo>
                  <a:cubicBezTo>
                    <a:pt x="607432" y="76152"/>
                    <a:pt x="612715" y="78009"/>
                    <a:pt x="620392" y="78009"/>
                  </a:cubicBezTo>
                  <a:cubicBezTo>
                    <a:pt x="628069" y="78009"/>
                    <a:pt x="633373" y="76131"/>
                    <a:pt x="636304" y="72375"/>
                  </a:cubicBezTo>
                  <a:cubicBezTo>
                    <a:pt x="639234" y="68619"/>
                    <a:pt x="640700" y="63026"/>
                    <a:pt x="640700" y="55597"/>
                  </a:cubicBezTo>
                  <a:lnTo>
                    <a:pt x="640700" y="1609"/>
                  </a:lnTo>
                  <a:lnTo>
                    <a:pt x="650358" y="1609"/>
                  </a:lnTo>
                  <a:lnTo>
                    <a:pt x="650358" y="55721"/>
                  </a:lnTo>
                  <a:cubicBezTo>
                    <a:pt x="650358" y="66535"/>
                    <a:pt x="647758" y="74418"/>
                    <a:pt x="642557" y="79371"/>
                  </a:cubicBezTo>
                  <a:cubicBezTo>
                    <a:pt x="637356" y="84324"/>
                    <a:pt x="629968" y="86801"/>
                    <a:pt x="620392" y="86801"/>
                  </a:cubicBezTo>
                  <a:cubicBezTo>
                    <a:pt x="614779" y="86801"/>
                    <a:pt x="610053" y="86037"/>
                    <a:pt x="606214" y="84510"/>
                  </a:cubicBezTo>
                  <a:cubicBezTo>
                    <a:pt x="602376" y="82983"/>
                    <a:pt x="599301" y="80816"/>
                    <a:pt x="596989" y="78009"/>
                  </a:cubicBezTo>
                  <a:cubicBezTo>
                    <a:pt x="594678" y="75285"/>
                    <a:pt x="593027" y="72045"/>
                    <a:pt x="592036" y="68289"/>
                  </a:cubicBezTo>
                  <a:cubicBezTo>
                    <a:pt x="591046" y="64533"/>
                    <a:pt x="590550" y="60426"/>
                    <a:pt x="590550" y="55968"/>
                  </a:cubicBezTo>
                  <a:close/>
                  <a:moveTo>
                    <a:pt x="469954" y="1609"/>
                  </a:moveTo>
                  <a:lnTo>
                    <a:pt x="485680" y="1609"/>
                  </a:lnTo>
                  <a:cubicBezTo>
                    <a:pt x="495256" y="1609"/>
                    <a:pt x="502397" y="3652"/>
                    <a:pt x="507102" y="7739"/>
                  </a:cubicBezTo>
                  <a:cubicBezTo>
                    <a:pt x="511807" y="11825"/>
                    <a:pt x="514160" y="18119"/>
                    <a:pt x="514160" y="26622"/>
                  </a:cubicBezTo>
                  <a:cubicBezTo>
                    <a:pt x="514160" y="35290"/>
                    <a:pt x="511807" y="41605"/>
                    <a:pt x="507102" y="45567"/>
                  </a:cubicBezTo>
                  <a:cubicBezTo>
                    <a:pt x="502397" y="49530"/>
                    <a:pt x="495173" y="51511"/>
                    <a:pt x="485433" y="51511"/>
                  </a:cubicBezTo>
                  <a:lnTo>
                    <a:pt x="466859" y="51511"/>
                  </a:lnTo>
                  <a:lnTo>
                    <a:pt x="466859" y="85191"/>
                  </a:lnTo>
                  <a:lnTo>
                    <a:pt x="457200" y="85191"/>
                  </a:lnTo>
                  <a:lnTo>
                    <a:pt x="457200" y="14487"/>
                  </a:lnTo>
                  <a:cubicBezTo>
                    <a:pt x="457200" y="10277"/>
                    <a:pt x="458274" y="7078"/>
                    <a:pt x="460420" y="4891"/>
                  </a:cubicBezTo>
                  <a:cubicBezTo>
                    <a:pt x="462566" y="2703"/>
                    <a:pt x="465744" y="1609"/>
                    <a:pt x="469954" y="1609"/>
                  </a:cubicBezTo>
                  <a:close/>
                  <a:moveTo>
                    <a:pt x="431102" y="1609"/>
                  </a:moveTo>
                  <a:lnTo>
                    <a:pt x="440760" y="1609"/>
                  </a:lnTo>
                  <a:lnTo>
                    <a:pt x="440760" y="85191"/>
                  </a:lnTo>
                  <a:lnTo>
                    <a:pt x="431102" y="85191"/>
                  </a:lnTo>
                  <a:close/>
                  <a:moveTo>
                    <a:pt x="285750" y="1609"/>
                  </a:moveTo>
                  <a:lnTo>
                    <a:pt x="295161" y="1609"/>
                  </a:lnTo>
                  <a:lnTo>
                    <a:pt x="324879" y="62160"/>
                  </a:lnTo>
                  <a:lnTo>
                    <a:pt x="354226" y="1609"/>
                  </a:lnTo>
                  <a:lnTo>
                    <a:pt x="363760" y="1609"/>
                  </a:lnTo>
                  <a:lnTo>
                    <a:pt x="363760" y="85191"/>
                  </a:lnTo>
                  <a:lnTo>
                    <a:pt x="354226" y="85191"/>
                  </a:lnTo>
                  <a:lnTo>
                    <a:pt x="354226" y="22660"/>
                  </a:lnTo>
                  <a:lnTo>
                    <a:pt x="328594" y="75409"/>
                  </a:lnTo>
                  <a:lnTo>
                    <a:pt x="320917" y="75409"/>
                  </a:lnTo>
                  <a:lnTo>
                    <a:pt x="295285" y="22783"/>
                  </a:lnTo>
                  <a:lnTo>
                    <a:pt x="295285" y="85191"/>
                  </a:lnTo>
                  <a:lnTo>
                    <a:pt x="285750" y="85191"/>
                  </a:lnTo>
                  <a:close/>
                  <a:moveTo>
                    <a:pt x="232325" y="1609"/>
                  </a:moveTo>
                  <a:lnTo>
                    <a:pt x="269967" y="1609"/>
                  </a:lnTo>
                  <a:lnTo>
                    <a:pt x="269967" y="10029"/>
                  </a:lnTo>
                  <a:lnTo>
                    <a:pt x="233563" y="10029"/>
                  </a:lnTo>
                  <a:cubicBezTo>
                    <a:pt x="231582" y="10029"/>
                    <a:pt x="230282" y="10463"/>
                    <a:pt x="229662" y="11330"/>
                  </a:cubicBezTo>
                  <a:cubicBezTo>
                    <a:pt x="229043" y="12196"/>
                    <a:pt x="228734" y="13414"/>
                    <a:pt x="228734" y="14982"/>
                  </a:cubicBezTo>
                  <a:lnTo>
                    <a:pt x="228734" y="37023"/>
                  </a:lnTo>
                  <a:lnTo>
                    <a:pt x="268729" y="37023"/>
                  </a:lnTo>
                  <a:lnTo>
                    <a:pt x="268729" y="45443"/>
                  </a:lnTo>
                  <a:lnTo>
                    <a:pt x="228734" y="45443"/>
                  </a:lnTo>
                  <a:lnTo>
                    <a:pt x="228734" y="72561"/>
                  </a:lnTo>
                  <a:cubicBezTo>
                    <a:pt x="228734" y="73964"/>
                    <a:pt x="229064" y="75037"/>
                    <a:pt x="229724" y="75780"/>
                  </a:cubicBezTo>
                  <a:cubicBezTo>
                    <a:pt x="230385" y="76523"/>
                    <a:pt x="231499" y="76895"/>
                    <a:pt x="233068" y="76895"/>
                  </a:cubicBezTo>
                  <a:lnTo>
                    <a:pt x="271330" y="76895"/>
                  </a:lnTo>
                  <a:lnTo>
                    <a:pt x="271330" y="85191"/>
                  </a:lnTo>
                  <a:lnTo>
                    <a:pt x="231458" y="85191"/>
                  </a:lnTo>
                  <a:cubicBezTo>
                    <a:pt x="227413" y="85191"/>
                    <a:pt x="224338" y="84097"/>
                    <a:pt x="222233" y="81910"/>
                  </a:cubicBezTo>
                  <a:cubicBezTo>
                    <a:pt x="220128" y="79722"/>
                    <a:pt x="219075" y="76854"/>
                    <a:pt x="219075" y="73304"/>
                  </a:cubicBezTo>
                  <a:lnTo>
                    <a:pt x="219075" y="14363"/>
                  </a:lnTo>
                  <a:cubicBezTo>
                    <a:pt x="219075" y="9906"/>
                    <a:pt x="220210" y="6665"/>
                    <a:pt x="222481" y="4643"/>
                  </a:cubicBezTo>
                  <a:cubicBezTo>
                    <a:pt x="224751" y="2620"/>
                    <a:pt x="228032" y="1609"/>
                    <a:pt x="232325" y="1609"/>
                  </a:cubicBezTo>
                  <a:close/>
                  <a:moveTo>
                    <a:pt x="156249" y="1609"/>
                  </a:moveTo>
                  <a:lnTo>
                    <a:pt x="171603" y="1609"/>
                  </a:lnTo>
                  <a:cubicBezTo>
                    <a:pt x="181509" y="1609"/>
                    <a:pt x="188691" y="3797"/>
                    <a:pt x="193148" y="8172"/>
                  </a:cubicBezTo>
                  <a:cubicBezTo>
                    <a:pt x="197606" y="12547"/>
                    <a:pt x="199835" y="18367"/>
                    <a:pt x="199835" y="25631"/>
                  </a:cubicBezTo>
                  <a:cubicBezTo>
                    <a:pt x="199835" y="32070"/>
                    <a:pt x="198370" y="37188"/>
                    <a:pt x="195439" y="40986"/>
                  </a:cubicBezTo>
                  <a:cubicBezTo>
                    <a:pt x="192509" y="44783"/>
                    <a:pt x="188072" y="47301"/>
                    <a:pt x="182128" y="48539"/>
                  </a:cubicBezTo>
                  <a:cubicBezTo>
                    <a:pt x="185347" y="50272"/>
                    <a:pt x="187700" y="52357"/>
                    <a:pt x="189186" y="54792"/>
                  </a:cubicBezTo>
                  <a:cubicBezTo>
                    <a:pt x="190672" y="57227"/>
                    <a:pt x="192240" y="60344"/>
                    <a:pt x="193891" y="64141"/>
                  </a:cubicBezTo>
                  <a:lnTo>
                    <a:pt x="202683" y="85191"/>
                  </a:lnTo>
                  <a:lnTo>
                    <a:pt x="192653" y="85191"/>
                  </a:lnTo>
                  <a:lnTo>
                    <a:pt x="184604" y="65998"/>
                  </a:lnTo>
                  <a:cubicBezTo>
                    <a:pt x="183366" y="63274"/>
                    <a:pt x="181653" y="60405"/>
                    <a:pt x="179466" y="57392"/>
                  </a:cubicBezTo>
                  <a:cubicBezTo>
                    <a:pt x="177278" y="54379"/>
                    <a:pt x="173956" y="51758"/>
                    <a:pt x="169498" y="49530"/>
                  </a:cubicBezTo>
                  <a:lnTo>
                    <a:pt x="152534" y="49530"/>
                  </a:lnTo>
                  <a:lnTo>
                    <a:pt x="152534" y="85191"/>
                  </a:lnTo>
                  <a:lnTo>
                    <a:pt x="142875" y="85191"/>
                  </a:lnTo>
                  <a:lnTo>
                    <a:pt x="142875" y="14363"/>
                  </a:lnTo>
                  <a:cubicBezTo>
                    <a:pt x="142875" y="10153"/>
                    <a:pt x="143990" y="6975"/>
                    <a:pt x="146219" y="4829"/>
                  </a:cubicBezTo>
                  <a:cubicBezTo>
                    <a:pt x="148448" y="2682"/>
                    <a:pt x="151791" y="1609"/>
                    <a:pt x="156249" y="1609"/>
                  </a:cubicBezTo>
                  <a:close/>
                  <a:moveTo>
                    <a:pt x="0" y="1609"/>
                  </a:moveTo>
                  <a:lnTo>
                    <a:pt x="9659" y="1609"/>
                  </a:lnTo>
                  <a:lnTo>
                    <a:pt x="9659" y="72561"/>
                  </a:lnTo>
                  <a:cubicBezTo>
                    <a:pt x="9659" y="73964"/>
                    <a:pt x="9989" y="75037"/>
                    <a:pt x="10649" y="75780"/>
                  </a:cubicBezTo>
                  <a:cubicBezTo>
                    <a:pt x="11310" y="76523"/>
                    <a:pt x="12424" y="76895"/>
                    <a:pt x="13993" y="76895"/>
                  </a:cubicBezTo>
                  <a:lnTo>
                    <a:pt x="48292" y="76895"/>
                  </a:lnTo>
                  <a:lnTo>
                    <a:pt x="48292" y="85191"/>
                  </a:lnTo>
                  <a:lnTo>
                    <a:pt x="12383" y="85191"/>
                  </a:lnTo>
                  <a:cubicBezTo>
                    <a:pt x="8338" y="85191"/>
                    <a:pt x="5263" y="84097"/>
                    <a:pt x="3158" y="81910"/>
                  </a:cubicBezTo>
                  <a:cubicBezTo>
                    <a:pt x="1053" y="79722"/>
                    <a:pt x="0" y="76854"/>
                    <a:pt x="0" y="73304"/>
                  </a:cubicBezTo>
                  <a:close/>
                  <a:moveTo>
                    <a:pt x="550993" y="0"/>
                  </a:moveTo>
                  <a:cubicBezTo>
                    <a:pt x="554955" y="0"/>
                    <a:pt x="558897" y="495"/>
                    <a:pt x="562818" y="1485"/>
                  </a:cubicBezTo>
                  <a:cubicBezTo>
                    <a:pt x="566740" y="2476"/>
                    <a:pt x="570805" y="3921"/>
                    <a:pt x="575015" y="5819"/>
                  </a:cubicBezTo>
                  <a:lnTo>
                    <a:pt x="572291" y="13744"/>
                  </a:lnTo>
                  <a:cubicBezTo>
                    <a:pt x="568741" y="12341"/>
                    <a:pt x="565233" y="11144"/>
                    <a:pt x="561766" y="10153"/>
                  </a:cubicBezTo>
                  <a:cubicBezTo>
                    <a:pt x="558299" y="9163"/>
                    <a:pt x="554708" y="8667"/>
                    <a:pt x="550993" y="8667"/>
                  </a:cubicBezTo>
                  <a:cubicBezTo>
                    <a:pt x="544142" y="8667"/>
                    <a:pt x="539395" y="9926"/>
                    <a:pt x="536753" y="12444"/>
                  </a:cubicBezTo>
                  <a:cubicBezTo>
                    <a:pt x="534112" y="14962"/>
                    <a:pt x="532791" y="17913"/>
                    <a:pt x="532791" y="21297"/>
                  </a:cubicBezTo>
                  <a:cubicBezTo>
                    <a:pt x="532791" y="24517"/>
                    <a:pt x="533719" y="26993"/>
                    <a:pt x="535577" y="28727"/>
                  </a:cubicBezTo>
                  <a:cubicBezTo>
                    <a:pt x="537434" y="30460"/>
                    <a:pt x="540179" y="31988"/>
                    <a:pt x="543811" y="33308"/>
                  </a:cubicBezTo>
                  <a:lnTo>
                    <a:pt x="561023" y="39871"/>
                  </a:lnTo>
                  <a:cubicBezTo>
                    <a:pt x="563417" y="40862"/>
                    <a:pt x="565666" y="41956"/>
                    <a:pt x="567771" y="43153"/>
                  </a:cubicBezTo>
                  <a:cubicBezTo>
                    <a:pt x="569876" y="44350"/>
                    <a:pt x="571713" y="45815"/>
                    <a:pt x="573282" y="47548"/>
                  </a:cubicBezTo>
                  <a:cubicBezTo>
                    <a:pt x="574767" y="49364"/>
                    <a:pt x="575965" y="51490"/>
                    <a:pt x="576873" y="53925"/>
                  </a:cubicBezTo>
                  <a:cubicBezTo>
                    <a:pt x="577781" y="56361"/>
                    <a:pt x="578235" y="59229"/>
                    <a:pt x="578235" y="62531"/>
                  </a:cubicBezTo>
                  <a:cubicBezTo>
                    <a:pt x="578235" y="69548"/>
                    <a:pt x="575882" y="75347"/>
                    <a:pt x="571177" y="79929"/>
                  </a:cubicBezTo>
                  <a:cubicBezTo>
                    <a:pt x="566471" y="84510"/>
                    <a:pt x="559454" y="86801"/>
                    <a:pt x="550126" y="86801"/>
                  </a:cubicBezTo>
                  <a:cubicBezTo>
                    <a:pt x="545834" y="86801"/>
                    <a:pt x="541520" y="86285"/>
                    <a:pt x="537187" y="85253"/>
                  </a:cubicBezTo>
                  <a:cubicBezTo>
                    <a:pt x="532853" y="84221"/>
                    <a:pt x="528168" y="82302"/>
                    <a:pt x="523132" y="79495"/>
                  </a:cubicBezTo>
                  <a:lnTo>
                    <a:pt x="527343" y="70951"/>
                  </a:lnTo>
                  <a:cubicBezTo>
                    <a:pt x="529406" y="72107"/>
                    <a:pt x="531305" y="73098"/>
                    <a:pt x="533038" y="73923"/>
                  </a:cubicBezTo>
                  <a:cubicBezTo>
                    <a:pt x="534772" y="74749"/>
                    <a:pt x="536464" y="75450"/>
                    <a:pt x="538115" y="76028"/>
                  </a:cubicBezTo>
                  <a:cubicBezTo>
                    <a:pt x="539849" y="76688"/>
                    <a:pt x="541644" y="77184"/>
                    <a:pt x="543502" y="77514"/>
                  </a:cubicBezTo>
                  <a:cubicBezTo>
                    <a:pt x="545359" y="77844"/>
                    <a:pt x="547526" y="78009"/>
                    <a:pt x="550002" y="78009"/>
                  </a:cubicBezTo>
                  <a:cubicBezTo>
                    <a:pt x="555781" y="78174"/>
                    <a:pt x="560239" y="76750"/>
                    <a:pt x="563376" y="73737"/>
                  </a:cubicBezTo>
                  <a:cubicBezTo>
                    <a:pt x="566513" y="70724"/>
                    <a:pt x="568081" y="66989"/>
                    <a:pt x="568081" y="62531"/>
                  </a:cubicBezTo>
                  <a:cubicBezTo>
                    <a:pt x="567998" y="58321"/>
                    <a:pt x="566967" y="55205"/>
                    <a:pt x="564985" y="53182"/>
                  </a:cubicBezTo>
                  <a:cubicBezTo>
                    <a:pt x="563004" y="51160"/>
                    <a:pt x="560239" y="49447"/>
                    <a:pt x="556689" y="48044"/>
                  </a:cubicBezTo>
                  <a:lnTo>
                    <a:pt x="538982" y="41357"/>
                  </a:lnTo>
                  <a:cubicBezTo>
                    <a:pt x="533534" y="39293"/>
                    <a:pt x="529448" y="36672"/>
                    <a:pt x="526723" y="33494"/>
                  </a:cubicBezTo>
                  <a:cubicBezTo>
                    <a:pt x="523999" y="30316"/>
                    <a:pt x="522637" y="26416"/>
                    <a:pt x="522637" y="21793"/>
                  </a:cubicBezTo>
                  <a:cubicBezTo>
                    <a:pt x="522637" y="14776"/>
                    <a:pt x="525196" y="9390"/>
                    <a:pt x="530314" y="5634"/>
                  </a:cubicBezTo>
                  <a:cubicBezTo>
                    <a:pt x="535432" y="1878"/>
                    <a:pt x="542325" y="0"/>
                    <a:pt x="550993" y="0"/>
                  </a:cubicBezTo>
                  <a:close/>
                  <a:moveTo>
                    <a:pt x="90336" y="0"/>
                  </a:moveTo>
                  <a:cubicBezTo>
                    <a:pt x="96774" y="0"/>
                    <a:pt x="102181" y="1073"/>
                    <a:pt x="106557" y="3219"/>
                  </a:cubicBezTo>
                  <a:cubicBezTo>
                    <a:pt x="110932" y="5365"/>
                    <a:pt x="114440" y="8337"/>
                    <a:pt x="117082" y="12134"/>
                  </a:cubicBezTo>
                  <a:cubicBezTo>
                    <a:pt x="119723" y="16014"/>
                    <a:pt x="121643" y="20637"/>
                    <a:pt x="122840" y="26003"/>
                  </a:cubicBezTo>
                  <a:cubicBezTo>
                    <a:pt x="124037" y="31369"/>
                    <a:pt x="124635" y="37271"/>
                    <a:pt x="124635" y="43710"/>
                  </a:cubicBezTo>
                  <a:cubicBezTo>
                    <a:pt x="124635" y="50066"/>
                    <a:pt x="124057" y="55886"/>
                    <a:pt x="122902" y="61169"/>
                  </a:cubicBezTo>
                  <a:cubicBezTo>
                    <a:pt x="121746" y="66452"/>
                    <a:pt x="119847" y="70993"/>
                    <a:pt x="117206" y="74790"/>
                  </a:cubicBezTo>
                  <a:cubicBezTo>
                    <a:pt x="114564" y="78587"/>
                    <a:pt x="111035" y="81538"/>
                    <a:pt x="106618" y="83643"/>
                  </a:cubicBezTo>
                  <a:cubicBezTo>
                    <a:pt x="102202" y="85748"/>
                    <a:pt x="96733" y="86801"/>
                    <a:pt x="90212" y="86801"/>
                  </a:cubicBezTo>
                  <a:cubicBezTo>
                    <a:pt x="83525" y="86801"/>
                    <a:pt x="77974" y="85728"/>
                    <a:pt x="73557" y="83581"/>
                  </a:cubicBezTo>
                  <a:cubicBezTo>
                    <a:pt x="69141" y="81435"/>
                    <a:pt x="65612" y="78422"/>
                    <a:pt x="62970" y="74542"/>
                  </a:cubicBezTo>
                  <a:cubicBezTo>
                    <a:pt x="60329" y="70580"/>
                    <a:pt x="58492" y="65854"/>
                    <a:pt x="57460" y="60364"/>
                  </a:cubicBezTo>
                  <a:cubicBezTo>
                    <a:pt x="56428" y="54875"/>
                    <a:pt x="55912" y="48787"/>
                    <a:pt x="55912" y="42100"/>
                  </a:cubicBezTo>
                  <a:cubicBezTo>
                    <a:pt x="55912" y="36322"/>
                    <a:pt x="56449" y="30894"/>
                    <a:pt x="57522" y="25817"/>
                  </a:cubicBezTo>
                  <a:cubicBezTo>
                    <a:pt x="58595" y="20740"/>
                    <a:pt x="60452" y="16262"/>
                    <a:pt x="63094" y="12382"/>
                  </a:cubicBezTo>
                  <a:cubicBezTo>
                    <a:pt x="65736" y="8585"/>
                    <a:pt x="69265" y="5572"/>
                    <a:pt x="73681" y="3343"/>
                  </a:cubicBezTo>
                  <a:cubicBezTo>
                    <a:pt x="78097" y="1114"/>
                    <a:pt x="83649" y="0"/>
                    <a:pt x="90336" y="0"/>
                  </a:cubicBez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altLang="ko-KR" sz="1000" dirty="0"/>
            </a:p>
          </p:txBody>
        </p:sp>
      </p:grpSp>
      <p:sp>
        <p:nvSpPr>
          <p:cNvPr id="205" name="Freeform 656">
            <a:extLst>
              <a:ext uri="{FF2B5EF4-FFF2-40B4-BE49-F238E27FC236}">
                <a16:creationId xmlns:a16="http://schemas.microsoft.com/office/drawing/2014/main" id="{D2573C6F-DEC0-4CCD-834E-0092D0089A62}"/>
              </a:ext>
            </a:extLst>
          </p:cNvPr>
          <p:cNvSpPr>
            <a:spLocks/>
          </p:cNvSpPr>
          <p:nvPr/>
        </p:nvSpPr>
        <p:spPr bwMode="auto">
          <a:xfrm rot="10800000">
            <a:off x="6315075" y="3139999"/>
            <a:ext cx="134835" cy="72811"/>
          </a:xfrm>
          <a:custGeom>
            <a:avLst/>
            <a:gdLst>
              <a:gd name="T0" fmla="*/ 47 w 50"/>
              <a:gd name="T1" fmla="*/ 27 h 27"/>
              <a:gd name="T2" fmla="*/ 46 w 50"/>
              <a:gd name="T3" fmla="*/ 26 h 27"/>
              <a:gd name="T4" fmla="*/ 25 w 50"/>
              <a:gd name="T5" fmla="*/ 5 h 27"/>
              <a:gd name="T6" fmla="*/ 4 w 50"/>
              <a:gd name="T7" fmla="*/ 26 h 27"/>
              <a:gd name="T8" fmla="*/ 1 w 50"/>
              <a:gd name="T9" fmla="*/ 26 h 27"/>
              <a:gd name="T10" fmla="*/ 1 w 50"/>
              <a:gd name="T11" fmla="*/ 23 h 27"/>
              <a:gd name="T12" fmla="*/ 23 w 50"/>
              <a:gd name="T13" fmla="*/ 0 h 27"/>
              <a:gd name="T14" fmla="*/ 26 w 50"/>
              <a:gd name="T15" fmla="*/ 0 h 27"/>
              <a:gd name="T16" fmla="*/ 49 w 50"/>
              <a:gd name="T17" fmla="*/ 23 h 27"/>
              <a:gd name="T18" fmla="*/ 49 w 50"/>
              <a:gd name="T19" fmla="*/ 26 h 27"/>
              <a:gd name="T20" fmla="*/ 47 w 50"/>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27">
                <a:moveTo>
                  <a:pt x="47" y="27"/>
                </a:moveTo>
                <a:cubicBezTo>
                  <a:pt x="47" y="27"/>
                  <a:pt x="46" y="26"/>
                  <a:pt x="46" y="26"/>
                </a:cubicBezTo>
                <a:cubicBezTo>
                  <a:pt x="25" y="5"/>
                  <a:pt x="25" y="5"/>
                  <a:pt x="25" y="5"/>
                </a:cubicBezTo>
                <a:cubicBezTo>
                  <a:pt x="4" y="26"/>
                  <a:pt x="4" y="26"/>
                  <a:pt x="4" y="26"/>
                </a:cubicBezTo>
                <a:cubicBezTo>
                  <a:pt x="3" y="27"/>
                  <a:pt x="1" y="27"/>
                  <a:pt x="1" y="26"/>
                </a:cubicBezTo>
                <a:cubicBezTo>
                  <a:pt x="0" y="25"/>
                  <a:pt x="0" y="24"/>
                  <a:pt x="1" y="23"/>
                </a:cubicBezTo>
                <a:cubicBezTo>
                  <a:pt x="23" y="0"/>
                  <a:pt x="23" y="0"/>
                  <a:pt x="23" y="0"/>
                </a:cubicBezTo>
                <a:cubicBezTo>
                  <a:pt x="24" y="0"/>
                  <a:pt x="25" y="0"/>
                  <a:pt x="26" y="0"/>
                </a:cubicBezTo>
                <a:cubicBezTo>
                  <a:pt x="49" y="23"/>
                  <a:pt x="49" y="23"/>
                  <a:pt x="49" y="23"/>
                </a:cubicBezTo>
                <a:cubicBezTo>
                  <a:pt x="50" y="24"/>
                  <a:pt x="50" y="25"/>
                  <a:pt x="49" y="26"/>
                </a:cubicBezTo>
                <a:cubicBezTo>
                  <a:pt x="48" y="26"/>
                  <a:pt x="48" y="27"/>
                  <a:pt x="47" y="27"/>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08" name="자유형: 도형 207">
            <a:extLst>
              <a:ext uri="{FF2B5EF4-FFF2-40B4-BE49-F238E27FC236}">
                <a16:creationId xmlns:a16="http://schemas.microsoft.com/office/drawing/2014/main" id="{94956BB0-4629-49BF-A50B-A506F6CC7BFC}"/>
              </a:ext>
            </a:extLst>
          </p:cNvPr>
          <p:cNvSpPr/>
          <p:nvPr/>
        </p:nvSpPr>
        <p:spPr>
          <a:xfrm>
            <a:off x="4564381" y="3474711"/>
            <a:ext cx="2007869" cy="387492"/>
          </a:xfrm>
          <a:custGeom>
            <a:avLst/>
            <a:gdLst>
              <a:gd name="connsiteX0" fmla="*/ 36512 w 2007869"/>
              <a:gd name="connsiteY0" fmla="*/ 0 h 387492"/>
              <a:gd name="connsiteX1" fmla="*/ 634681 w 2007869"/>
              <a:gd name="connsiteY1" fmla="*/ 0 h 387492"/>
              <a:gd name="connsiteX2" fmla="*/ 1373188 w 2007869"/>
              <a:gd name="connsiteY2" fmla="*/ 0 h 387492"/>
              <a:gd name="connsiteX3" fmla="*/ 1971357 w 2007869"/>
              <a:gd name="connsiteY3" fmla="*/ 0 h 387492"/>
              <a:gd name="connsiteX4" fmla="*/ 2007869 w 2007869"/>
              <a:gd name="connsiteY4" fmla="*/ 31604 h 387492"/>
              <a:gd name="connsiteX5" fmla="*/ 2007869 w 2007869"/>
              <a:gd name="connsiteY5" fmla="*/ 355889 h 387492"/>
              <a:gd name="connsiteX6" fmla="*/ 1971357 w 2007869"/>
              <a:gd name="connsiteY6" fmla="*/ 387492 h 387492"/>
              <a:gd name="connsiteX7" fmla="*/ 1373188 w 2007869"/>
              <a:gd name="connsiteY7" fmla="*/ 387492 h 387492"/>
              <a:gd name="connsiteX8" fmla="*/ 634681 w 2007869"/>
              <a:gd name="connsiteY8" fmla="*/ 387492 h 387492"/>
              <a:gd name="connsiteX9" fmla="*/ 36512 w 2007869"/>
              <a:gd name="connsiteY9" fmla="*/ 387492 h 387492"/>
              <a:gd name="connsiteX10" fmla="*/ 0 w 2007869"/>
              <a:gd name="connsiteY10" fmla="*/ 355889 h 387492"/>
              <a:gd name="connsiteX11" fmla="*/ 0 w 2007869"/>
              <a:gd name="connsiteY11" fmla="*/ 31604 h 387492"/>
              <a:gd name="connsiteX12" fmla="*/ 36512 w 2007869"/>
              <a:gd name="connsiteY12" fmla="*/ 0 h 38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7869" h="387492">
                <a:moveTo>
                  <a:pt x="36512" y="0"/>
                </a:moveTo>
                <a:lnTo>
                  <a:pt x="634681" y="0"/>
                </a:lnTo>
                <a:lnTo>
                  <a:pt x="1373188" y="0"/>
                </a:lnTo>
                <a:lnTo>
                  <a:pt x="1971357" y="0"/>
                </a:lnTo>
                <a:cubicBezTo>
                  <a:pt x="1991522" y="0"/>
                  <a:pt x="2007869" y="14150"/>
                  <a:pt x="2007869" y="31604"/>
                </a:cubicBezTo>
                <a:lnTo>
                  <a:pt x="2007869" y="355889"/>
                </a:lnTo>
                <a:cubicBezTo>
                  <a:pt x="2007869" y="373343"/>
                  <a:pt x="1991522" y="387492"/>
                  <a:pt x="1971357" y="387492"/>
                </a:cubicBezTo>
                <a:lnTo>
                  <a:pt x="1373188" y="387492"/>
                </a:lnTo>
                <a:lnTo>
                  <a:pt x="634681" y="387492"/>
                </a:lnTo>
                <a:lnTo>
                  <a:pt x="36512" y="387492"/>
                </a:lnTo>
                <a:cubicBezTo>
                  <a:pt x="16347" y="387492"/>
                  <a:pt x="0" y="373343"/>
                  <a:pt x="0" y="355889"/>
                </a:cubicBezTo>
                <a:lnTo>
                  <a:pt x="0" y="31604"/>
                </a:lnTo>
                <a:cubicBezTo>
                  <a:pt x="0" y="14150"/>
                  <a:pt x="16347" y="0"/>
                  <a:pt x="36512" y="0"/>
                </a:cubicBezTo>
                <a:close/>
              </a:path>
            </a:pathLst>
          </a:cu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8" name="그룹 217">
            <a:extLst>
              <a:ext uri="{FF2B5EF4-FFF2-40B4-BE49-F238E27FC236}">
                <a16:creationId xmlns:a16="http://schemas.microsoft.com/office/drawing/2014/main" id="{F0C570EA-F262-4D22-ACB3-EA2123838673}"/>
              </a:ext>
            </a:extLst>
          </p:cNvPr>
          <p:cNvGrpSpPr/>
          <p:nvPr/>
        </p:nvGrpSpPr>
        <p:grpSpPr>
          <a:xfrm>
            <a:off x="6326004" y="3611151"/>
            <a:ext cx="112976" cy="114611"/>
            <a:chOff x="6350619" y="3815396"/>
            <a:chExt cx="112976" cy="114611"/>
          </a:xfrm>
          <a:solidFill>
            <a:schemeClr val="bg1">
              <a:lumMod val="50000"/>
            </a:schemeClr>
          </a:solidFill>
        </p:grpSpPr>
        <p:sp>
          <p:nvSpPr>
            <p:cNvPr id="214" name="자유형: 도형 213">
              <a:extLst>
                <a:ext uri="{FF2B5EF4-FFF2-40B4-BE49-F238E27FC236}">
                  <a16:creationId xmlns:a16="http://schemas.microsoft.com/office/drawing/2014/main" id="{76CF1974-FB59-493A-903C-401C98B74D48}"/>
                </a:ext>
              </a:extLst>
            </p:cNvPr>
            <p:cNvSpPr>
              <a:spLocks noChangeArrowheads="1"/>
            </p:cNvSpPr>
            <p:nvPr/>
          </p:nvSpPr>
          <p:spPr bwMode="auto">
            <a:xfrm>
              <a:off x="6350619" y="3865960"/>
              <a:ext cx="112976" cy="13483"/>
            </a:xfrm>
            <a:custGeom>
              <a:avLst/>
              <a:gdLst>
                <a:gd name="connsiteX0" fmla="*/ 0 w 112976"/>
                <a:gd name="connsiteY0" fmla="*/ 0 h 13483"/>
                <a:gd name="connsiteX1" fmla="*/ 50952 w 112976"/>
                <a:gd name="connsiteY1" fmla="*/ 0 h 13483"/>
                <a:gd name="connsiteX2" fmla="*/ 62024 w 112976"/>
                <a:gd name="connsiteY2" fmla="*/ 0 h 13483"/>
                <a:gd name="connsiteX3" fmla="*/ 112976 w 112976"/>
                <a:gd name="connsiteY3" fmla="*/ 0 h 13483"/>
                <a:gd name="connsiteX4" fmla="*/ 112976 w 112976"/>
                <a:gd name="connsiteY4" fmla="*/ 13483 h 13483"/>
                <a:gd name="connsiteX5" fmla="*/ 62024 w 112976"/>
                <a:gd name="connsiteY5" fmla="*/ 13483 h 13483"/>
                <a:gd name="connsiteX6" fmla="*/ 50952 w 112976"/>
                <a:gd name="connsiteY6" fmla="*/ 13483 h 13483"/>
                <a:gd name="connsiteX7" fmla="*/ 0 w 112976"/>
                <a:gd name="connsiteY7" fmla="*/ 13483 h 1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76" h="13483">
                  <a:moveTo>
                    <a:pt x="0" y="0"/>
                  </a:moveTo>
                  <a:lnTo>
                    <a:pt x="50952" y="0"/>
                  </a:lnTo>
                  <a:lnTo>
                    <a:pt x="62024" y="0"/>
                  </a:lnTo>
                  <a:lnTo>
                    <a:pt x="112976" y="0"/>
                  </a:lnTo>
                  <a:lnTo>
                    <a:pt x="112976" y="13483"/>
                  </a:lnTo>
                  <a:lnTo>
                    <a:pt x="62024" y="13483"/>
                  </a:lnTo>
                  <a:lnTo>
                    <a:pt x="50952" y="13483"/>
                  </a:lnTo>
                  <a:lnTo>
                    <a:pt x="0" y="1348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a:p>
          </p:txBody>
        </p:sp>
        <p:sp>
          <p:nvSpPr>
            <p:cNvPr id="217" name="자유형: 도형 216">
              <a:extLst>
                <a:ext uri="{FF2B5EF4-FFF2-40B4-BE49-F238E27FC236}">
                  <a16:creationId xmlns:a16="http://schemas.microsoft.com/office/drawing/2014/main" id="{986475DB-B1D5-45DC-9BE7-D0B5759E8984}"/>
                </a:ext>
              </a:extLst>
            </p:cNvPr>
            <p:cNvSpPr>
              <a:spLocks noChangeArrowheads="1"/>
            </p:cNvSpPr>
            <p:nvPr/>
          </p:nvSpPr>
          <p:spPr bwMode="auto">
            <a:xfrm>
              <a:off x="6401714" y="3815396"/>
              <a:ext cx="10787" cy="114611"/>
            </a:xfrm>
            <a:custGeom>
              <a:avLst/>
              <a:gdLst>
                <a:gd name="connsiteX0" fmla="*/ 0 w 10787"/>
                <a:gd name="connsiteY0" fmla="*/ 0 h 114611"/>
                <a:gd name="connsiteX1" fmla="*/ 10787 w 10787"/>
                <a:gd name="connsiteY1" fmla="*/ 0 h 114611"/>
                <a:gd name="connsiteX2" fmla="*/ 10787 w 10787"/>
                <a:gd name="connsiteY2" fmla="*/ 39103 h 114611"/>
                <a:gd name="connsiteX3" fmla="*/ 10787 w 10787"/>
                <a:gd name="connsiteY3" fmla="*/ 75508 h 114611"/>
                <a:gd name="connsiteX4" fmla="*/ 10787 w 10787"/>
                <a:gd name="connsiteY4" fmla="*/ 114611 h 114611"/>
                <a:gd name="connsiteX5" fmla="*/ 0 w 10787"/>
                <a:gd name="connsiteY5" fmla="*/ 114611 h 114611"/>
                <a:gd name="connsiteX6" fmla="*/ 0 w 10787"/>
                <a:gd name="connsiteY6" fmla="*/ 75508 h 114611"/>
                <a:gd name="connsiteX7" fmla="*/ 0 w 10787"/>
                <a:gd name="connsiteY7" fmla="*/ 39103 h 11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7" h="114611">
                  <a:moveTo>
                    <a:pt x="0" y="0"/>
                  </a:moveTo>
                  <a:lnTo>
                    <a:pt x="10787" y="0"/>
                  </a:lnTo>
                  <a:lnTo>
                    <a:pt x="10787" y="39103"/>
                  </a:lnTo>
                  <a:lnTo>
                    <a:pt x="10787" y="75508"/>
                  </a:lnTo>
                  <a:lnTo>
                    <a:pt x="10787" y="114611"/>
                  </a:lnTo>
                  <a:lnTo>
                    <a:pt x="0" y="114611"/>
                  </a:lnTo>
                  <a:lnTo>
                    <a:pt x="0" y="75508"/>
                  </a:lnTo>
                  <a:lnTo>
                    <a:pt x="0" y="3910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a:p>
          </p:txBody>
        </p:sp>
      </p:grpSp>
      <p:grpSp>
        <p:nvGrpSpPr>
          <p:cNvPr id="225" name="그룹 224">
            <a:extLst>
              <a:ext uri="{FF2B5EF4-FFF2-40B4-BE49-F238E27FC236}">
                <a16:creationId xmlns:a16="http://schemas.microsoft.com/office/drawing/2014/main" id="{1713F24E-1CB2-49B7-93A5-232DF9E16382}"/>
              </a:ext>
            </a:extLst>
          </p:cNvPr>
          <p:cNvGrpSpPr/>
          <p:nvPr/>
        </p:nvGrpSpPr>
        <p:grpSpPr>
          <a:xfrm>
            <a:off x="4887465" y="2249889"/>
            <a:ext cx="1672726" cy="372876"/>
            <a:chOff x="4752263" y="2418443"/>
            <a:chExt cx="1943130" cy="433152"/>
          </a:xfrm>
        </p:grpSpPr>
        <p:sp>
          <p:nvSpPr>
            <p:cNvPr id="221" name="사각형: 둥근 모서리 220">
              <a:extLst>
                <a:ext uri="{FF2B5EF4-FFF2-40B4-BE49-F238E27FC236}">
                  <a16:creationId xmlns:a16="http://schemas.microsoft.com/office/drawing/2014/main" id="{6675DA00-5EE4-4B94-B3B5-DA835A43B5FF}"/>
                </a:ext>
              </a:extLst>
            </p:cNvPr>
            <p:cNvSpPr/>
            <p:nvPr/>
          </p:nvSpPr>
          <p:spPr>
            <a:xfrm>
              <a:off x="4752263" y="2418443"/>
              <a:ext cx="1943130" cy="433152"/>
            </a:xfrm>
            <a:prstGeom prst="roundRect">
              <a:avLst>
                <a:gd name="adj" fmla="val 500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2" name="TextBox 221">
              <a:extLst>
                <a:ext uri="{FF2B5EF4-FFF2-40B4-BE49-F238E27FC236}">
                  <a16:creationId xmlns:a16="http://schemas.microsoft.com/office/drawing/2014/main" id="{21D8F2BC-1D3F-4756-AC6C-437F50D8D9D5}"/>
                </a:ext>
              </a:extLst>
            </p:cNvPr>
            <p:cNvSpPr txBox="1"/>
            <p:nvPr/>
          </p:nvSpPr>
          <p:spPr>
            <a:xfrm>
              <a:off x="5351448" y="2591619"/>
              <a:ext cx="744760" cy="86801"/>
            </a:xfrm>
            <a:custGeom>
              <a:avLst/>
              <a:gdLst/>
              <a:ahLst/>
              <a:cxnLst/>
              <a:rect l="l" t="t" r="r" b="b"/>
              <a:pathLst>
                <a:path w="744760" h="86801">
                  <a:moveTo>
                    <a:pt x="472059" y="10029"/>
                  </a:moveTo>
                  <a:cubicBezTo>
                    <a:pt x="470161" y="10029"/>
                    <a:pt x="468819" y="10401"/>
                    <a:pt x="468035" y="11144"/>
                  </a:cubicBezTo>
                  <a:cubicBezTo>
                    <a:pt x="467251" y="11887"/>
                    <a:pt x="466859" y="13084"/>
                    <a:pt x="466859" y="14735"/>
                  </a:cubicBezTo>
                  <a:lnTo>
                    <a:pt x="466859" y="43091"/>
                  </a:lnTo>
                  <a:lnTo>
                    <a:pt x="484566" y="43091"/>
                  </a:lnTo>
                  <a:cubicBezTo>
                    <a:pt x="491252" y="43091"/>
                    <a:pt x="496247" y="42038"/>
                    <a:pt x="499549" y="39933"/>
                  </a:cubicBezTo>
                  <a:cubicBezTo>
                    <a:pt x="502851" y="37828"/>
                    <a:pt x="504502" y="33391"/>
                    <a:pt x="504502" y="26622"/>
                  </a:cubicBezTo>
                  <a:cubicBezTo>
                    <a:pt x="504502" y="20183"/>
                    <a:pt x="502851" y="15808"/>
                    <a:pt x="499549" y="13496"/>
                  </a:cubicBezTo>
                  <a:cubicBezTo>
                    <a:pt x="496247" y="11185"/>
                    <a:pt x="491335" y="10029"/>
                    <a:pt x="484813" y="10029"/>
                  </a:cubicBezTo>
                  <a:close/>
                  <a:moveTo>
                    <a:pt x="157982" y="10029"/>
                  </a:moveTo>
                  <a:cubicBezTo>
                    <a:pt x="155753" y="10029"/>
                    <a:pt x="154288" y="10442"/>
                    <a:pt x="153586" y="11268"/>
                  </a:cubicBezTo>
                  <a:cubicBezTo>
                    <a:pt x="152885" y="12093"/>
                    <a:pt x="152534" y="13414"/>
                    <a:pt x="152534" y="15230"/>
                  </a:cubicBezTo>
                  <a:lnTo>
                    <a:pt x="152534" y="41109"/>
                  </a:lnTo>
                  <a:lnTo>
                    <a:pt x="170241" y="41109"/>
                  </a:lnTo>
                  <a:cubicBezTo>
                    <a:pt x="176927" y="41109"/>
                    <a:pt x="181922" y="40078"/>
                    <a:pt x="185224" y="38014"/>
                  </a:cubicBezTo>
                  <a:cubicBezTo>
                    <a:pt x="188526" y="35950"/>
                    <a:pt x="190177" y="31823"/>
                    <a:pt x="190177" y="25631"/>
                  </a:cubicBezTo>
                  <a:cubicBezTo>
                    <a:pt x="190177" y="20183"/>
                    <a:pt x="188526" y="16221"/>
                    <a:pt x="185224" y="13744"/>
                  </a:cubicBezTo>
                  <a:cubicBezTo>
                    <a:pt x="181922" y="11268"/>
                    <a:pt x="177010" y="10029"/>
                    <a:pt x="170488" y="10029"/>
                  </a:cubicBezTo>
                  <a:close/>
                  <a:moveTo>
                    <a:pt x="90336" y="8915"/>
                  </a:moveTo>
                  <a:cubicBezTo>
                    <a:pt x="82658" y="8915"/>
                    <a:pt x="76694" y="11660"/>
                    <a:pt x="72443" y="17149"/>
                  </a:cubicBezTo>
                  <a:cubicBezTo>
                    <a:pt x="68191" y="22639"/>
                    <a:pt x="66066" y="30956"/>
                    <a:pt x="66066" y="42100"/>
                  </a:cubicBezTo>
                  <a:cubicBezTo>
                    <a:pt x="66066" y="54895"/>
                    <a:pt x="68088" y="64079"/>
                    <a:pt x="72133" y="69651"/>
                  </a:cubicBezTo>
                  <a:cubicBezTo>
                    <a:pt x="76178" y="75223"/>
                    <a:pt x="82246" y="78009"/>
                    <a:pt x="90336" y="78009"/>
                  </a:cubicBezTo>
                  <a:cubicBezTo>
                    <a:pt x="98178" y="78009"/>
                    <a:pt x="104163" y="75264"/>
                    <a:pt x="108290" y="69775"/>
                  </a:cubicBezTo>
                  <a:cubicBezTo>
                    <a:pt x="112418" y="64285"/>
                    <a:pt x="114481" y="55597"/>
                    <a:pt x="114481" y="43710"/>
                  </a:cubicBezTo>
                  <a:cubicBezTo>
                    <a:pt x="114481" y="31988"/>
                    <a:pt x="112418" y="23258"/>
                    <a:pt x="108290" y="17521"/>
                  </a:cubicBezTo>
                  <a:cubicBezTo>
                    <a:pt x="104163" y="11784"/>
                    <a:pt x="98178" y="8915"/>
                    <a:pt x="90336" y="8915"/>
                  </a:cubicBezTo>
                  <a:close/>
                  <a:moveTo>
                    <a:pt x="666750" y="1609"/>
                  </a:moveTo>
                  <a:lnTo>
                    <a:pt x="676161" y="1609"/>
                  </a:lnTo>
                  <a:lnTo>
                    <a:pt x="705879" y="62160"/>
                  </a:lnTo>
                  <a:lnTo>
                    <a:pt x="735226" y="1609"/>
                  </a:lnTo>
                  <a:lnTo>
                    <a:pt x="744760" y="1609"/>
                  </a:lnTo>
                  <a:lnTo>
                    <a:pt x="744760" y="85191"/>
                  </a:lnTo>
                  <a:lnTo>
                    <a:pt x="735226" y="85191"/>
                  </a:lnTo>
                  <a:lnTo>
                    <a:pt x="735226" y="22660"/>
                  </a:lnTo>
                  <a:lnTo>
                    <a:pt x="709594" y="75409"/>
                  </a:lnTo>
                  <a:lnTo>
                    <a:pt x="701917" y="75409"/>
                  </a:lnTo>
                  <a:lnTo>
                    <a:pt x="676285" y="22783"/>
                  </a:lnTo>
                  <a:lnTo>
                    <a:pt x="676285" y="85191"/>
                  </a:lnTo>
                  <a:lnTo>
                    <a:pt x="666750" y="85191"/>
                  </a:lnTo>
                  <a:close/>
                  <a:moveTo>
                    <a:pt x="590550" y="1609"/>
                  </a:moveTo>
                  <a:lnTo>
                    <a:pt x="600209" y="1609"/>
                  </a:lnTo>
                  <a:lnTo>
                    <a:pt x="600209" y="55597"/>
                  </a:lnTo>
                  <a:cubicBezTo>
                    <a:pt x="600209" y="63109"/>
                    <a:pt x="601653" y="68722"/>
                    <a:pt x="604543" y="72437"/>
                  </a:cubicBezTo>
                  <a:cubicBezTo>
                    <a:pt x="607432" y="76152"/>
                    <a:pt x="612715" y="78009"/>
                    <a:pt x="620392" y="78009"/>
                  </a:cubicBezTo>
                  <a:cubicBezTo>
                    <a:pt x="628069" y="78009"/>
                    <a:pt x="633373" y="76131"/>
                    <a:pt x="636304" y="72375"/>
                  </a:cubicBezTo>
                  <a:cubicBezTo>
                    <a:pt x="639234" y="68619"/>
                    <a:pt x="640700" y="63026"/>
                    <a:pt x="640700" y="55597"/>
                  </a:cubicBezTo>
                  <a:lnTo>
                    <a:pt x="640700" y="1609"/>
                  </a:lnTo>
                  <a:lnTo>
                    <a:pt x="650358" y="1609"/>
                  </a:lnTo>
                  <a:lnTo>
                    <a:pt x="650358" y="55721"/>
                  </a:lnTo>
                  <a:cubicBezTo>
                    <a:pt x="650358" y="66535"/>
                    <a:pt x="647758" y="74418"/>
                    <a:pt x="642557" y="79371"/>
                  </a:cubicBezTo>
                  <a:cubicBezTo>
                    <a:pt x="637356" y="84324"/>
                    <a:pt x="629968" y="86801"/>
                    <a:pt x="620392" y="86801"/>
                  </a:cubicBezTo>
                  <a:cubicBezTo>
                    <a:pt x="614779" y="86801"/>
                    <a:pt x="610053" y="86037"/>
                    <a:pt x="606214" y="84510"/>
                  </a:cubicBezTo>
                  <a:cubicBezTo>
                    <a:pt x="602376" y="82983"/>
                    <a:pt x="599301" y="80816"/>
                    <a:pt x="596989" y="78009"/>
                  </a:cubicBezTo>
                  <a:cubicBezTo>
                    <a:pt x="594678" y="75285"/>
                    <a:pt x="593027" y="72045"/>
                    <a:pt x="592036" y="68289"/>
                  </a:cubicBezTo>
                  <a:cubicBezTo>
                    <a:pt x="591046" y="64533"/>
                    <a:pt x="590550" y="60426"/>
                    <a:pt x="590550" y="55968"/>
                  </a:cubicBezTo>
                  <a:close/>
                  <a:moveTo>
                    <a:pt x="469954" y="1609"/>
                  </a:moveTo>
                  <a:lnTo>
                    <a:pt x="485680" y="1609"/>
                  </a:lnTo>
                  <a:cubicBezTo>
                    <a:pt x="495256" y="1609"/>
                    <a:pt x="502397" y="3652"/>
                    <a:pt x="507102" y="7739"/>
                  </a:cubicBezTo>
                  <a:cubicBezTo>
                    <a:pt x="511807" y="11825"/>
                    <a:pt x="514160" y="18119"/>
                    <a:pt x="514160" y="26622"/>
                  </a:cubicBezTo>
                  <a:cubicBezTo>
                    <a:pt x="514160" y="35290"/>
                    <a:pt x="511807" y="41605"/>
                    <a:pt x="507102" y="45567"/>
                  </a:cubicBezTo>
                  <a:cubicBezTo>
                    <a:pt x="502397" y="49530"/>
                    <a:pt x="495173" y="51511"/>
                    <a:pt x="485433" y="51511"/>
                  </a:cubicBezTo>
                  <a:lnTo>
                    <a:pt x="466859" y="51511"/>
                  </a:lnTo>
                  <a:lnTo>
                    <a:pt x="466859" y="85191"/>
                  </a:lnTo>
                  <a:lnTo>
                    <a:pt x="457200" y="85191"/>
                  </a:lnTo>
                  <a:lnTo>
                    <a:pt x="457200" y="14487"/>
                  </a:lnTo>
                  <a:cubicBezTo>
                    <a:pt x="457200" y="10277"/>
                    <a:pt x="458274" y="7078"/>
                    <a:pt x="460420" y="4891"/>
                  </a:cubicBezTo>
                  <a:cubicBezTo>
                    <a:pt x="462566" y="2703"/>
                    <a:pt x="465744" y="1609"/>
                    <a:pt x="469954" y="1609"/>
                  </a:cubicBezTo>
                  <a:close/>
                  <a:moveTo>
                    <a:pt x="431102" y="1609"/>
                  </a:moveTo>
                  <a:lnTo>
                    <a:pt x="440760" y="1609"/>
                  </a:lnTo>
                  <a:lnTo>
                    <a:pt x="440760" y="85191"/>
                  </a:lnTo>
                  <a:lnTo>
                    <a:pt x="431102" y="85191"/>
                  </a:lnTo>
                  <a:close/>
                  <a:moveTo>
                    <a:pt x="285750" y="1609"/>
                  </a:moveTo>
                  <a:lnTo>
                    <a:pt x="295161" y="1609"/>
                  </a:lnTo>
                  <a:lnTo>
                    <a:pt x="324879" y="62160"/>
                  </a:lnTo>
                  <a:lnTo>
                    <a:pt x="354226" y="1609"/>
                  </a:lnTo>
                  <a:lnTo>
                    <a:pt x="363760" y="1609"/>
                  </a:lnTo>
                  <a:lnTo>
                    <a:pt x="363760" y="85191"/>
                  </a:lnTo>
                  <a:lnTo>
                    <a:pt x="354226" y="85191"/>
                  </a:lnTo>
                  <a:lnTo>
                    <a:pt x="354226" y="22660"/>
                  </a:lnTo>
                  <a:lnTo>
                    <a:pt x="328594" y="75409"/>
                  </a:lnTo>
                  <a:lnTo>
                    <a:pt x="320917" y="75409"/>
                  </a:lnTo>
                  <a:lnTo>
                    <a:pt x="295285" y="22783"/>
                  </a:lnTo>
                  <a:lnTo>
                    <a:pt x="295285" y="85191"/>
                  </a:lnTo>
                  <a:lnTo>
                    <a:pt x="285750" y="85191"/>
                  </a:lnTo>
                  <a:close/>
                  <a:moveTo>
                    <a:pt x="232325" y="1609"/>
                  </a:moveTo>
                  <a:lnTo>
                    <a:pt x="269967" y="1609"/>
                  </a:lnTo>
                  <a:lnTo>
                    <a:pt x="269967" y="10029"/>
                  </a:lnTo>
                  <a:lnTo>
                    <a:pt x="233563" y="10029"/>
                  </a:lnTo>
                  <a:cubicBezTo>
                    <a:pt x="231582" y="10029"/>
                    <a:pt x="230282" y="10463"/>
                    <a:pt x="229662" y="11330"/>
                  </a:cubicBezTo>
                  <a:cubicBezTo>
                    <a:pt x="229043" y="12196"/>
                    <a:pt x="228734" y="13414"/>
                    <a:pt x="228734" y="14982"/>
                  </a:cubicBezTo>
                  <a:lnTo>
                    <a:pt x="228734" y="37023"/>
                  </a:lnTo>
                  <a:lnTo>
                    <a:pt x="268729" y="37023"/>
                  </a:lnTo>
                  <a:lnTo>
                    <a:pt x="268729" y="45443"/>
                  </a:lnTo>
                  <a:lnTo>
                    <a:pt x="228734" y="45443"/>
                  </a:lnTo>
                  <a:lnTo>
                    <a:pt x="228734" y="72561"/>
                  </a:lnTo>
                  <a:cubicBezTo>
                    <a:pt x="228734" y="73964"/>
                    <a:pt x="229064" y="75037"/>
                    <a:pt x="229724" y="75780"/>
                  </a:cubicBezTo>
                  <a:cubicBezTo>
                    <a:pt x="230385" y="76523"/>
                    <a:pt x="231499" y="76895"/>
                    <a:pt x="233068" y="76895"/>
                  </a:cubicBezTo>
                  <a:lnTo>
                    <a:pt x="271330" y="76895"/>
                  </a:lnTo>
                  <a:lnTo>
                    <a:pt x="271330" y="85191"/>
                  </a:lnTo>
                  <a:lnTo>
                    <a:pt x="231458" y="85191"/>
                  </a:lnTo>
                  <a:cubicBezTo>
                    <a:pt x="227413" y="85191"/>
                    <a:pt x="224338" y="84097"/>
                    <a:pt x="222233" y="81910"/>
                  </a:cubicBezTo>
                  <a:cubicBezTo>
                    <a:pt x="220128" y="79722"/>
                    <a:pt x="219075" y="76854"/>
                    <a:pt x="219075" y="73304"/>
                  </a:cubicBezTo>
                  <a:lnTo>
                    <a:pt x="219075" y="14363"/>
                  </a:lnTo>
                  <a:cubicBezTo>
                    <a:pt x="219075" y="9906"/>
                    <a:pt x="220210" y="6665"/>
                    <a:pt x="222481" y="4643"/>
                  </a:cubicBezTo>
                  <a:cubicBezTo>
                    <a:pt x="224751" y="2620"/>
                    <a:pt x="228032" y="1609"/>
                    <a:pt x="232325" y="1609"/>
                  </a:cubicBezTo>
                  <a:close/>
                  <a:moveTo>
                    <a:pt x="156249" y="1609"/>
                  </a:moveTo>
                  <a:lnTo>
                    <a:pt x="171603" y="1609"/>
                  </a:lnTo>
                  <a:cubicBezTo>
                    <a:pt x="181509" y="1609"/>
                    <a:pt x="188691" y="3797"/>
                    <a:pt x="193148" y="8172"/>
                  </a:cubicBezTo>
                  <a:cubicBezTo>
                    <a:pt x="197606" y="12547"/>
                    <a:pt x="199835" y="18367"/>
                    <a:pt x="199835" y="25631"/>
                  </a:cubicBezTo>
                  <a:cubicBezTo>
                    <a:pt x="199835" y="32070"/>
                    <a:pt x="198370" y="37188"/>
                    <a:pt x="195439" y="40986"/>
                  </a:cubicBezTo>
                  <a:cubicBezTo>
                    <a:pt x="192509" y="44783"/>
                    <a:pt x="188072" y="47301"/>
                    <a:pt x="182128" y="48539"/>
                  </a:cubicBezTo>
                  <a:cubicBezTo>
                    <a:pt x="185347" y="50272"/>
                    <a:pt x="187700" y="52357"/>
                    <a:pt x="189186" y="54792"/>
                  </a:cubicBezTo>
                  <a:cubicBezTo>
                    <a:pt x="190672" y="57227"/>
                    <a:pt x="192240" y="60344"/>
                    <a:pt x="193891" y="64141"/>
                  </a:cubicBezTo>
                  <a:lnTo>
                    <a:pt x="202683" y="85191"/>
                  </a:lnTo>
                  <a:lnTo>
                    <a:pt x="192653" y="85191"/>
                  </a:lnTo>
                  <a:lnTo>
                    <a:pt x="184604" y="65998"/>
                  </a:lnTo>
                  <a:cubicBezTo>
                    <a:pt x="183366" y="63274"/>
                    <a:pt x="181653" y="60405"/>
                    <a:pt x="179466" y="57392"/>
                  </a:cubicBezTo>
                  <a:cubicBezTo>
                    <a:pt x="177278" y="54379"/>
                    <a:pt x="173956" y="51758"/>
                    <a:pt x="169498" y="49530"/>
                  </a:cubicBezTo>
                  <a:lnTo>
                    <a:pt x="152534" y="49530"/>
                  </a:lnTo>
                  <a:lnTo>
                    <a:pt x="152534" y="85191"/>
                  </a:lnTo>
                  <a:lnTo>
                    <a:pt x="142875" y="85191"/>
                  </a:lnTo>
                  <a:lnTo>
                    <a:pt x="142875" y="14363"/>
                  </a:lnTo>
                  <a:cubicBezTo>
                    <a:pt x="142875" y="10153"/>
                    <a:pt x="143990" y="6975"/>
                    <a:pt x="146219" y="4829"/>
                  </a:cubicBezTo>
                  <a:cubicBezTo>
                    <a:pt x="148448" y="2682"/>
                    <a:pt x="151791" y="1609"/>
                    <a:pt x="156249" y="1609"/>
                  </a:cubicBezTo>
                  <a:close/>
                  <a:moveTo>
                    <a:pt x="0" y="1609"/>
                  </a:moveTo>
                  <a:lnTo>
                    <a:pt x="9659" y="1609"/>
                  </a:lnTo>
                  <a:lnTo>
                    <a:pt x="9659" y="72561"/>
                  </a:lnTo>
                  <a:cubicBezTo>
                    <a:pt x="9659" y="73964"/>
                    <a:pt x="9989" y="75037"/>
                    <a:pt x="10649" y="75780"/>
                  </a:cubicBezTo>
                  <a:cubicBezTo>
                    <a:pt x="11310" y="76523"/>
                    <a:pt x="12424" y="76895"/>
                    <a:pt x="13993" y="76895"/>
                  </a:cubicBezTo>
                  <a:lnTo>
                    <a:pt x="48292" y="76895"/>
                  </a:lnTo>
                  <a:lnTo>
                    <a:pt x="48292" y="85191"/>
                  </a:lnTo>
                  <a:lnTo>
                    <a:pt x="12383" y="85191"/>
                  </a:lnTo>
                  <a:cubicBezTo>
                    <a:pt x="8338" y="85191"/>
                    <a:pt x="5263" y="84097"/>
                    <a:pt x="3158" y="81910"/>
                  </a:cubicBezTo>
                  <a:cubicBezTo>
                    <a:pt x="1053" y="79722"/>
                    <a:pt x="0" y="76854"/>
                    <a:pt x="0" y="73304"/>
                  </a:cubicBezTo>
                  <a:close/>
                  <a:moveTo>
                    <a:pt x="550993" y="0"/>
                  </a:moveTo>
                  <a:cubicBezTo>
                    <a:pt x="554955" y="0"/>
                    <a:pt x="558897" y="495"/>
                    <a:pt x="562818" y="1485"/>
                  </a:cubicBezTo>
                  <a:cubicBezTo>
                    <a:pt x="566740" y="2476"/>
                    <a:pt x="570805" y="3921"/>
                    <a:pt x="575015" y="5819"/>
                  </a:cubicBezTo>
                  <a:lnTo>
                    <a:pt x="572291" y="13744"/>
                  </a:lnTo>
                  <a:cubicBezTo>
                    <a:pt x="568741" y="12341"/>
                    <a:pt x="565233" y="11144"/>
                    <a:pt x="561766" y="10153"/>
                  </a:cubicBezTo>
                  <a:cubicBezTo>
                    <a:pt x="558299" y="9163"/>
                    <a:pt x="554708" y="8667"/>
                    <a:pt x="550993" y="8667"/>
                  </a:cubicBezTo>
                  <a:cubicBezTo>
                    <a:pt x="544142" y="8667"/>
                    <a:pt x="539395" y="9926"/>
                    <a:pt x="536753" y="12444"/>
                  </a:cubicBezTo>
                  <a:cubicBezTo>
                    <a:pt x="534112" y="14962"/>
                    <a:pt x="532791" y="17913"/>
                    <a:pt x="532791" y="21297"/>
                  </a:cubicBezTo>
                  <a:cubicBezTo>
                    <a:pt x="532791" y="24517"/>
                    <a:pt x="533719" y="26993"/>
                    <a:pt x="535577" y="28727"/>
                  </a:cubicBezTo>
                  <a:cubicBezTo>
                    <a:pt x="537434" y="30460"/>
                    <a:pt x="540179" y="31988"/>
                    <a:pt x="543811" y="33308"/>
                  </a:cubicBezTo>
                  <a:lnTo>
                    <a:pt x="561023" y="39871"/>
                  </a:lnTo>
                  <a:cubicBezTo>
                    <a:pt x="563417" y="40862"/>
                    <a:pt x="565666" y="41956"/>
                    <a:pt x="567771" y="43153"/>
                  </a:cubicBezTo>
                  <a:cubicBezTo>
                    <a:pt x="569876" y="44350"/>
                    <a:pt x="571713" y="45815"/>
                    <a:pt x="573282" y="47548"/>
                  </a:cubicBezTo>
                  <a:cubicBezTo>
                    <a:pt x="574767" y="49364"/>
                    <a:pt x="575965" y="51490"/>
                    <a:pt x="576873" y="53925"/>
                  </a:cubicBezTo>
                  <a:cubicBezTo>
                    <a:pt x="577781" y="56361"/>
                    <a:pt x="578235" y="59229"/>
                    <a:pt x="578235" y="62531"/>
                  </a:cubicBezTo>
                  <a:cubicBezTo>
                    <a:pt x="578235" y="69548"/>
                    <a:pt x="575882" y="75347"/>
                    <a:pt x="571177" y="79929"/>
                  </a:cubicBezTo>
                  <a:cubicBezTo>
                    <a:pt x="566471" y="84510"/>
                    <a:pt x="559454" y="86801"/>
                    <a:pt x="550126" y="86801"/>
                  </a:cubicBezTo>
                  <a:cubicBezTo>
                    <a:pt x="545834" y="86801"/>
                    <a:pt x="541520" y="86285"/>
                    <a:pt x="537187" y="85253"/>
                  </a:cubicBezTo>
                  <a:cubicBezTo>
                    <a:pt x="532853" y="84221"/>
                    <a:pt x="528168" y="82302"/>
                    <a:pt x="523132" y="79495"/>
                  </a:cubicBezTo>
                  <a:lnTo>
                    <a:pt x="527343" y="70951"/>
                  </a:lnTo>
                  <a:cubicBezTo>
                    <a:pt x="529406" y="72107"/>
                    <a:pt x="531305" y="73098"/>
                    <a:pt x="533038" y="73923"/>
                  </a:cubicBezTo>
                  <a:cubicBezTo>
                    <a:pt x="534772" y="74749"/>
                    <a:pt x="536464" y="75450"/>
                    <a:pt x="538115" y="76028"/>
                  </a:cubicBezTo>
                  <a:cubicBezTo>
                    <a:pt x="539849" y="76688"/>
                    <a:pt x="541644" y="77184"/>
                    <a:pt x="543502" y="77514"/>
                  </a:cubicBezTo>
                  <a:cubicBezTo>
                    <a:pt x="545359" y="77844"/>
                    <a:pt x="547526" y="78009"/>
                    <a:pt x="550002" y="78009"/>
                  </a:cubicBezTo>
                  <a:cubicBezTo>
                    <a:pt x="555781" y="78174"/>
                    <a:pt x="560239" y="76750"/>
                    <a:pt x="563376" y="73737"/>
                  </a:cubicBezTo>
                  <a:cubicBezTo>
                    <a:pt x="566513" y="70724"/>
                    <a:pt x="568081" y="66989"/>
                    <a:pt x="568081" y="62531"/>
                  </a:cubicBezTo>
                  <a:cubicBezTo>
                    <a:pt x="567998" y="58321"/>
                    <a:pt x="566967" y="55205"/>
                    <a:pt x="564985" y="53182"/>
                  </a:cubicBezTo>
                  <a:cubicBezTo>
                    <a:pt x="563004" y="51160"/>
                    <a:pt x="560239" y="49447"/>
                    <a:pt x="556689" y="48044"/>
                  </a:cubicBezTo>
                  <a:lnTo>
                    <a:pt x="538982" y="41357"/>
                  </a:lnTo>
                  <a:cubicBezTo>
                    <a:pt x="533534" y="39293"/>
                    <a:pt x="529448" y="36672"/>
                    <a:pt x="526723" y="33494"/>
                  </a:cubicBezTo>
                  <a:cubicBezTo>
                    <a:pt x="523999" y="30316"/>
                    <a:pt x="522637" y="26416"/>
                    <a:pt x="522637" y="21793"/>
                  </a:cubicBezTo>
                  <a:cubicBezTo>
                    <a:pt x="522637" y="14776"/>
                    <a:pt x="525196" y="9390"/>
                    <a:pt x="530314" y="5634"/>
                  </a:cubicBezTo>
                  <a:cubicBezTo>
                    <a:pt x="535432" y="1878"/>
                    <a:pt x="542325" y="0"/>
                    <a:pt x="550993" y="0"/>
                  </a:cubicBezTo>
                  <a:close/>
                  <a:moveTo>
                    <a:pt x="90336" y="0"/>
                  </a:moveTo>
                  <a:cubicBezTo>
                    <a:pt x="96774" y="0"/>
                    <a:pt x="102181" y="1073"/>
                    <a:pt x="106557" y="3219"/>
                  </a:cubicBezTo>
                  <a:cubicBezTo>
                    <a:pt x="110932" y="5365"/>
                    <a:pt x="114440" y="8337"/>
                    <a:pt x="117082" y="12134"/>
                  </a:cubicBezTo>
                  <a:cubicBezTo>
                    <a:pt x="119723" y="16014"/>
                    <a:pt x="121643" y="20637"/>
                    <a:pt x="122840" y="26003"/>
                  </a:cubicBezTo>
                  <a:cubicBezTo>
                    <a:pt x="124037" y="31369"/>
                    <a:pt x="124635" y="37271"/>
                    <a:pt x="124635" y="43710"/>
                  </a:cubicBezTo>
                  <a:cubicBezTo>
                    <a:pt x="124635" y="50066"/>
                    <a:pt x="124057" y="55886"/>
                    <a:pt x="122902" y="61169"/>
                  </a:cubicBezTo>
                  <a:cubicBezTo>
                    <a:pt x="121746" y="66452"/>
                    <a:pt x="119847" y="70993"/>
                    <a:pt x="117206" y="74790"/>
                  </a:cubicBezTo>
                  <a:cubicBezTo>
                    <a:pt x="114564" y="78587"/>
                    <a:pt x="111035" y="81538"/>
                    <a:pt x="106618" y="83643"/>
                  </a:cubicBezTo>
                  <a:cubicBezTo>
                    <a:pt x="102202" y="85748"/>
                    <a:pt x="96733" y="86801"/>
                    <a:pt x="90212" y="86801"/>
                  </a:cubicBezTo>
                  <a:cubicBezTo>
                    <a:pt x="83525" y="86801"/>
                    <a:pt x="77974" y="85728"/>
                    <a:pt x="73557" y="83581"/>
                  </a:cubicBezTo>
                  <a:cubicBezTo>
                    <a:pt x="69141" y="81435"/>
                    <a:pt x="65612" y="78422"/>
                    <a:pt x="62970" y="74542"/>
                  </a:cubicBezTo>
                  <a:cubicBezTo>
                    <a:pt x="60329" y="70580"/>
                    <a:pt x="58492" y="65854"/>
                    <a:pt x="57460" y="60364"/>
                  </a:cubicBezTo>
                  <a:cubicBezTo>
                    <a:pt x="56428" y="54875"/>
                    <a:pt x="55912" y="48787"/>
                    <a:pt x="55912" y="42100"/>
                  </a:cubicBezTo>
                  <a:cubicBezTo>
                    <a:pt x="55912" y="36322"/>
                    <a:pt x="56449" y="30894"/>
                    <a:pt x="57522" y="25817"/>
                  </a:cubicBezTo>
                  <a:cubicBezTo>
                    <a:pt x="58595" y="20740"/>
                    <a:pt x="60452" y="16262"/>
                    <a:pt x="63094" y="12382"/>
                  </a:cubicBezTo>
                  <a:cubicBezTo>
                    <a:pt x="65736" y="8585"/>
                    <a:pt x="69265" y="5572"/>
                    <a:pt x="73681" y="3343"/>
                  </a:cubicBezTo>
                  <a:cubicBezTo>
                    <a:pt x="78097" y="1114"/>
                    <a:pt x="83649" y="0"/>
                    <a:pt x="90336" y="0"/>
                  </a:cubicBez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altLang="ko-KR" sz="1000" dirty="0"/>
            </a:p>
          </p:txBody>
        </p:sp>
      </p:grpSp>
      <p:sp>
        <p:nvSpPr>
          <p:cNvPr id="227" name="사각형: 둥근 모서리 226">
            <a:extLst>
              <a:ext uri="{FF2B5EF4-FFF2-40B4-BE49-F238E27FC236}">
                <a16:creationId xmlns:a16="http://schemas.microsoft.com/office/drawing/2014/main" id="{24350F75-DCC2-4503-B8C5-D29635000198}"/>
              </a:ext>
            </a:extLst>
          </p:cNvPr>
          <p:cNvSpPr/>
          <p:nvPr/>
        </p:nvSpPr>
        <p:spPr>
          <a:xfrm>
            <a:off x="805961" y="5167658"/>
            <a:ext cx="1672726" cy="372876"/>
          </a:xfrm>
          <a:prstGeom prst="roundRect">
            <a:avLst>
              <a:gd name="adj" fmla="val 16792"/>
            </a:avLst>
          </a:prstGeom>
          <a:solidFill>
            <a:schemeClr val="accent1"/>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9" name="TextBox 228">
            <a:extLst>
              <a:ext uri="{FF2B5EF4-FFF2-40B4-BE49-F238E27FC236}">
                <a16:creationId xmlns:a16="http://schemas.microsoft.com/office/drawing/2014/main" id="{65E9E977-6A0C-4409-825F-5E125EDB4A37}"/>
              </a:ext>
            </a:extLst>
          </p:cNvPr>
          <p:cNvSpPr txBox="1"/>
          <p:nvPr/>
        </p:nvSpPr>
        <p:spPr>
          <a:xfrm>
            <a:off x="1058426" y="5230985"/>
            <a:ext cx="1150221" cy="246221"/>
          </a:xfrm>
          <a:prstGeom prst="rect">
            <a:avLst/>
          </a:prstGeom>
          <a:noFill/>
        </p:spPr>
        <p:txBody>
          <a:bodyPr wrap="square" rtlCol="0">
            <a:spAutoFit/>
          </a:bodyPr>
          <a:lstStyle/>
          <a:p>
            <a:pPr algn="ctr"/>
            <a:r>
              <a:rPr lang="pt-BR" altLang="ko-KR" sz="1000" b="1" dirty="0">
                <a:solidFill>
                  <a:schemeClr val="bg1"/>
                </a:solidFill>
              </a:rPr>
              <a:t>Upload</a:t>
            </a:r>
          </a:p>
        </p:txBody>
      </p:sp>
      <p:sp>
        <p:nvSpPr>
          <p:cNvPr id="230" name="사각형: 둥근 모서리 229">
            <a:extLst>
              <a:ext uri="{FF2B5EF4-FFF2-40B4-BE49-F238E27FC236}">
                <a16:creationId xmlns:a16="http://schemas.microsoft.com/office/drawing/2014/main" id="{575CE8CA-1846-471B-9050-315183614547}"/>
              </a:ext>
            </a:extLst>
          </p:cNvPr>
          <p:cNvSpPr/>
          <p:nvPr/>
        </p:nvSpPr>
        <p:spPr>
          <a:xfrm>
            <a:off x="2512024" y="5167658"/>
            <a:ext cx="1124172" cy="372876"/>
          </a:xfrm>
          <a:prstGeom prst="roundRect">
            <a:avLst>
              <a:gd name="adj" fmla="val 1679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1" name="TextBox 230">
            <a:extLst>
              <a:ext uri="{FF2B5EF4-FFF2-40B4-BE49-F238E27FC236}">
                <a16:creationId xmlns:a16="http://schemas.microsoft.com/office/drawing/2014/main" id="{97A04AC5-E181-4926-9C80-F797F7CE3D2C}"/>
              </a:ext>
            </a:extLst>
          </p:cNvPr>
          <p:cNvSpPr txBox="1"/>
          <p:nvPr/>
        </p:nvSpPr>
        <p:spPr>
          <a:xfrm>
            <a:off x="2499000" y="5230986"/>
            <a:ext cx="1150221" cy="246221"/>
          </a:xfrm>
          <a:prstGeom prst="rect">
            <a:avLst/>
          </a:prstGeom>
          <a:noFill/>
        </p:spPr>
        <p:txBody>
          <a:bodyPr wrap="square" rtlCol="0">
            <a:spAutoFit/>
          </a:bodyPr>
          <a:lstStyle/>
          <a:p>
            <a:pPr algn="ctr"/>
            <a:r>
              <a:rPr lang="pt-BR" altLang="ko-KR" sz="1000" b="1" dirty="0">
                <a:solidFill>
                  <a:schemeClr val="bg1">
                    <a:lumMod val="75000"/>
                  </a:schemeClr>
                </a:solidFill>
              </a:rPr>
              <a:t>cancel</a:t>
            </a:r>
          </a:p>
        </p:txBody>
      </p:sp>
      <p:sp>
        <p:nvSpPr>
          <p:cNvPr id="232" name="자유형: 도형 231">
            <a:extLst>
              <a:ext uri="{FF2B5EF4-FFF2-40B4-BE49-F238E27FC236}">
                <a16:creationId xmlns:a16="http://schemas.microsoft.com/office/drawing/2014/main" id="{5DEFED73-9B12-4920-A747-243F5375DD96}"/>
              </a:ext>
            </a:extLst>
          </p:cNvPr>
          <p:cNvSpPr/>
          <p:nvPr/>
        </p:nvSpPr>
        <p:spPr>
          <a:xfrm>
            <a:off x="4564381" y="3966764"/>
            <a:ext cx="2007869" cy="387492"/>
          </a:xfrm>
          <a:custGeom>
            <a:avLst/>
            <a:gdLst>
              <a:gd name="connsiteX0" fmla="*/ 36512 w 2007869"/>
              <a:gd name="connsiteY0" fmla="*/ 0 h 387492"/>
              <a:gd name="connsiteX1" fmla="*/ 634681 w 2007869"/>
              <a:gd name="connsiteY1" fmla="*/ 0 h 387492"/>
              <a:gd name="connsiteX2" fmla="*/ 1373188 w 2007869"/>
              <a:gd name="connsiteY2" fmla="*/ 0 h 387492"/>
              <a:gd name="connsiteX3" fmla="*/ 1971357 w 2007869"/>
              <a:gd name="connsiteY3" fmla="*/ 0 h 387492"/>
              <a:gd name="connsiteX4" fmla="*/ 2007869 w 2007869"/>
              <a:gd name="connsiteY4" fmla="*/ 31604 h 387492"/>
              <a:gd name="connsiteX5" fmla="*/ 2007869 w 2007869"/>
              <a:gd name="connsiteY5" fmla="*/ 355889 h 387492"/>
              <a:gd name="connsiteX6" fmla="*/ 1971357 w 2007869"/>
              <a:gd name="connsiteY6" fmla="*/ 387492 h 387492"/>
              <a:gd name="connsiteX7" fmla="*/ 1373188 w 2007869"/>
              <a:gd name="connsiteY7" fmla="*/ 387492 h 387492"/>
              <a:gd name="connsiteX8" fmla="*/ 634681 w 2007869"/>
              <a:gd name="connsiteY8" fmla="*/ 387492 h 387492"/>
              <a:gd name="connsiteX9" fmla="*/ 36512 w 2007869"/>
              <a:gd name="connsiteY9" fmla="*/ 387492 h 387492"/>
              <a:gd name="connsiteX10" fmla="*/ 0 w 2007869"/>
              <a:gd name="connsiteY10" fmla="*/ 355889 h 387492"/>
              <a:gd name="connsiteX11" fmla="*/ 0 w 2007869"/>
              <a:gd name="connsiteY11" fmla="*/ 31604 h 387492"/>
              <a:gd name="connsiteX12" fmla="*/ 36512 w 2007869"/>
              <a:gd name="connsiteY12" fmla="*/ 0 h 38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7869" h="387492">
                <a:moveTo>
                  <a:pt x="36512" y="0"/>
                </a:moveTo>
                <a:lnTo>
                  <a:pt x="634681" y="0"/>
                </a:lnTo>
                <a:lnTo>
                  <a:pt x="1373188" y="0"/>
                </a:lnTo>
                <a:lnTo>
                  <a:pt x="1971357" y="0"/>
                </a:lnTo>
                <a:cubicBezTo>
                  <a:pt x="1991522" y="0"/>
                  <a:pt x="2007869" y="14150"/>
                  <a:pt x="2007869" y="31604"/>
                </a:cubicBezTo>
                <a:lnTo>
                  <a:pt x="2007869" y="355889"/>
                </a:lnTo>
                <a:cubicBezTo>
                  <a:pt x="2007869" y="373343"/>
                  <a:pt x="1991522" y="387492"/>
                  <a:pt x="1971357" y="387492"/>
                </a:cubicBezTo>
                <a:lnTo>
                  <a:pt x="1373188" y="387492"/>
                </a:lnTo>
                <a:lnTo>
                  <a:pt x="634681" y="387492"/>
                </a:lnTo>
                <a:lnTo>
                  <a:pt x="36512" y="387492"/>
                </a:lnTo>
                <a:cubicBezTo>
                  <a:pt x="16347" y="387492"/>
                  <a:pt x="0" y="373343"/>
                  <a:pt x="0" y="355889"/>
                </a:cubicBezTo>
                <a:lnTo>
                  <a:pt x="0" y="31604"/>
                </a:lnTo>
                <a:cubicBezTo>
                  <a:pt x="0" y="14150"/>
                  <a:pt x="16347" y="0"/>
                  <a:pt x="36512" y="0"/>
                </a:cubicBezTo>
                <a:close/>
              </a:path>
            </a:pathLst>
          </a:cu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34" name="그룹 233">
            <a:extLst>
              <a:ext uri="{FF2B5EF4-FFF2-40B4-BE49-F238E27FC236}">
                <a16:creationId xmlns:a16="http://schemas.microsoft.com/office/drawing/2014/main" id="{22C35CBC-F4C3-4B8B-A8AF-ED4639FA588F}"/>
              </a:ext>
            </a:extLst>
          </p:cNvPr>
          <p:cNvGrpSpPr/>
          <p:nvPr/>
        </p:nvGrpSpPr>
        <p:grpSpPr>
          <a:xfrm rot="18900000">
            <a:off x="6326004" y="4103205"/>
            <a:ext cx="112976" cy="114611"/>
            <a:chOff x="6350619" y="3815396"/>
            <a:chExt cx="112976" cy="114611"/>
          </a:xfrm>
          <a:solidFill>
            <a:schemeClr val="bg1">
              <a:lumMod val="50000"/>
            </a:schemeClr>
          </a:solidFill>
        </p:grpSpPr>
        <p:sp>
          <p:nvSpPr>
            <p:cNvPr id="235" name="자유형: 도형 234">
              <a:extLst>
                <a:ext uri="{FF2B5EF4-FFF2-40B4-BE49-F238E27FC236}">
                  <a16:creationId xmlns:a16="http://schemas.microsoft.com/office/drawing/2014/main" id="{BEFDBEFC-B67E-4B13-BD49-B4980267FEF3}"/>
                </a:ext>
              </a:extLst>
            </p:cNvPr>
            <p:cNvSpPr>
              <a:spLocks noChangeArrowheads="1"/>
            </p:cNvSpPr>
            <p:nvPr/>
          </p:nvSpPr>
          <p:spPr bwMode="auto">
            <a:xfrm>
              <a:off x="6350619" y="3865960"/>
              <a:ext cx="112976" cy="13483"/>
            </a:xfrm>
            <a:custGeom>
              <a:avLst/>
              <a:gdLst>
                <a:gd name="connsiteX0" fmla="*/ 0 w 112976"/>
                <a:gd name="connsiteY0" fmla="*/ 0 h 13483"/>
                <a:gd name="connsiteX1" fmla="*/ 50952 w 112976"/>
                <a:gd name="connsiteY1" fmla="*/ 0 h 13483"/>
                <a:gd name="connsiteX2" fmla="*/ 62024 w 112976"/>
                <a:gd name="connsiteY2" fmla="*/ 0 h 13483"/>
                <a:gd name="connsiteX3" fmla="*/ 112976 w 112976"/>
                <a:gd name="connsiteY3" fmla="*/ 0 h 13483"/>
                <a:gd name="connsiteX4" fmla="*/ 112976 w 112976"/>
                <a:gd name="connsiteY4" fmla="*/ 13483 h 13483"/>
                <a:gd name="connsiteX5" fmla="*/ 62024 w 112976"/>
                <a:gd name="connsiteY5" fmla="*/ 13483 h 13483"/>
                <a:gd name="connsiteX6" fmla="*/ 50952 w 112976"/>
                <a:gd name="connsiteY6" fmla="*/ 13483 h 13483"/>
                <a:gd name="connsiteX7" fmla="*/ 0 w 112976"/>
                <a:gd name="connsiteY7" fmla="*/ 13483 h 1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76" h="13483">
                  <a:moveTo>
                    <a:pt x="0" y="0"/>
                  </a:moveTo>
                  <a:lnTo>
                    <a:pt x="50952" y="0"/>
                  </a:lnTo>
                  <a:lnTo>
                    <a:pt x="62024" y="0"/>
                  </a:lnTo>
                  <a:lnTo>
                    <a:pt x="112976" y="0"/>
                  </a:lnTo>
                  <a:lnTo>
                    <a:pt x="112976" y="13483"/>
                  </a:lnTo>
                  <a:lnTo>
                    <a:pt x="62024" y="13483"/>
                  </a:lnTo>
                  <a:lnTo>
                    <a:pt x="50952" y="13483"/>
                  </a:lnTo>
                  <a:lnTo>
                    <a:pt x="0" y="1348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a:p>
          </p:txBody>
        </p:sp>
        <p:sp>
          <p:nvSpPr>
            <p:cNvPr id="236" name="자유형: 도형 235">
              <a:extLst>
                <a:ext uri="{FF2B5EF4-FFF2-40B4-BE49-F238E27FC236}">
                  <a16:creationId xmlns:a16="http://schemas.microsoft.com/office/drawing/2014/main" id="{D805B1DE-3A8D-49FA-9790-FAAD279E283B}"/>
                </a:ext>
              </a:extLst>
            </p:cNvPr>
            <p:cNvSpPr>
              <a:spLocks noChangeArrowheads="1"/>
            </p:cNvSpPr>
            <p:nvPr/>
          </p:nvSpPr>
          <p:spPr bwMode="auto">
            <a:xfrm>
              <a:off x="6401714" y="3815396"/>
              <a:ext cx="10787" cy="114611"/>
            </a:xfrm>
            <a:custGeom>
              <a:avLst/>
              <a:gdLst>
                <a:gd name="connsiteX0" fmla="*/ 0 w 10787"/>
                <a:gd name="connsiteY0" fmla="*/ 0 h 114611"/>
                <a:gd name="connsiteX1" fmla="*/ 10787 w 10787"/>
                <a:gd name="connsiteY1" fmla="*/ 0 h 114611"/>
                <a:gd name="connsiteX2" fmla="*/ 10787 w 10787"/>
                <a:gd name="connsiteY2" fmla="*/ 39103 h 114611"/>
                <a:gd name="connsiteX3" fmla="*/ 10787 w 10787"/>
                <a:gd name="connsiteY3" fmla="*/ 75508 h 114611"/>
                <a:gd name="connsiteX4" fmla="*/ 10787 w 10787"/>
                <a:gd name="connsiteY4" fmla="*/ 114611 h 114611"/>
                <a:gd name="connsiteX5" fmla="*/ 0 w 10787"/>
                <a:gd name="connsiteY5" fmla="*/ 114611 h 114611"/>
                <a:gd name="connsiteX6" fmla="*/ 0 w 10787"/>
                <a:gd name="connsiteY6" fmla="*/ 75508 h 114611"/>
                <a:gd name="connsiteX7" fmla="*/ 0 w 10787"/>
                <a:gd name="connsiteY7" fmla="*/ 39103 h 11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7" h="114611">
                  <a:moveTo>
                    <a:pt x="0" y="0"/>
                  </a:moveTo>
                  <a:lnTo>
                    <a:pt x="10787" y="0"/>
                  </a:lnTo>
                  <a:lnTo>
                    <a:pt x="10787" y="39103"/>
                  </a:lnTo>
                  <a:lnTo>
                    <a:pt x="10787" y="75508"/>
                  </a:lnTo>
                  <a:lnTo>
                    <a:pt x="10787" y="114611"/>
                  </a:lnTo>
                  <a:lnTo>
                    <a:pt x="0" y="114611"/>
                  </a:lnTo>
                  <a:lnTo>
                    <a:pt x="0" y="75508"/>
                  </a:lnTo>
                  <a:lnTo>
                    <a:pt x="0" y="3910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a:p>
          </p:txBody>
        </p:sp>
      </p:grpSp>
      <p:grpSp>
        <p:nvGrpSpPr>
          <p:cNvPr id="237" name="그룹 236">
            <a:extLst>
              <a:ext uri="{FF2B5EF4-FFF2-40B4-BE49-F238E27FC236}">
                <a16:creationId xmlns:a16="http://schemas.microsoft.com/office/drawing/2014/main" id="{3ABF5681-7A77-41E4-BE6F-E7A32D779852}"/>
              </a:ext>
            </a:extLst>
          </p:cNvPr>
          <p:cNvGrpSpPr/>
          <p:nvPr/>
        </p:nvGrpSpPr>
        <p:grpSpPr>
          <a:xfrm>
            <a:off x="1467038" y="3761622"/>
            <a:ext cx="350571" cy="233265"/>
            <a:chOff x="9548812" y="5019676"/>
            <a:chExt cx="412750" cy="274638"/>
          </a:xfrm>
          <a:solidFill>
            <a:schemeClr val="bg1">
              <a:lumMod val="75000"/>
            </a:schemeClr>
          </a:solidFill>
        </p:grpSpPr>
        <p:sp>
          <p:nvSpPr>
            <p:cNvPr id="238" name="Freeform 587">
              <a:extLst>
                <a:ext uri="{FF2B5EF4-FFF2-40B4-BE49-F238E27FC236}">
                  <a16:creationId xmlns:a16="http://schemas.microsoft.com/office/drawing/2014/main" id="{F30948A0-CB63-4DB4-ABA3-AE9C9E5BDF97}"/>
                </a:ext>
              </a:extLst>
            </p:cNvPr>
            <p:cNvSpPr>
              <a:spLocks noEditPoints="1"/>
            </p:cNvSpPr>
            <p:nvPr/>
          </p:nvSpPr>
          <p:spPr bwMode="auto">
            <a:xfrm>
              <a:off x="9548812" y="5019676"/>
              <a:ext cx="412750" cy="223838"/>
            </a:xfrm>
            <a:custGeom>
              <a:avLst/>
              <a:gdLst>
                <a:gd name="T0" fmla="*/ 112 w 131"/>
                <a:gd name="T1" fmla="*/ 71 h 71"/>
                <a:gd name="T2" fmla="*/ 24 w 131"/>
                <a:gd name="T3" fmla="*/ 71 h 71"/>
                <a:gd name="T4" fmla="*/ 0 w 131"/>
                <a:gd name="T5" fmla="*/ 47 h 71"/>
                <a:gd name="T6" fmla="*/ 0 w 131"/>
                <a:gd name="T7" fmla="*/ 47 h 71"/>
                <a:gd name="T8" fmla="*/ 24 w 131"/>
                <a:gd name="T9" fmla="*/ 19 h 71"/>
                <a:gd name="T10" fmla="*/ 42 w 131"/>
                <a:gd name="T11" fmla="*/ 5 h 71"/>
                <a:gd name="T12" fmla="*/ 56 w 131"/>
                <a:gd name="T13" fmla="*/ 11 h 71"/>
                <a:gd name="T14" fmla="*/ 81 w 131"/>
                <a:gd name="T15" fmla="*/ 0 h 71"/>
                <a:gd name="T16" fmla="*/ 112 w 131"/>
                <a:gd name="T17" fmla="*/ 28 h 71"/>
                <a:gd name="T18" fmla="*/ 131 w 131"/>
                <a:gd name="T19" fmla="*/ 52 h 71"/>
                <a:gd name="T20" fmla="*/ 131 w 131"/>
                <a:gd name="T21" fmla="*/ 52 h 71"/>
                <a:gd name="T22" fmla="*/ 112 w 131"/>
                <a:gd name="T23" fmla="*/ 71 h 71"/>
                <a:gd name="T24" fmla="*/ 42 w 131"/>
                <a:gd name="T25" fmla="*/ 9 h 71"/>
                <a:gd name="T26" fmla="*/ 28 w 131"/>
                <a:gd name="T27" fmla="*/ 21 h 71"/>
                <a:gd name="T28" fmla="*/ 27 w 131"/>
                <a:gd name="T29" fmla="*/ 22 h 71"/>
                <a:gd name="T30" fmla="*/ 26 w 131"/>
                <a:gd name="T31" fmla="*/ 23 h 71"/>
                <a:gd name="T32" fmla="*/ 4 w 131"/>
                <a:gd name="T33" fmla="*/ 47 h 71"/>
                <a:gd name="T34" fmla="*/ 4 w 131"/>
                <a:gd name="T35" fmla="*/ 47 h 71"/>
                <a:gd name="T36" fmla="*/ 24 w 131"/>
                <a:gd name="T37" fmla="*/ 66 h 71"/>
                <a:gd name="T38" fmla="*/ 112 w 131"/>
                <a:gd name="T39" fmla="*/ 66 h 71"/>
                <a:gd name="T40" fmla="*/ 126 w 131"/>
                <a:gd name="T41" fmla="*/ 52 h 71"/>
                <a:gd name="T42" fmla="*/ 126 w 131"/>
                <a:gd name="T43" fmla="*/ 52 h 71"/>
                <a:gd name="T44" fmla="*/ 109 w 131"/>
                <a:gd name="T45" fmla="*/ 31 h 71"/>
                <a:gd name="T46" fmla="*/ 108 w 131"/>
                <a:gd name="T47" fmla="*/ 31 h 71"/>
                <a:gd name="T48" fmla="*/ 108 w 131"/>
                <a:gd name="T49" fmla="*/ 29 h 71"/>
                <a:gd name="T50" fmla="*/ 108 w 131"/>
                <a:gd name="T51" fmla="*/ 28 h 71"/>
                <a:gd name="T52" fmla="*/ 81 w 131"/>
                <a:gd name="T53" fmla="*/ 4 h 71"/>
                <a:gd name="T54" fmla="*/ 58 w 131"/>
                <a:gd name="T55" fmla="*/ 15 h 71"/>
                <a:gd name="T56" fmla="*/ 56 w 131"/>
                <a:gd name="T57" fmla="*/ 18 h 71"/>
                <a:gd name="T58" fmla="*/ 54 w 131"/>
                <a:gd name="T59" fmla="*/ 15 h 71"/>
                <a:gd name="T60" fmla="*/ 42 w 131"/>
                <a:gd name="T61" fmla="*/ 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1" h="71">
                  <a:moveTo>
                    <a:pt x="112" y="71"/>
                  </a:moveTo>
                  <a:cubicBezTo>
                    <a:pt x="24" y="71"/>
                    <a:pt x="24" y="71"/>
                    <a:pt x="24" y="71"/>
                  </a:cubicBezTo>
                  <a:cubicBezTo>
                    <a:pt x="11" y="71"/>
                    <a:pt x="0" y="60"/>
                    <a:pt x="0" y="47"/>
                  </a:cubicBezTo>
                  <a:cubicBezTo>
                    <a:pt x="0" y="47"/>
                    <a:pt x="0" y="47"/>
                    <a:pt x="0" y="47"/>
                  </a:cubicBezTo>
                  <a:cubicBezTo>
                    <a:pt x="0" y="33"/>
                    <a:pt x="10" y="21"/>
                    <a:pt x="24" y="19"/>
                  </a:cubicBezTo>
                  <a:cubicBezTo>
                    <a:pt x="26" y="11"/>
                    <a:pt x="34" y="5"/>
                    <a:pt x="42" y="5"/>
                  </a:cubicBezTo>
                  <a:cubicBezTo>
                    <a:pt x="47" y="5"/>
                    <a:pt x="52" y="7"/>
                    <a:pt x="56" y="11"/>
                  </a:cubicBezTo>
                  <a:cubicBezTo>
                    <a:pt x="62" y="4"/>
                    <a:pt x="71" y="0"/>
                    <a:pt x="81" y="0"/>
                  </a:cubicBezTo>
                  <a:cubicBezTo>
                    <a:pt x="98" y="0"/>
                    <a:pt x="111" y="12"/>
                    <a:pt x="112" y="28"/>
                  </a:cubicBezTo>
                  <a:cubicBezTo>
                    <a:pt x="123" y="31"/>
                    <a:pt x="131" y="41"/>
                    <a:pt x="131" y="52"/>
                  </a:cubicBezTo>
                  <a:cubicBezTo>
                    <a:pt x="131" y="52"/>
                    <a:pt x="131" y="52"/>
                    <a:pt x="131" y="52"/>
                  </a:cubicBezTo>
                  <a:cubicBezTo>
                    <a:pt x="131" y="62"/>
                    <a:pt x="122" y="71"/>
                    <a:pt x="112" y="71"/>
                  </a:cubicBezTo>
                  <a:close/>
                  <a:moveTo>
                    <a:pt x="42" y="9"/>
                  </a:moveTo>
                  <a:cubicBezTo>
                    <a:pt x="35" y="9"/>
                    <a:pt x="29" y="14"/>
                    <a:pt x="28" y="21"/>
                  </a:cubicBezTo>
                  <a:cubicBezTo>
                    <a:pt x="27" y="22"/>
                    <a:pt x="27" y="22"/>
                    <a:pt x="27" y="22"/>
                  </a:cubicBezTo>
                  <a:cubicBezTo>
                    <a:pt x="26" y="23"/>
                    <a:pt x="26" y="23"/>
                    <a:pt x="26" y="23"/>
                  </a:cubicBezTo>
                  <a:cubicBezTo>
                    <a:pt x="14" y="24"/>
                    <a:pt x="4" y="35"/>
                    <a:pt x="4" y="47"/>
                  </a:cubicBezTo>
                  <a:cubicBezTo>
                    <a:pt x="4" y="47"/>
                    <a:pt x="4" y="47"/>
                    <a:pt x="4" y="47"/>
                  </a:cubicBezTo>
                  <a:cubicBezTo>
                    <a:pt x="5" y="58"/>
                    <a:pt x="13" y="66"/>
                    <a:pt x="24" y="66"/>
                  </a:cubicBezTo>
                  <a:cubicBezTo>
                    <a:pt x="112" y="66"/>
                    <a:pt x="112" y="66"/>
                    <a:pt x="112" y="66"/>
                  </a:cubicBezTo>
                  <a:cubicBezTo>
                    <a:pt x="120" y="66"/>
                    <a:pt x="126" y="60"/>
                    <a:pt x="126" y="52"/>
                  </a:cubicBezTo>
                  <a:cubicBezTo>
                    <a:pt x="126" y="52"/>
                    <a:pt x="126" y="52"/>
                    <a:pt x="126" y="52"/>
                  </a:cubicBezTo>
                  <a:cubicBezTo>
                    <a:pt x="126" y="42"/>
                    <a:pt x="119" y="34"/>
                    <a:pt x="109" y="31"/>
                  </a:cubicBezTo>
                  <a:cubicBezTo>
                    <a:pt x="108" y="31"/>
                    <a:pt x="108" y="31"/>
                    <a:pt x="108" y="31"/>
                  </a:cubicBezTo>
                  <a:cubicBezTo>
                    <a:pt x="108" y="29"/>
                    <a:pt x="108" y="29"/>
                    <a:pt x="108" y="29"/>
                  </a:cubicBezTo>
                  <a:cubicBezTo>
                    <a:pt x="108" y="29"/>
                    <a:pt x="108" y="29"/>
                    <a:pt x="108" y="28"/>
                  </a:cubicBezTo>
                  <a:cubicBezTo>
                    <a:pt x="108" y="15"/>
                    <a:pt x="95" y="4"/>
                    <a:pt x="81" y="4"/>
                  </a:cubicBezTo>
                  <a:cubicBezTo>
                    <a:pt x="71" y="4"/>
                    <a:pt x="63" y="9"/>
                    <a:pt x="58" y="15"/>
                  </a:cubicBezTo>
                  <a:cubicBezTo>
                    <a:pt x="56" y="18"/>
                    <a:pt x="56" y="18"/>
                    <a:pt x="56" y="18"/>
                  </a:cubicBezTo>
                  <a:cubicBezTo>
                    <a:pt x="54" y="15"/>
                    <a:pt x="54" y="15"/>
                    <a:pt x="54" y="15"/>
                  </a:cubicBezTo>
                  <a:cubicBezTo>
                    <a:pt x="52" y="11"/>
                    <a:pt x="47"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39" name="Freeform 588">
              <a:extLst>
                <a:ext uri="{FF2B5EF4-FFF2-40B4-BE49-F238E27FC236}">
                  <a16:creationId xmlns:a16="http://schemas.microsoft.com/office/drawing/2014/main" id="{5D47272C-F1A0-4151-A07E-D66D35186B00}"/>
                </a:ext>
              </a:extLst>
            </p:cNvPr>
            <p:cNvSpPr>
              <a:spLocks/>
            </p:cNvSpPr>
            <p:nvPr/>
          </p:nvSpPr>
          <p:spPr bwMode="auto">
            <a:xfrm>
              <a:off x="9686925" y="5143501"/>
              <a:ext cx="133350" cy="47625"/>
            </a:xfrm>
            <a:custGeom>
              <a:avLst/>
              <a:gdLst>
                <a:gd name="T0" fmla="*/ 80 w 84"/>
                <a:gd name="T1" fmla="*/ 30 h 30"/>
                <a:gd name="T2" fmla="*/ 38 w 84"/>
                <a:gd name="T3" fmla="*/ 10 h 30"/>
                <a:gd name="T4" fmla="*/ 4 w 84"/>
                <a:gd name="T5" fmla="*/ 30 h 30"/>
                <a:gd name="T6" fmla="*/ 0 w 84"/>
                <a:gd name="T7" fmla="*/ 24 h 30"/>
                <a:gd name="T8" fmla="*/ 38 w 84"/>
                <a:gd name="T9" fmla="*/ 0 h 30"/>
                <a:gd name="T10" fmla="*/ 84 w 84"/>
                <a:gd name="T11" fmla="*/ 22 h 30"/>
                <a:gd name="T12" fmla="*/ 80 w 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84" h="30">
                  <a:moveTo>
                    <a:pt x="80" y="30"/>
                  </a:moveTo>
                  <a:lnTo>
                    <a:pt x="38" y="10"/>
                  </a:lnTo>
                  <a:lnTo>
                    <a:pt x="4" y="30"/>
                  </a:lnTo>
                  <a:lnTo>
                    <a:pt x="0" y="24"/>
                  </a:lnTo>
                  <a:lnTo>
                    <a:pt x="38" y="0"/>
                  </a:lnTo>
                  <a:lnTo>
                    <a:pt x="84" y="22"/>
                  </a:lnTo>
                  <a:lnTo>
                    <a:pt x="8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40" name="Rectangle 589">
              <a:extLst>
                <a:ext uri="{FF2B5EF4-FFF2-40B4-BE49-F238E27FC236}">
                  <a16:creationId xmlns:a16="http://schemas.microsoft.com/office/drawing/2014/main" id="{B6FF7EA3-9211-4255-BE9B-E7F50DD6E4C6}"/>
                </a:ext>
              </a:extLst>
            </p:cNvPr>
            <p:cNvSpPr>
              <a:spLocks noChangeArrowheads="1"/>
            </p:cNvSpPr>
            <p:nvPr/>
          </p:nvSpPr>
          <p:spPr bwMode="auto">
            <a:xfrm>
              <a:off x="9740900" y="5149851"/>
              <a:ext cx="1270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243" name="자유형: 도형 242">
            <a:extLst>
              <a:ext uri="{FF2B5EF4-FFF2-40B4-BE49-F238E27FC236}">
                <a16:creationId xmlns:a16="http://schemas.microsoft.com/office/drawing/2014/main" id="{D030BD83-06E4-4907-B979-05858D59B69B}"/>
              </a:ext>
            </a:extLst>
          </p:cNvPr>
          <p:cNvSpPr/>
          <p:nvPr/>
        </p:nvSpPr>
        <p:spPr>
          <a:xfrm>
            <a:off x="4564381" y="4552633"/>
            <a:ext cx="184724" cy="184724"/>
          </a:xfrm>
          <a:custGeom>
            <a:avLst/>
            <a:gdLst>
              <a:gd name="connsiteX0" fmla="*/ 11737 w 184724"/>
              <a:gd name="connsiteY0" fmla="*/ 0 h 184724"/>
              <a:gd name="connsiteX1" fmla="*/ 172987 w 184724"/>
              <a:gd name="connsiteY1" fmla="*/ 0 h 184724"/>
              <a:gd name="connsiteX2" fmla="*/ 184724 w 184724"/>
              <a:gd name="connsiteY2" fmla="*/ 11737 h 184724"/>
              <a:gd name="connsiteX3" fmla="*/ 184724 w 184724"/>
              <a:gd name="connsiteY3" fmla="*/ 172987 h 184724"/>
              <a:gd name="connsiteX4" fmla="*/ 172987 w 184724"/>
              <a:gd name="connsiteY4" fmla="*/ 184724 h 184724"/>
              <a:gd name="connsiteX5" fmla="*/ 11737 w 184724"/>
              <a:gd name="connsiteY5" fmla="*/ 184724 h 184724"/>
              <a:gd name="connsiteX6" fmla="*/ 0 w 184724"/>
              <a:gd name="connsiteY6" fmla="*/ 172987 h 184724"/>
              <a:gd name="connsiteX7" fmla="*/ 0 w 184724"/>
              <a:gd name="connsiteY7" fmla="*/ 11737 h 184724"/>
              <a:gd name="connsiteX8" fmla="*/ 11737 w 184724"/>
              <a:gd name="connsiteY8" fmla="*/ 0 h 18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724" h="184724">
                <a:moveTo>
                  <a:pt x="11737" y="0"/>
                </a:moveTo>
                <a:lnTo>
                  <a:pt x="172987" y="0"/>
                </a:lnTo>
                <a:cubicBezTo>
                  <a:pt x="179469" y="0"/>
                  <a:pt x="184724" y="5255"/>
                  <a:pt x="184724" y="11737"/>
                </a:cubicBezTo>
                <a:lnTo>
                  <a:pt x="184724" y="172987"/>
                </a:lnTo>
                <a:cubicBezTo>
                  <a:pt x="184724" y="179469"/>
                  <a:pt x="179469" y="184724"/>
                  <a:pt x="172987" y="184724"/>
                </a:cubicBezTo>
                <a:lnTo>
                  <a:pt x="11737" y="184724"/>
                </a:lnTo>
                <a:cubicBezTo>
                  <a:pt x="5255" y="184724"/>
                  <a:pt x="0" y="179469"/>
                  <a:pt x="0" y="172987"/>
                </a:cubicBezTo>
                <a:lnTo>
                  <a:pt x="0" y="11737"/>
                </a:lnTo>
                <a:cubicBezTo>
                  <a:pt x="0" y="5255"/>
                  <a:pt x="5255" y="0"/>
                  <a:pt x="11737" y="0"/>
                </a:cubicBezTo>
                <a:close/>
              </a:path>
            </a:pathLst>
          </a:cu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4" name="자유형: 도형 243">
            <a:extLst>
              <a:ext uri="{FF2B5EF4-FFF2-40B4-BE49-F238E27FC236}">
                <a16:creationId xmlns:a16="http://schemas.microsoft.com/office/drawing/2014/main" id="{0CA42E47-8381-4997-B9BB-0D467A53598D}"/>
              </a:ext>
            </a:extLst>
          </p:cNvPr>
          <p:cNvSpPr/>
          <p:nvPr/>
        </p:nvSpPr>
        <p:spPr>
          <a:xfrm>
            <a:off x="4887465" y="4552633"/>
            <a:ext cx="184724" cy="184724"/>
          </a:xfrm>
          <a:custGeom>
            <a:avLst/>
            <a:gdLst>
              <a:gd name="connsiteX0" fmla="*/ 11737 w 184724"/>
              <a:gd name="connsiteY0" fmla="*/ 0 h 184724"/>
              <a:gd name="connsiteX1" fmla="*/ 172987 w 184724"/>
              <a:gd name="connsiteY1" fmla="*/ 0 h 184724"/>
              <a:gd name="connsiteX2" fmla="*/ 184724 w 184724"/>
              <a:gd name="connsiteY2" fmla="*/ 11737 h 184724"/>
              <a:gd name="connsiteX3" fmla="*/ 184724 w 184724"/>
              <a:gd name="connsiteY3" fmla="*/ 172987 h 184724"/>
              <a:gd name="connsiteX4" fmla="*/ 172987 w 184724"/>
              <a:gd name="connsiteY4" fmla="*/ 184724 h 184724"/>
              <a:gd name="connsiteX5" fmla="*/ 11737 w 184724"/>
              <a:gd name="connsiteY5" fmla="*/ 184724 h 184724"/>
              <a:gd name="connsiteX6" fmla="*/ 0 w 184724"/>
              <a:gd name="connsiteY6" fmla="*/ 172987 h 184724"/>
              <a:gd name="connsiteX7" fmla="*/ 0 w 184724"/>
              <a:gd name="connsiteY7" fmla="*/ 11737 h 184724"/>
              <a:gd name="connsiteX8" fmla="*/ 11737 w 184724"/>
              <a:gd name="connsiteY8" fmla="*/ 0 h 18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724" h="184724">
                <a:moveTo>
                  <a:pt x="11737" y="0"/>
                </a:moveTo>
                <a:lnTo>
                  <a:pt x="172987" y="0"/>
                </a:lnTo>
                <a:cubicBezTo>
                  <a:pt x="179469" y="0"/>
                  <a:pt x="184724" y="5255"/>
                  <a:pt x="184724" y="11737"/>
                </a:cubicBezTo>
                <a:lnTo>
                  <a:pt x="184724" y="172987"/>
                </a:lnTo>
                <a:cubicBezTo>
                  <a:pt x="184724" y="179469"/>
                  <a:pt x="179469" y="184724"/>
                  <a:pt x="172987" y="184724"/>
                </a:cubicBezTo>
                <a:lnTo>
                  <a:pt x="11737" y="184724"/>
                </a:lnTo>
                <a:cubicBezTo>
                  <a:pt x="5255" y="184724"/>
                  <a:pt x="0" y="179469"/>
                  <a:pt x="0" y="172987"/>
                </a:cubicBezTo>
                <a:lnTo>
                  <a:pt x="0" y="11737"/>
                </a:lnTo>
                <a:cubicBezTo>
                  <a:pt x="0" y="5255"/>
                  <a:pt x="5255" y="0"/>
                  <a:pt x="11737" y="0"/>
                </a:cubicBezTo>
                <a:close/>
              </a:path>
            </a:pathLst>
          </a:cu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5" name="Freeform 519">
            <a:extLst>
              <a:ext uri="{FF2B5EF4-FFF2-40B4-BE49-F238E27FC236}">
                <a16:creationId xmlns:a16="http://schemas.microsoft.com/office/drawing/2014/main" id="{998AC8A2-196F-4805-BAE2-3AE2E6B6C507}"/>
              </a:ext>
            </a:extLst>
          </p:cNvPr>
          <p:cNvSpPr>
            <a:spLocks/>
          </p:cNvSpPr>
          <p:nvPr/>
        </p:nvSpPr>
        <p:spPr bwMode="auto">
          <a:xfrm>
            <a:off x="4936960" y="4575717"/>
            <a:ext cx="184724" cy="100452"/>
          </a:xfrm>
          <a:custGeom>
            <a:avLst/>
            <a:gdLst>
              <a:gd name="T0" fmla="*/ 57 w 217"/>
              <a:gd name="T1" fmla="*/ 101 h 101"/>
              <a:gd name="T2" fmla="*/ 0 w 217"/>
              <a:gd name="T3" fmla="*/ 64 h 101"/>
              <a:gd name="T4" fmla="*/ 6 w 217"/>
              <a:gd name="T5" fmla="*/ 58 h 101"/>
              <a:gd name="T6" fmla="*/ 59 w 217"/>
              <a:gd name="T7" fmla="*/ 92 h 101"/>
              <a:gd name="T8" fmla="*/ 213 w 217"/>
              <a:gd name="T9" fmla="*/ 0 h 101"/>
              <a:gd name="T10" fmla="*/ 217 w 217"/>
              <a:gd name="T11" fmla="*/ 8 h 101"/>
              <a:gd name="T12" fmla="*/ 57 w 217"/>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217" h="101">
                <a:moveTo>
                  <a:pt x="57" y="101"/>
                </a:moveTo>
                <a:lnTo>
                  <a:pt x="0" y="64"/>
                </a:lnTo>
                <a:lnTo>
                  <a:pt x="6" y="58"/>
                </a:lnTo>
                <a:lnTo>
                  <a:pt x="59" y="92"/>
                </a:lnTo>
                <a:lnTo>
                  <a:pt x="213" y="0"/>
                </a:lnTo>
                <a:lnTo>
                  <a:pt x="217" y="8"/>
                </a:lnTo>
                <a:lnTo>
                  <a:pt x="57" y="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246" name="직사각형 245">
            <a:extLst>
              <a:ext uri="{FF2B5EF4-FFF2-40B4-BE49-F238E27FC236}">
                <a16:creationId xmlns:a16="http://schemas.microsoft.com/office/drawing/2014/main" id="{59B2F5F1-83F9-4A9B-9B5D-B6FC3DC6A22D}"/>
              </a:ext>
            </a:extLst>
          </p:cNvPr>
          <p:cNvSpPr/>
          <p:nvPr/>
        </p:nvSpPr>
        <p:spPr>
          <a:xfrm>
            <a:off x="3839592" y="5230985"/>
            <a:ext cx="2700337"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직사각형 246">
            <a:extLst>
              <a:ext uri="{FF2B5EF4-FFF2-40B4-BE49-F238E27FC236}">
                <a16:creationId xmlns:a16="http://schemas.microsoft.com/office/drawing/2014/main" id="{12FD319E-4911-4CDD-ACB7-4BC95DB51BF4}"/>
              </a:ext>
            </a:extLst>
          </p:cNvPr>
          <p:cNvSpPr/>
          <p:nvPr/>
        </p:nvSpPr>
        <p:spPr>
          <a:xfrm>
            <a:off x="3839592" y="5231967"/>
            <a:ext cx="175984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8" name="직사각형 247">
            <a:extLst>
              <a:ext uri="{FF2B5EF4-FFF2-40B4-BE49-F238E27FC236}">
                <a16:creationId xmlns:a16="http://schemas.microsoft.com/office/drawing/2014/main" id="{6BCA3312-3661-4B62-BAFD-0082C3E08159}"/>
              </a:ext>
            </a:extLst>
          </p:cNvPr>
          <p:cNvSpPr/>
          <p:nvPr/>
        </p:nvSpPr>
        <p:spPr>
          <a:xfrm>
            <a:off x="3839592" y="5437261"/>
            <a:ext cx="2700337"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9" name="직사각형 248">
            <a:extLst>
              <a:ext uri="{FF2B5EF4-FFF2-40B4-BE49-F238E27FC236}">
                <a16:creationId xmlns:a16="http://schemas.microsoft.com/office/drawing/2014/main" id="{D5A1F6FD-5124-4F6A-868E-C26C8C9C69DA}"/>
              </a:ext>
            </a:extLst>
          </p:cNvPr>
          <p:cNvSpPr/>
          <p:nvPr/>
        </p:nvSpPr>
        <p:spPr>
          <a:xfrm>
            <a:off x="3839591" y="5438243"/>
            <a:ext cx="222783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2" name="그룹 471">
            <a:extLst>
              <a:ext uri="{FF2B5EF4-FFF2-40B4-BE49-F238E27FC236}">
                <a16:creationId xmlns:a16="http://schemas.microsoft.com/office/drawing/2014/main" id="{E62C0406-23AA-4BDB-91FB-B993563DABB4}"/>
              </a:ext>
            </a:extLst>
          </p:cNvPr>
          <p:cNvGrpSpPr/>
          <p:nvPr/>
        </p:nvGrpSpPr>
        <p:grpSpPr>
          <a:xfrm>
            <a:off x="7157221" y="3123464"/>
            <a:ext cx="4312470" cy="2319471"/>
            <a:chOff x="7384703" y="1582737"/>
            <a:chExt cx="5410200" cy="2909887"/>
          </a:xfrm>
        </p:grpSpPr>
        <p:grpSp>
          <p:nvGrpSpPr>
            <p:cNvPr id="426" name="그룹 425">
              <a:extLst>
                <a:ext uri="{FF2B5EF4-FFF2-40B4-BE49-F238E27FC236}">
                  <a16:creationId xmlns:a16="http://schemas.microsoft.com/office/drawing/2014/main" id="{141812A9-79E0-45CA-A404-7F7B70BD8BD4}"/>
                </a:ext>
              </a:extLst>
            </p:cNvPr>
            <p:cNvGrpSpPr/>
            <p:nvPr/>
          </p:nvGrpSpPr>
          <p:grpSpPr>
            <a:xfrm>
              <a:off x="10934353" y="1627187"/>
              <a:ext cx="574675" cy="293688"/>
              <a:chOff x="10934353" y="1627187"/>
              <a:chExt cx="574675" cy="293688"/>
            </a:xfrm>
          </p:grpSpPr>
          <p:sp>
            <p:nvSpPr>
              <p:cNvPr id="250" name="Line 487">
                <a:extLst>
                  <a:ext uri="{FF2B5EF4-FFF2-40B4-BE49-F238E27FC236}">
                    <a16:creationId xmlns:a16="http://schemas.microsoft.com/office/drawing/2014/main" id="{2DC42DEA-3016-4931-B2BC-8E025EEB4081}"/>
                  </a:ext>
                </a:extLst>
              </p:cNvPr>
              <p:cNvSpPr>
                <a:spLocks noChangeShapeType="1"/>
              </p:cNvSpPr>
              <p:nvPr/>
            </p:nvSpPr>
            <p:spPr bwMode="auto">
              <a:xfrm>
                <a:off x="11224865" y="178593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1" name="Line 488">
                <a:extLst>
                  <a:ext uri="{FF2B5EF4-FFF2-40B4-BE49-F238E27FC236}">
                    <a16:creationId xmlns:a16="http://schemas.microsoft.com/office/drawing/2014/main" id="{35F8B099-06E5-4CC2-BB1C-33BE22381619}"/>
                  </a:ext>
                </a:extLst>
              </p:cNvPr>
              <p:cNvSpPr>
                <a:spLocks noChangeShapeType="1"/>
              </p:cNvSpPr>
              <p:nvPr/>
            </p:nvSpPr>
            <p:spPr bwMode="auto">
              <a:xfrm>
                <a:off x="11224865" y="1785937"/>
                <a:ext cx="0" cy="0"/>
              </a:xfrm>
              <a:prstGeom prst="line">
                <a:avLst/>
              </a:prstGeom>
              <a:noFill/>
              <a:ln w="762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52" name="Freeform 489">
                <a:extLst>
                  <a:ext uri="{FF2B5EF4-FFF2-40B4-BE49-F238E27FC236}">
                    <a16:creationId xmlns:a16="http://schemas.microsoft.com/office/drawing/2014/main" id="{7DE70D53-0B6C-4059-AF13-8C5BF9713305}"/>
                  </a:ext>
                </a:extLst>
              </p:cNvPr>
              <p:cNvSpPr>
                <a:spLocks/>
              </p:cNvSpPr>
              <p:nvPr/>
            </p:nvSpPr>
            <p:spPr bwMode="auto">
              <a:xfrm>
                <a:off x="11048653" y="1792287"/>
                <a:ext cx="349250" cy="128588"/>
              </a:xfrm>
              <a:custGeom>
                <a:avLst/>
                <a:gdLst>
                  <a:gd name="T0" fmla="*/ 111 w 220"/>
                  <a:gd name="T1" fmla="*/ 81 h 81"/>
                  <a:gd name="T2" fmla="*/ 2 w 220"/>
                  <a:gd name="T3" fmla="*/ 41 h 81"/>
                  <a:gd name="T4" fmla="*/ 0 w 220"/>
                  <a:gd name="T5" fmla="*/ 4 h 81"/>
                  <a:gd name="T6" fmla="*/ 11 w 220"/>
                  <a:gd name="T7" fmla="*/ 4 h 81"/>
                  <a:gd name="T8" fmla="*/ 11 w 220"/>
                  <a:gd name="T9" fmla="*/ 35 h 81"/>
                  <a:gd name="T10" fmla="*/ 109 w 220"/>
                  <a:gd name="T11" fmla="*/ 71 h 81"/>
                  <a:gd name="T12" fmla="*/ 213 w 220"/>
                  <a:gd name="T13" fmla="*/ 33 h 81"/>
                  <a:gd name="T14" fmla="*/ 213 w 220"/>
                  <a:gd name="T15" fmla="*/ 0 h 81"/>
                  <a:gd name="T16" fmla="*/ 220 w 220"/>
                  <a:gd name="T17" fmla="*/ 0 h 81"/>
                  <a:gd name="T18" fmla="*/ 220 w 220"/>
                  <a:gd name="T19" fmla="*/ 39 h 81"/>
                  <a:gd name="T20" fmla="*/ 111 w 22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81">
                    <a:moveTo>
                      <a:pt x="111" y="81"/>
                    </a:moveTo>
                    <a:lnTo>
                      <a:pt x="2" y="41"/>
                    </a:lnTo>
                    <a:lnTo>
                      <a:pt x="0" y="4"/>
                    </a:lnTo>
                    <a:lnTo>
                      <a:pt x="11" y="4"/>
                    </a:lnTo>
                    <a:lnTo>
                      <a:pt x="11" y="35"/>
                    </a:lnTo>
                    <a:lnTo>
                      <a:pt x="109" y="71"/>
                    </a:lnTo>
                    <a:lnTo>
                      <a:pt x="213" y="33"/>
                    </a:lnTo>
                    <a:lnTo>
                      <a:pt x="213" y="0"/>
                    </a:lnTo>
                    <a:lnTo>
                      <a:pt x="220" y="0"/>
                    </a:lnTo>
                    <a:lnTo>
                      <a:pt x="220" y="39"/>
                    </a:lnTo>
                    <a:lnTo>
                      <a:pt x="111" y="8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3" name="Freeform 490">
                <a:extLst>
                  <a:ext uri="{FF2B5EF4-FFF2-40B4-BE49-F238E27FC236}">
                    <a16:creationId xmlns:a16="http://schemas.microsoft.com/office/drawing/2014/main" id="{15DDC21C-B742-4166-89A6-B3CE225B0C89}"/>
                  </a:ext>
                </a:extLst>
              </p:cNvPr>
              <p:cNvSpPr>
                <a:spLocks/>
              </p:cNvSpPr>
              <p:nvPr/>
            </p:nvSpPr>
            <p:spPr bwMode="auto">
              <a:xfrm>
                <a:off x="11212165" y="1792287"/>
                <a:ext cx="19050" cy="122238"/>
              </a:xfrm>
              <a:custGeom>
                <a:avLst/>
                <a:gdLst>
                  <a:gd name="T0" fmla="*/ 10 w 12"/>
                  <a:gd name="T1" fmla="*/ 77 h 77"/>
                  <a:gd name="T2" fmla="*/ 0 w 12"/>
                  <a:gd name="T3" fmla="*/ 77 h 77"/>
                  <a:gd name="T4" fmla="*/ 4 w 12"/>
                  <a:gd name="T5" fmla="*/ 0 h 77"/>
                  <a:gd name="T6" fmla="*/ 12 w 12"/>
                  <a:gd name="T7" fmla="*/ 0 h 77"/>
                  <a:gd name="T8" fmla="*/ 10 w 12"/>
                  <a:gd name="T9" fmla="*/ 77 h 77"/>
                </a:gdLst>
                <a:ahLst/>
                <a:cxnLst>
                  <a:cxn ang="0">
                    <a:pos x="T0" y="T1"/>
                  </a:cxn>
                  <a:cxn ang="0">
                    <a:pos x="T2" y="T3"/>
                  </a:cxn>
                  <a:cxn ang="0">
                    <a:pos x="T4" y="T5"/>
                  </a:cxn>
                  <a:cxn ang="0">
                    <a:pos x="T6" y="T7"/>
                  </a:cxn>
                  <a:cxn ang="0">
                    <a:pos x="T8" y="T9"/>
                  </a:cxn>
                </a:cxnLst>
                <a:rect l="0" t="0" r="r" b="b"/>
                <a:pathLst>
                  <a:path w="12" h="77">
                    <a:moveTo>
                      <a:pt x="10" y="77"/>
                    </a:moveTo>
                    <a:lnTo>
                      <a:pt x="0" y="77"/>
                    </a:lnTo>
                    <a:lnTo>
                      <a:pt x="4" y="0"/>
                    </a:lnTo>
                    <a:lnTo>
                      <a:pt x="12" y="0"/>
                    </a:lnTo>
                    <a:lnTo>
                      <a:pt x="10" y="7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4" name="Freeform 491">
                <a:extLst>
                  <a:ext uri="{FF2B5EF4-FFF2-40B4-BE49-F238E27FC236}">
                    <a16:creationId xmlns:a16="http://schemas.microsoft.com/office/drawing/2014/main" id="{B8694451-D0B5-4280-8E51-DB852F26CA83}"/>
                  </a:ext>
                </a:extLst>
              </p:cNvPr>
              <p:cNvSpPr>
                <a:spLocks noEditPoints="1"/>
              </p:cNvSpPr>
              <p:nvPr/>
            </p:nvSpPr>
            <p:spPr bwMode="auto">
              <a:xfrm>
                <a:off x="10934353" y="1627187"/>
                <a:ext cx="568325" cy="207963"/>
              </a:xfrm>
              <a:custGeom>
                <a:avLst/>
                <a:gdLst>
                  <a:gd name="T0" fmla="*/ 237 w 358"/>
                  <a:gd name="T1" fmla="*/ 131 h 131"/>
                  <a:gd name="T2" fmla="*/ 0 w 358"/>
                  <a:gd name="T3" fmla="*/ 44 h 131"/>
                  <a:gd name="T4" fmla="*/ 129 w 358"/>
                  <a:gd name="T5" fmla="*/ 0 h 131"/>
                  <a:gd name="T6" fmla="*/ 358 w 358"/>
                  <a:gd name="T7" fmla="*/ 80 h 131"/>
                  <a:gd name="T8" fmla="*/ 237 w 358"/>
                  <a:gd name="T9" fmla="*/ 131 h 131"/>
                  <a:gd name="T10" fmla="*/ 26 w 358"/>
                  <a:gd name="T11" fmla="*/ 44 h 131"/>
                  <a:gd name="T12" fmla="*/ 237 w 358"/>
                  <a:gd name="T13" fmla="*/ 122 h 131"/>
                  <a:gd name="T14" fmla="*/ 334 w 358"/>
                  <a:gd name="T15" fmla="*/ 82 h 131"/>
                  <a:gd name="T16" fmla="*/ 129 w 358"/>
                  <a:gd name="T17" fmla="*/ 8 h 131"/>
                  <a:gd name="T18" fmla="*/ 26 w 358"/>
                  <a:gd name="T19" fmla="*/ 4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 h="131">
                    <a:moveTo>
                      <a:pt x="237" y="131"/>
                    </a:moveTo>
                    <a:lnTo>
                      <a:pt x="0" y="44"/>
                    </a:lnTo>
                    <a:lnTo>
                      <a:pt x="129" y="0"/>
                    </a:lnTo>
                    <a:lnTo>
                      <a:pt x="358" y="80"/>
                    </a:lnTo>
                    <a:lnTo>
                      <a:pt x="237" y="131"/>
                    </a:lnTo>
                    <a:close/>
                    <a:moveTo>
                      <a:pt x="26" y="44"/>
                    </a:moveTo>
                    <a:lnTo>
                      <a:pt x="237" y="122"/>
                    </a:lnTo>
                    <a:lnTo>
                      <a:pt x="334" y="82"/>
                    </a:lnTo>
                    <a:lnTo>
                      <a:pt x="129" y="8"/>
                    </a:lnTo>
                    <a:lnTo>
                      <a:pt x="26" y="4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5" name="Freeform 492">
                <a:extLst>
                  <a:ext uri="{FF2B5EF4-FFF2-40B4-BE49-F238E27FC236}">
                    <a16:creationId xmlns:a16="http://schemas.microsoft.com/office/drawing/2014/main" id="{39342721-33B3-4AFA-9F50-710BE7388BDA}"/>
                  </a:ext>
                </a:extLst>
              </p:cNvPr>
              <p:cNvSpPr>
                <a:spLocks noEditPoints="1"/>
              </p:cNvSpPr>
              <p:nvPr/>
            </p:nvSpPr>
            <p:spPr bwMode="auto">
              <a:xfrm>
                <a:off x="10934353" y="1627187"/>
                <a:ext cx="574675" cy="207963"/>
              </a:xfrm>
              <a:custGeom>
                <a:avLst/>
                <a:gdLst>
                  <a:gd name="T0" fmla="*/ 125 w 362"/>
                  <a:gd name="T1" fmla="*/ 131 h 131"/>
                  <a:gd name="T2" fmla="*/ 0 w 362"/>
                  <a:gd name="T3" fmla="*/ 86 h 131"/>
                  <a:gd name="T4" fmla="*/ 243 w 362"/>
                  <a:gd name="T5" fmla="*/ 0 h 131"/>
                  <a:gd name="T6" fmla="*/ 362 w 362"/>
                  <a:gd name="T7" fmla="*/ 44 h 131"/>
                  <a:gd name="T8" fmla="*/ 125 w 362"/>
                  <a:gd name="T9" fmla="*/ 131 h 131"/>
                  <a:gd name="T10" fmla="*/ 26 w 362"/>
                  <a:gd name="T11" fmla="*/ 86 h 131"/>
                  <a:gd name="T12" fmla="*/ 125 w 362"/>
                  <a:gd name="T13" fmla="*/ 122 h 131"/>
                  <a:gd name="T14" fmla="*/ 338 w 362"/>
                  <a:gd name="T15" fmla="*/ 44 h 131"/>
                  <a:gd name="T16" fmla="*/ 243 w 362"/>
                  <a:gd name="T17" fmla="*/ 8 h 131"/>
                  <a:gd name="T18" fmla="*/ 26 w 362"/>
                  <a:gd name="T19" fmla="*/ 8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2" h="131">
                    <a:moveTo>
                      <a:pt x="125" y="131"/>
                    </a:moveTo>
                    <a:lnTo>
                      <a:pt x="0" y="86"/>
                    </a:lnTo>
                    <a:lnTo>
                      <a:pt x="243" y="0"/>
                    </a:lnTo>
                    <a:lnTo>
                      <a:pt x="362" y="44"/>
                    </a:lnTo>
                    <a:lnTo>
                      <a:pt x="125" y="131"/>
                    </a:lnTo>
                    <a:close/>
                    <a:moveTo>
                      <a:pt x="26" y="86"/>
                    </a:moveTo>
                    <a:lnTo>
                      <a:pt x="125" y="122"/>
                    </a:lnTo>
                    <a:lnTo>
                      <a:pt x="338" y="44"/>
                    </a:lnTo>
                    <a:lnTo>
                      <a:pt x="243" y="8"/>
                    </a:lnTo>
                    <a:lnTo>
                      <a:pt x="26" y="8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27" name="그룹 426">
              <a:extLst>
                <a:ext uri="{FF2B5EF4-FFF2-40B4-BE49-F238E27FC236}">
                  <a16:creationId xmlns:a16="http://schemas.microsoft.com/office/drawing/2014/main" id="{1CC9D381-3A36-45CB-A4D3-46EDCB20A66C}"/>
                </a:ext>
              </a:extLst>
            </p:cNvPr>
            <p:cNvGrpSpPr/>
            <p:nvPr/>
          </p:nvGrpSpPr>
          <p:grpSpPr>
            <a:xfrm>
              <a:off x="10327928" y="1649412"/>
              <a:ext cx="354013" cy="249238"/>
              <a:chOff x="10327928" y="1649412"/>
              <a:chExt cx="354013" cy="249238"/>
            </a:xfrm>
          </p:grpSpPr>
          <p:sp>
            <p:nvSpPr>
              <p:cNvPr id="256" name="Freeform 493">
                <a:extLst>
                  <a:ext uri="{FF2B5EF4-FFF2-40B4-BE49-F238E27FC236}">
                    <a16:creationId xmlns:a16="http://schemas.microsoft.com/office/drawing/2014/main" id="{F070F92C-A96E-449F-91A6-0A79990EB366}"/>
                  </a:ext>
                </a:extLst>
              </p:cNvPr>
              <p:cNvSpPr>
                <a:spLocks noEditPoints="1"/>
              </p:cNvSpPr>
              <p:nvPr/>
            </p:nvSpPr>
            <p:spPr bwMode="auto">
              <a:xfrm>
                <a:off x="10327928" y="1681162"/>
                <a:ext cx="354013" cy="217488"/>
              </a:xfrm>
              <a:custGeom>
                <a:avLst/>
                <a:gdLst>
                  <a:gd name="T0" fmla="*/ 223 w 223"/>
                  <a:gd name="T1" fmla="*/ 137 h 137"/>
                  <a:gd name="T2" fmla="*/ 0 w 223"/>
                  <a:gd name="T3" fmla="*/ 137 h 137"/>
                  <a:gd name="T4" fmla="*/ 0 w 223"/>
                  <a:gd name="T5" fmla="*/ 0 h 137"/>
                  <a:gd name="T6" fmla="*/ 223 w 223"/>
                  <a:gd name="T7" fmla="*/ 0 h 137"/>
                  <a:gd name="T8" fmla="*/ 223 w 223"/>
                  <a:gd name="T9" fmla="*/ 137 h 137"/>
                  <a:gd name="T10" fmla="*/ 8 w 223"/>
                  <a:gd name="T11" fmla="*/ 129 h 137"/>
                  <a:gd name="T12" fmla="*/ 215 w 223"/>
                  <a:gd name="T13" fmla="*/ 129 h 137"/>
                  <a:gd name="T14" fmla="*/ 215 w 223"/>
                  <a:gd name="T15" fmla="*/ 10 h 137"/>
                  <a:gd name="T16" fmla="*/ 8 w 223"/>
                  <a:gd name="T17" fmla="*/ 10 h 137"/>
                  <a:gd name="T18" fmla="*/ 8 w 223"/>
                  <a:gd name="T19" fmla="*/ 12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37">
                    <a:moveTo>
                      <a:pt x="223" y="137"/>
                    </a:moveTo>
                    <a:lnTo>
                      <a:pt x="0" y="137"/>
                    </a:lnTo>
                    <a:lnTo>
                      <a:pt x="0" y="0"/>
                    </a:lnTo>
                    <a:lnTo>
                      <a:pt x="223" y="0"/>
                    </a:lnTo>
                    <a:lnTo>
                      <a:pt x="223" y="137"/>
                    </a:lnTo>
                    <a:close/>
                    <a:moveTo>
                      <a:pt x="8" y="129"/>
                    </a:moveTo>
                    <a:lnTo>
                      <a:pt x="215" y="129"/>
                    </a:lnTo>
                    <a:lnTo>
                      <a:pt x="215" y="10"/>
                    </a:lnTo>
                    <a:lnTo>
                      <a:pt x="8" y="10"/>
                    </a:lnTo>
                    <a:lnTo>
                      <a:pt x="8" y="12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7" name="Rectangle 494">
                <a:extLst>
                  <a:ext uri="{FF2B5EF4-FFF2-40B4-BE49-F238E27FC236}">
                    <a16:creationId xmlns:a16="http://schemas.microsoft.com/office/drawing/2014/main" id="{BBBC94E1-D248-4898-A9FA-84DF8E159BB9}"/>
                  </a:ext>
                </a:extLst>
              </p:cNvPr>
              <p:cNvSpPr>
                <a:spLocks noChangeArrowheads="1"/>
              </p:cNvSpPr>
              <p:nvPr/>
            </p:nvSpPr>
            <p:spPr bwMode="auto">
              <a:xfrm>
                <a:off x="10334278" y="1731962"/>
                <a:ext cx="341313" cy="158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8" name="Rectangle 495">
                <a:extLst>
                  <a:ext uri="{FF2B5EF4-FFF2-40B4-BE49-F238E27FC236}">
                    <a16:creationId xmlns:a16="http://schemas.microsoft.com/office/drawing/2014/main" id="{8D298939-65A3-4C1A-B5B1-60154B5DCACC}"/>
                  </a:ext>
                </a:extLst>
              </p:cNvPr>
              <p:cNvSpPr>
                <a:spLocks noChangeArrowheads="1"/>
              </p:cNvSpPr>
              <p:nvPr/>
            </p:nvSpPr>
            <p:spPr bwMode="auto">
              <a:xfrm>
                <a:off x="10583515" y="1649412"/>
                <a:ext cx="15875" cy="666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59" name="Rectangle 496">
                <a:extLst>
                  <a:ext uri="{FF2B5EF4-FFF2-40B4-BE49-F238E27FC236}">
                    <a16:creationId xmlns:a16="http://schemas.microsoft.com/office/drawing/2014/main" id="{19E14FE2-A333-4F16-822F-2231066FFD65}"/>
                  </a:ext>
                </a:extLst>
              </p:cNvPr>
              <p:cNvSpPr>
                <a:spLocks noChangeArrowheads="1"/>
              </p:cNvSpPr>
              <p:nvPr/>
            </p:nvSpPr>
            <p:spPr bwMode="auto">
              <a:xfrm>
                <a:off x="10415240" y="1649412"/>
                <a:ext cx="12700" cy="666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0" name="Freeform 497">
                <a:extLst>
                  <a:ext uri="{FF2B5EF4-FFF2-40B4-BE49-F238E27FC236}">
                    <a16:creationId xmlns:a16="http://schemas.microsoft.com/office/drawing/2014/main" id="{6995A81B-3389-4682-9049-AB75D6EE1354}"/>
                  </a:ext>
                </a:extLst>
              </p:cNvPr>
              <p:cNvSpPr>
                <a:spLocks/>
              </p:cNvSpPr>
              <p:nvPr/>
            </p:nvSpPr>
            <p:spPr bwMode="auto">
              <a:xfrm>
                <a:off x="10488265" y="1782762"/>
                <a:ext cx="28575" cy="84138"/>
              </a:xfrm>
              <a:custGeom>
                <a:avLst/>
                <a:gdLst>
                  <a:gd name="T0" fmla="*/ 12 w 18"/>
                  <a:gd name="T1" fmla="*/ 8 h 53"/>
                  <a:gd name="T2" fmla="*/ 12 w 18"/>
                  <a:gd name="T3" fmla="*/ 8 h 53"/>
                  <a:gd name="T4" fmla="*/ 2 w 18"/>
                  <a:gd name="T5" fmla="*/ 12 h 53"/>
                  <a:gd name="T6" fmla="*/ 0 w 18"/>
                  <a:gd name="T7" fmla="*/ 6 h 53"/>
                  <a:gd name="T8" fmla="*/ 12 w 18"/>
                  <a:gd name="T9" fmla="*/ 0 h 53"/>
                  <a:gd name="T10" fmla="*/ 18 w 18"/>
                  <a:gd name="T11" fmla="*/ 0 h 53"/>
                  <a:gd name="T12" fmla="*/ 18 w 18"/>
                  <a:gd name="T13" fmla="*/ 53 h 53"/>
                  <a:gd name="T14" fmla="*/ 12 w 18"/>
                  <a:gd name="T15" fmla="*/ 53 h 53"/>
                  <a:gd name="T16" fmla="*/ 12 w 18"/>
                  <a:gd name="T17"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53">
                    <a:moveTo>
                      <a:pt x="12" y="8"/>
                    </a:moveTo>
                    <a:lnTo>
                      <a:pt x="12" y="8"/>
                    </a:lnTo>
                    <a:lnTo>
                      <a:pt x="2" y="12"/>
                    </a:lnTo>
                    <a:lnTo>
                      <a:pt x="0" y="6"/>
                    </a:lnTo>
                    <a:lnTo>
                      <a:pt x="12" y="0"/>
                    </a:lnTo>
                    <a:lnTo>
                      <a:pt x="18" y="0"/>
                    </a:lnTo>
                    <a:lnTo>
                      <a:pt x="18" y="53"/>
                    </a:lnTo>
                    <a:lnTo>
                      <a:pt x="12" y="53"/>
                    </a:lnTo>
                    <a:lnTo>
                      <a:pt x="12" y="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30" name="그룹 429">
              <a:extLst>
                <a:ext uri="{FF2B5EF4-FFF2-40B4-BE49-F238E27FC236}">
                  <a16:creationId xmlns:a16="http://schemas.microsoft.com/office/drawing/2014/main" id="{F835EB28-D172-49DF-BB8A-15BC9E0617CA}"/>
                </a:ext>
              </a:extLst>
            </p:cNvPr>
            <p:cNvGrpSpPr/>
            <p:nvPr/>
          </p:nvGrpSpPr>
          <p:grpSpPr>
            <a:xfrm>
              <a:off x="8137178" y="1620837"/>
              <a:ext cx="427038" cy="306388"/>
              <a:chOff x="8137178" y="1620837"/>
              <a:chExt cx="427038" cy="306388"/>
            </a:xfrm>
          </p:grpSpPr>
          <p:sp>
            <p:nvSpPr>
              <p:cNvPr id="261" name="Freeform 498">
                <a:extLst>
                  <a:ext uri="{FF2B5EF4-FFF2-40B4-BE49-F238E27FC236}">
                    <a16:creationId xmlns:a16="http://schemas.microsoft.com/office/drawing/2014/main" id="{FCB988CF-2A30-4819-A4FA-C7FFD4B5ED21}"/>
                  </a:ext>
                </a:extLst>
              </p:cNvPr>
              <p:cNvSpPr>
                <a:spLocks/>
              </p:cNvSpPr>
              <p:nvPr/>
            </p:nvSpPr>
            <p:spPr bwMode="auto">
              <a:xfrm>
                <a:off x="8245128" y="1658937"/>
                <a:ext cx="204788" cy="85725"/>
              </a:xfrm>
              <a:custGeom>
                <a:avLst/>
                <a:gdLst>
                  <a:gd name="T0" fmla="*/ 127 w 129"/>
                  <a:gd name="T1" fmla="*/ 54 h 54"/>
                  <a:gd name="T2" fmla="*/ 0 w 129"/>
                  <a:gd name="T3" fmla="*/ 8 h 54"/>
                  <a:gd name="T4" fmla="*/ 4 w 129"/>
                  <a:gd name="T5" fmla="*/ 0 h 54"/>
                  <a:gd name="T6" fmla="*/ 129 w 129"/>
                  <a:gd name="T7" fmla="*/ 46 h 54"/>
                  <a:gd name="T8" fmla="*/ 127 w 129"/>
                  <a:gd name="T9" fmla="*/ 54 h 54"/>
                </a:gdLst>
                <a:ahLst/>
                <a:cxnLst>
                  <a:cxn ang="0">
                    <a:pos x="T0" y="T1"/>
                  </a:cxn>
                  <a:cxn ang="0">
                    <a:pos x="T2" y="T3"/>
                  </a:cxn>
                  <a:cxn ang="0">
                    <a:pos x="T4" y="T5"/>
                  </a:cxn>
                  <a:cxn ang="0">
                    <a:pos x="T6" y="T7"/>
                  </a:cxn>
                  <a:cxn ang="0">
                    <a:pos x="T8" y="T9"/>
                  </a:cxn>
                </a:cxnLst>
                <a:rect l="0" t="0" r="r" b="b"/>
                <a:pathLst>
                  <a:path w="129" h="54">
                    <a:moveTo>
                      <a:pt x="127" y="54"/>
                    </a:moveTo>
                    <a:lnTo>
                      <a:pt x="0" y="8"/>
                    </a:lnTo>
                    <a:lnTo>
                      <a:pt x="4" y="0"/>
                    </a:lnTo>
                    <a:lnTo>
                      <a:pt x="129" y="46"/>
                    </a:lnTo>
                    <a:lnTo>
                      <a:pt x="127" y="5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2" name="Freeform 499">
                <a:extLst>
                  <a:ext uri="{FF2B5EF4-FFF2-40B4-BE49-F238E27FC236}">
                    <a16:creationId xmlns:a16="http://schemas.microsoft.com/office/drawing/2014/main" id="{13EAA2F3-710F-4D22-99B6-81DFA392421A}"/>
                  </a:ext>
                </a:extLst>
              </p:cNvPr>
              <p:cNvSpPr>
                <a:spLocks noEditPoints="1"/>
              </p:cNvSpPr>
              <p:nvPr/>
            </p:nvSpPr>
            <p:spPr bwMode="auto">
              <a:xfrm>
                <a:off x="8137178" y="1620837"/>
                <a:ext cx="427038" cy="306388"/>
              </a:xfrm>
              <a:custGeom>
                <a:avLst/>
                <a:gdLst>
                  <a:gd name="T0" fmla="*/ 128 w 269"/>
                  <a:gd name="T1" fmla="*/ 193 h 193"/>
                  <a:gd name="T2" fmla="*/ 0 w 269"/>
                  <a:gd name="T3" fmla="*/ 141 h 193"/>
                  <a:gd name="T4" fmla="*/ 0 w 269"/>
                  <a:gd name="T5" fmla="*/ 50 h 193"/>
                  <a:gd name="T6" fmla="*/ 134 w 269"/>
                  <a:gd name="T7" fmla="*/ 0 h 193"/>
                  <a:gd name="T8" fmla="*/ 269 w 269"/>
                  <a:gd name="T9" fmla="*/ 50 h 193"/>
                  <a:gd name="T10" fmla="*/ 269 w 269"/>
                  <a:gd name="T11" fmla="*/ 147 h 193"/>
                  <a:gd name="T12" fmla="*/ 128 w 269"/>
                  <a:gd name="T13" fmla="*/ 193 h 193"/>
                  <a:gd name="T14" fmla="*/ 8 w 269"/>
                  <a:gd name="T15" fmla="*/ 135 h 193"/>
                  <a:gd name="T16" fmla="*/ 128 w 269"/>
                  <a:gd name="T17" fmla="*/ 183 h 193"/>
                  <a:gd name="T18" fmla="*/ 259 w 269"/>
                  <a:gd name="T19" fmla="*/ 141 h 193"/>
                  <a:gd name="T20" fmla="*/ 259 w 269"/>
                  <a:gd name="T21" fmla="*/ 56 h 193"/>
                  <a:gd name="T22" fmla="*/ 134 w 269"/>
                  <a:gd name="T23" fmla="*/ 8 h 193"/>
                  <a:gd name="T24" fmla="*/ 8 w 269"/>
                  <a:gd name="T25" fmla="*/ 56 h 193"/>
                  <a:gd name="T26" fmla="*/ 8 w 269"/>
                  <a:gd name="T27" fmla="*/ 13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9" h="193">
                    <a:moveTo>
                      <a:pt x="128" y="193"/>
                    </a:moveTo>
                    <a:lnTo>
                      <a:pt x="0" y="141"/>
                    </a:lnTo>
                    <a:lnTo>
                      <a:pt x="0" y="50"/>
                    </a:lnTo>
                    <a:lnTo>
                      <a:pt x="134" y="0"/>
                    </a:lnTo>
                    <a:lnTo>
                      <a:pt x="269" y="50"/>
                    </a:lnTo>
                    <a:lnTo>
                      <a:pt x="269" y="147"/>
                    </a:lnTo>
                    <a:lnTo>
                      <a:pt x="128" y="193"/>
                    </a:lnTo>
                    <a:close/>
                    <a:moveTo>
                      <a:pt x="8" y="135"/>
                    </a:moveTo>
                    <a:lnTo>
                      <a:pt x="128" y="183"/>
                    </a:lnTo>
                    <a:lnTo>
                      <a:pt x="259" y="141"/>
                    </a:lnTo>
                    <a:lnTo>
                      <a:pt x="259" y="56"/>
                    </a:lnTo>
                    <a:lnTo>
                      <a:pt x="134" y="8"/>
                    </a:lnTo>
                    <a:lnTo>
                      <a:pt x="8" y="56"/>
                    </a:lnTo>
                    <a:lnTo>
                      <a:pt x="8" y="13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3" name="Freeform 500">
                <a:extLst>
                  <a:ext uri="{FF2B5EF4-FFF2-40B4-BE49-F238E27FC236}">
                    <a16:creationId xmlns:a16="http://schemas.microsoft.com/office/drawing/2014/main" id="{6944B1B7-3D92-4DCD-AAD3-B1061FFEE450}"/>
                  </a:ext>
                </a:extLst>
              </p:cNvPr>
              <p:cNvSpPr>
                <a:spLocks/>
              </p:cNvSpPr>
              <p:nvPr/>
            </p:nvSpPr>
            <p:spPr bwMode="auto">
              <a:xfrm>
                <a:off x="8140353" y="1697037"/>
                <a:ext cx="417513" cy="85725"/>
              </a:xfrm>
              <a:custGeom>
                <a:avLst/>
                <a:gdLst>
                  <a:gd name="T0" fmla="*/ 126 w 263"/>
                  <a:gd name="T1" fmla="*/ 54 h 54"/>
                  <a:gd name="T2" fmla="*/ 0 w 263"/>
                  <a:gd name="T3" fmla="*/ 8 h 54"/>
                  <a:gd name="T4" fmla="*/ 2 w 263"/>
                  <a:gd name="T5" fmla="*/ 0 h 54"/>
                  <a:gd name="T6" fmla="*/ 126 w 263"/>
                  <a:gd name="T7" fmla="*/ 44 h 54"/>
                  <a:gd name="T8" fmla="*/ 261 w 263"/>
                  <a:gd name="T9" fmla="*/ 0 h 54"/>
                  <a:gd name="T10" fmla="*/ 263 w 263"/>
                  <a:gd name="T11" fmla="*/ 8 h 54"/>
                  <a:gd name="T12" fmla="*/ 126 w 263"/>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263" h="54">
                    <a:moveTo>
                      <a:pt x="126" y="54"/>
                    </a:moveTo>
                    <a:lnTo>
                      <a:pt x="0" y="8"/>
                    </a:lnTo>
                    <a:lnTo>
                      <a:pt x="2" y="0"/>
                    </a:lnTo>
                    <a:lnTo>
                      <a:pt x="126" y="44"/>
                    </a:lnTo>
                    <a:lnTo>
                      <a:pt x="261" y="0"/>
                    </a:lnTo>
                    <a:lnTo>
                      <a:pt x="263" y="8"/>
                    </a:lnTo>
                    <a:lnTo>
                      <a:pt x="126" y="5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4" name="Freeform 501">
                <a:extLst>
                  <a:ext uri="{FF2B5EF4-FFF2-40B4-BE49-F238E27FC236}">
                    <a16:creationId xmlns:a16="http://schemas.microsoft.com/office/drawing/2014/main" id="{6ECC4058-D3D5-4E1B-AEEC-20E6E1689AAC}"/>
                  </a:ext>
                </a:extLst>
              </p:cNvPr>
              <p:cNvSpPr>
                <a:spLocks/>
              </p:cNvSpPr>
              <p:nvPr/>
            </p:nvSpPr>
            <p:spPr bwMode="auto">
              <a:xfrm>
                <a:off x="8334028" y="1773237"/>
                <a:ext cx="15875" cy="147638"/>
              </a:xfrm>
              <a:custGeom>
                <a:avLst/>
                <a:gdLst>
                  <a:gd name="T0" fmla="*/ 8 w 10"/>
                  <a:gd name="T1" fmla="*/ 93 h 93"/>
                  <a:gd name="T2" fmla="*/ 0 w 10"/>
                  <a:gd name="T3" fmla="*/ 93 h 93"/>
                  <a:gd name="T4" fmla="*/ 0 w 10"/>
                  <a:gd name="T5" fmla="*/ 0 h 93"/>
                  <a:gd name="T6" fmla="*/ 10 w 10"/>
                  <a:gd name="T7" fmla="*/ 0 h 93"/>
                  <a:gd name="T8" fmla="*/ 8 w 10"/>
                  <a:gd name="T9" fmla="*/ 93 h 93"/>
                </a:gdLst>
                <a:ahLst/>
                <a:cxnLst>
                  <a:cxn ang="0">
                    <a:pos x="T0" y="T1"/>
                  </a:cxn>
                  <a:cxn ang="0">
                    <a:pos x="T2" y="T3"/>
                  </a:cxn>
                  <a:cxn ang="0">
                    <a:pos x="T4" y="T5"/>
                  </a:cxn>
                  <a:cxn ang="0">
                    <a:pos x="T6" y="T7"/>
                  </a:cxn>
                  <a:cxn ang="0">
                    <a:pos x="T8" y="T9"/>
                  </a:cxn>
                </a:cxnLst>
                <a:rect l="0" t="0" r="r" b="b"/>
                <a:pathLst>
                  <a:path w="10" h="93">
                    <a:moveTo>
                      <a:pt x="8" y="93"/>
                    </a:moveTo>
                    <a:lnTo>
                      <a:pt x="0" y="93"/>
                    </a:lnTo>
                    <a:lnTo>
                      <a:pt x="0" y="0"/>
                    </a:lnTo>
                    <a:lnTo>
                      <a:pt x="10" y="0"/>
                    </a:lnTo>
                    <a:lnTo>
                      <a:pt x="8" y="9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28" name="그룹 427">
              <a:extLst>
                <a:ext uri="{FF2B5EF4-FFF2-40B4-BE49-F238E27FC236}">
                  <a16:creationId xmlns:a16="http://schemas.microsoft.com/office/drawing/2014/main" id="{4383D3DC-2504-49FE-A9E7-7464E5ADF024}"/>
                </a:ext>
              </a:extLst>
            </p:cNvPr>
            <p:cNvGrpSpPr/>
            <p:nvPr/>
          </p:nvGrpSpPr>
          <p:grpSpPr>
            <a:xfrm>
              <a:off x="9584978" y="1582737"/>
              <a:ext cx="401638" cy="379413"/>
              <a:chOff x="9584978" y="1582737"/>
              <a:chExt cx="401638" cy="379413"/>
            </a:xfrm>
          </p:grpSpPr>
          <p:sp>
            <p:nvSpPr>
              <p:cNvPr id="265" name="Freeform 502">
                <a:extLst>
                  <a:ext uri="{FF2B5EF4-FFF2-40B4-BE49-F238E27FC236}">
                    <a16:creationId xmlns:a16="http://schemas.microsoft.com/office/drawing/2014/main" id="{FEAC4941-7789-4D69-BC97-80E8F1B8A6AB}"/>
                  </a:ext>
                </a:extLst>
              </p:cNvPr>
              <p:cNvSpPr>
                <a:spLocks noEditPoints="1"/>
              </p:cNvSpPr>
              <p:nvPr/>
            </p:nvSpPr>
            <p:spPr bwMode="auto">
              <a:xfrm>
                <a:off x="9635778" y="1582737"/>
                <a:ext cx="350838" cy="328613"/>
              </a:xfrm>
              <a:custGeom>
                <a:avLst/>
                <a:gdLst>
                  <a:gd name="T0" fmla="*/ 61 w 111"/>
                  <a:gd name="T1" fmla="*/ 104 h 104"/>
                  <a:gd name="T2" fmla="*/ 0 w 111"/>
                  <a:gd name="T3" fmla="*/ 48 h 104"/>
                  <a:gd name="T4" fmla="*/ 4 w 111"/>
                  <a:gd name="T5" fmla="*/ 47 h 104"/>
                  <a:gd name="T6" fmla="*/ 36 w 111"/>
                  <a:gd name="T7" fmla="*/ 49 h 104"/>
                  <a:gd name="T8" fmla="*/ 60 w 111"/>
                  <a:gd name="T9" fmla="*/ 29 h 104"/>
                  <a:gd name="T10" fmla="*/ 58 w 111"/>
                  <a:gd name="T11" fmla="*/ 7 h 104"/>
                  <a:gd name="T12" fmla="*/ 60 w 111"/>
                  <a:gd name="T13" fmla="*/ 0 h 104"/>
                  <a:gd name="T14" fmla="*/ 60 w 111"/>
                  <a:gd name="T15" fmla="*/ 0 h 104"/>
                  <a:gd name="T16" fmla="*/ 111 w 111"/>
                  <a:gd name="T17" fmla="*/ 49 h 104"/>
                  <a:gd name="T18" fmla="*/ 109 w 111"/>
                  <a:gd name="T19" fmla="*/ 51 h 104"/>
                  <a:gd name="T20" fmla="*/ 83 w 111"/>
                  <a:gd name="T21" fmla="*/ 52 h 104"/>
                  <a:gd name="T22" fmla="*/ 62 w 111"/>
                  <a:gd name="T23" fmla="*/ 71 h 104"/>
                  <a:gd name="T24" fmla="*/ 62 w 111"/>
                  <a:gd name="T25" fmla="*/ 101 h 104"/>
                  <a:gd name="T26" fmla="*/ 61 w 111"/>
                  <a:gd name="T27" fmla="*/ 104 h 104"/>
                  <a:gd name="T28" fmla="*/ 9 w 111"/>
                  <a:gd name="T29" fmla="*/ 50 h 104"/>
                  <a:gd name="T30" fmla="*/ 58 w 111"/>
                  <a:gd name="T31" fmla="*/ 96 h 104"/>
                  <a:gd name="T32" fmla="*/ 58 w 111"/>
                  <a:gd name="T33" fmla="*/ 71 h 104"/>
                  <a:gd name="T34" fmla="*/ 57 w 111"/>
                  <a:gd name="T35" fmla="*/ 70 h 104"/>
                  <a:gd name="T36" fmla="*/ 81 w 111"/>
                  <a:gd name="T37" fmla="*/ 47 h 104"/>
                  <a:gd name="T38" fmla="*/ 82 w 111"/>
                  <a:gd name="T39" fmla="*/ 47 h 104"/>
                  <a:gd name="T40" fmla="*/ 104 w 111"/>
                  <a:gd name="T41" fmla="*/ 48 h 104"/>
                  <a:gd name="T42" fmla="*/ 62 w 111"/>
                  <a:gd name="T43" fmla="*/ 8 h 104"/>
                  <a:gd name="T44" fmla="*/ 64 w 111"/>
                  <a:gd name="T45" fmla="*/ 29 h 104"/>
                  <a:gd name="T46" fmla="*/ 64 w 111"/>
                  <a:gd name="T47" fmla="*/ 30 h 104"/>
                  <a:gd name="T48" fmla="*/ 37 w 111"/>
                  <a:gd name="T49" fmla="*/ 54 h 104"/>
                  <a:gd name="T50" fmla="*/ 36 w 111"/>
                  <a:gd name="T51" fmla="*/ 53 h 104"/>
                  <a:gd name="T52" fmla="*/ 9 w 111"/>
                  <a:gd name="T53"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104">
                    <a:moveTo>
                      <a:pt x="61" y="104"/>
                    </a:moveTo>
                    <a:cubicBezTo>
                      <a:pt x="0" y="48"/>
                      <a:pt x="0" y="48"/>
                      <a:pt x="0" y="48"/>
                    </a:cubicBezTo>
                    <a:cubicBezTo>
                      <a:pt x="4" y="47"/>
                      <a:pt x="4" y="47"/>
                      <a:pt x="4" y="47"/>
                    </a:cubicBezTo>
                    <a:cubicBezTo>
                      <a:pt x="19" y="43"/>
                      <a:pt x="32" y="48"/>
                      <a:pt x="36" y="49"/>
                    </a:cubicBezTo>
                    <a:cubicBezTo>
                      <a:pt x="60" y="29"/>
                      <a:pt x="60" y="29"/>
                      <a:pt x="60" y="29"/>
                    </a:cubicBezTo>
                    <a:cubicBezTo>
                      <a:pt x="58" y="21"/>
                      <a:pt x="58" y="12"/>
                      <a:pt x="58" y="7"/>
                    </a:cubicBezTo>
                    <a:cubicBezTo>
                      <a:pt x="58" y="5"/>
                      <a:pt x="59" y="2"/>
                      <a:pt x="60" y="0"/>
                    </a:cubicBezTo>
                    <a:cubicBezTo>
                      <a:pt x="60" y="0"/>
                      <a:pt x="60" y="0"/>
                      <a:pt x="60" y="0"/>
                    </a:cubicBezTo>
                    <a:cubicBezTo>
                      <a:pt x="111" y="49"/>
                      <a:pt x="111" y="49"/>
                      <a:pt x="111" y="49"/>
                    </a:cubicBezTo>
                    <a:cubicBezTo>
                      <a:pt x="109" y="51"/>
                      <a:pt x="109" y="51"/>
                      <a:pt x="109" y="51"/>
                    </a:cubicBezTo>
                    <a:cubicBezTo>
                      <a:pt x="104" y="55"/>
                      <a:pt x="88" y="52"/>
                      <a:pt x="83" y="52"/>
                    </a:cubicBezTo>
                    <a:cubicBezTo>
                      <a:pt x="62" y="71"/>
                      <a:pt x="62" y="71"/>
                      <a:pt x="62" y="71"/>
                    </a:cubicBezTo>
                    <a:cubicBezTo>
                      <a:pt x="65" y="86"/>
                      <a:pt x="62" y="100"/>
                      <a:pt x="62" y="101"/>
                    </a:cubicBezTo>
                    <a:lnTo>
                      <a:pt x="61" y="104"/>
                    </a:lnTo>
                    <a:close/>
                    <a:moveTo>
                      <a:pt x="9" y="50"/>
                    </a:moveTo>
                    <a:cubicBezTo>
                      <a:pt x="58" y="96"/>
                      <a:pt x="58" y="96"/>
                      <a:pt x="58" y="96"/>
                    </a:cubicBezTo>
                    <a:cubicBezTo>
                      <a:pt x="59" y="91"/>
                      <a:pt x="60" y="81"/>
                      <a:pt x="58" y="71"/>
                    </a:cubicBezTo>
                    <a:cubicBezTo>
                      <a:pt x="57" y="70"/>
                      <a:pt x="57" y="70"/>
                      <a:pt x="57" y="70"/>
                    </a:cubicBezTo>
                    <a:cubicBezTo>
                      <a:pt x="81" y="47"/>
                      <a:pt x="81" y="47"/>
                      <a:pt x="81" y="47"/>
                    </a:cubicBezTo>
                    <a:cubicBezTo>
                      <a:pt x="82" y="47"/>
                      <a:pt x="82" y="47"/>
                      <a:pt x="82" y="47"/>
                    </a:cubicBezTo>
                    <a:cubicBezTo>
                      <a:pt x="89" y="48"/>
                      <a:pt x="99" y="49"/>
                      <a:pt x="104" y="48"/>
                    </a:cubicBezTo>
                    <a:cubicBezTo>
                      <a:pt x="62" y="8"/>
                      <a:pt x="62" y="8"/>
                      <a:pt x="62" y="8"/>
                    </a:cubicBezTo>
                    <a:cubicBezTo>
                      <a:pt x="62" y="14"/>
                      <a:pt x="62" y="22"/>
                      <a:pt x="64" y="29"/>
                    </a:cubicBezTo>
                    <a:cubicBezTo>
                      <a:pt x="64" y="30"/>
                      <a:pt x="64" y="30"/>
                      <a:pt x="64" y="30"/>
                    </a:cubicBezTo>
                    <a:cubicBezTo>
                      <a:pt x="37" y="54"/>
                      <a:pt x="37" y="54"/>
                      <a:pt x="37" y="54"/>
                    </a:cubicBezTo>
                    <a:cubicBezTo>
                      <a:pt x="36" y="53"/>
                      <a:pt x="36" y="53"/>
                      <a:pt x="36" y="53"/>
                    </a:cubicBezTo>
                    <a:cubicBezTo>
                      <a:pt x="35" y="53"/>
                      <a:pt x="23" y="48"/>
                      <a:pt x="9" y="5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6" name="Freeform 503">
                <a:extLst>
                  <a:ext uri="{FF2B5EF4-FFF2-40B4-BE49-F238E27FC236}">
                    <a16:creationId xmlns:a16="http://schemas.microsoft.com/office/drawing/2014/main" id="{12A371C7-A1E5-4D5D-B0B0-D33E0A67EB21}"/>
                  </a:ext>
                </a:extLst>
              </p:cNvPr>
              <p:cNvSpPr>
                <a:spLocks/>
              </p:cNvSpPr>
              <p:nvPr/>
            </p:nvSpPr>
            <p:spPr bwMode="auto">
              <a:xfrm>
                <a:off x="9600853" y="1817687"/>
                <a:ext cx="134938" cy="131763"/>
              </a:xfrm>
              <a:custGeom>
                <a:avLst/>
                <a:gdLst>
                  <a:gd name="T0" fmla="*/ 6 w 85"/>
                  <a:gd name="T1" fmla="*/ 83 h 83"/>
                  <a:gd name="T2" fmla="*/ 0 w 85"/>
                  <a:gd name="T3" fmla="*/ 77 h 83"/>
                  <a:gd name="T4" fmla="*/ 79 w 85"/>
                  <a:gd name="T5" fmla="*/ 0 h 83"/>
                  <a:gd name="T6" fmla="*/ 85 w 85"/>
                  <a:gd name="T7" fmla="*/ 5 h 83"/>
                  <a:gd name="T8" fmla="*/ 6 w 85"/>
                  <a:gd name="T9" fmla="*/ 83 h 83"/>
                </a:gdLst>
                <a:ahLst/>
                <a:cxnLst>
                  <a:cxn ang="0">
                    <a:pos x="T0" y="T1"/>
                  </a:cxn>
                  <a:cxn ang="0">
                    <a:pos x="T2" y="T3"/>
                  </a:cxn>
                  <a:cxn ang="0">
                    <a:pos x="T4" y="T5"/>
                  </a:cxn>
                  <a:cxn ang="0">
                    <a:pos x="T6" y="T7"/>
                  </a:cxn>
                  <a:cxn ang="0">
                    <a:pos x="T8" y="T9"/>
                  </a:cxn>
                </a:cxnLst>
                <a:rect l="0" t="0" r="r" b="b"/>
                <a:pathLst>
                  <a:path w="85" h="83">
                    <a:moveTo>
                      <a:pt x="6" y="83"/>
                    </a:moveTo>
                    <a:lnTo>
                      <a:pt x="0" y="77"/>
                    </a:lnTo>
                    <a:lnTo>
                      <a:pt x="79" y="0"/>
                    </a:lnTo>
                    <a:lnTo>
                      <a:pt x="85" y="5"/>
                    </a:lnTo>
                    <a:lnTo>
                      <a:pt x="6" y="8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7" name="Freeform 504">
                <a:extLst>
                  <a:ext uri="{FF2B5EF4-FFF2-40B4-BE49-F238E27FC236}">
                    <a16:creationId xmlns:a16="http://schemas.microsoft.com/office/drawing/2014/main" id="{9C39B08F-E835-48B5-A9C2-7E58FB347A92}"/>
                  </a:ext>
                </a:extLst>
              </p:cNvPr>
              <p:cNvSpPr>
                <a:spLocks/>
              </p:cNvSpPr>
              <p:nvPr/>
            </p:nvSpPr>
            <p:spPr bwMode="auto">
              <a:xfrm>
                <a:off x="9748490" y="1741487"/>
                <a:ext cx="76200" cy="73025"/>
              </a:xfrm>
              <a:custGeom>
                <a:avLst/>
                <a:gdLst>
                  <a:gd name="T0" fmla="*/ 44 w 48"/>
                  <a:gd name="T1" fmla="*/ 46 h 46"/>
                  <a:gd name="T2" fmla="*/ 0 w 48"/>
                  <a:gd name="T3" fmla="*/ 6 h 46"/>
                  <a:gd name="T4" fmla="*/ 4 w 48"/>
                  <a:gd name="T5" fmla="*/ 0 h 46"/>
                  <a:gd name="T6" fmla="*/ 48 w 48"/>
                  <a:gd name="T7" fmla="*/ 40 h 46"/>
                  <a:gd name="T8" fmla="*/ 44 w 48"/>
                  <a:gd name="T9" fmla="*/ 46 h 46"/>
                </a:gdLst>
                <a:ahLst/>
                <a:cxnLst>
                  <a:cxn ang="0">
                    <a:pos x="T0" y="T1"/>
                  </a:cxn>
                  <a:cxn ang="0">
                    <a:pos x="T2" y="T3"/>
                  </a:cxn>
                  <a:cxn ang="0">
                    <a:pos x="T4" y="T5"/>
                  </a:cxn>
                  <a:cxn ang="0">
                    <a:pos x="T6" y="T7"/>
                  </a:cxn>
                  <a:cxn ang="0">
                    <a:pos x="T8" y="T9"/>
                  </a:cxn>
                </a:cxnLst>
                <a:rect l="0" t="0" r="r" b="b"/>
                <a:pathLst>
                  <a:path w="48" h="46">
                    <a:moveTo>
                      <a:pt x="44" y="46"/>
                    </a:moveTo>
                    <a:lnTo>
                      <a:pt x="0" y="6"/>
                    </a:lnTo>
                    <a:lnTo>
                      <a:pt x="4" y="0"/>
                    </a:lnTo>
                    <a:lnTo>
                      <a:pt x="48" y="40"/>
                    </a:lnTo>
                    <a:lnTo>
                      <a:pt x="44" y="4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8" name="Freeform 505">
                <a:extLst>
                  <a:ext uri="{FF2B5EF4-FFF2-40B4-BE49-F238E27FC236}">
                    <a16:creationId xmlns:a16="http://schemas.microsoft.com/office/drawing/2014/main" id="{8B321699-051E-4299-BADF-564B4299CE16}"/>
                  </a:ext>
                </a:extLst>
              </p:cNvPr>
              <p:cNvSpPr>
                <a:spLocks/>
              </p:cNvSpPr>
              <p:nvPr/>
            </p:nvSpPr>
            <p:spPr bwMode="auto">
              <a:xfrm>
                <a:off x="9827865" y="1671637"/>
                <a:ext cx="69850" cy="73025"/>
              </a:xfrm>
              <a:custGeom>
                <a:avLst/>
                <a:gdLst>
                  <a:gd name="T0" fmla="*/ 38 w 44"/>
                  <a:gd name="T1" fmla="*/ 46 h 46"/>
                  <a:gd name="T2" fmla="*/ 0 w 44"/>
                  <a:gd name="T3" fmla="*/ 6 h 46"/>
                  <a:gd name="T4" fmla="*/ 6 w 44"/>
                  <a:gd name="T5" fmla="*/ 0 h 46"/>
                  <a:gd name="T6" fmla="*/ 44 w 44"/>
                  <a:gd name="T7" fmla="*/ 40 h 46"/>
                  <a:gd name="T8" fmla="*/ 38 w 44"/>
                  <a:gd name="T9" fmla="*/ 46 h 46"/>
                </a:gdLst>
                <a:ahLst/>
                <a:cxnLst>
                  <a:cxn ang="0">
                    <a:pos x="T0" y="T1"/>
                  </a:cxn>
                  <a:cxn ang="0">
                    <a:pos x="T2" y="T3"/>
                  </a:cxn>
                  <a:cxn ang="0">
                    <a:pos x="T4" y="T5"/>
                  </a:cxn>
                  <a:cxn ang="0">
                    <a:pos x="T6" y="T7"/>
                  </a:cxn>
                  <a:cxn ang="0">
                    <a:pos x="T8" y="T9"/>
                  </a:cxn>
                </a:cxnLst>
                <a:rect l="0" t="0" r="r" b="b"/>
                <a:pathLst>
                  <a:path w="44" h="46">
                    <a:moveTo>
                      <a:pt x="38" y="46"/>
                    </a:moveTo>
                    <a:lnTo>
                      <a:pt x="0" y="6"/>
                    </a:lnTo>
                    <a:lnTo>
                      <a:pt x="6" y="0"/>
                    </a:lnTo>
                    <a:lnTo>
                      <a:pt x="44" y="40"/>
                    </a:lnTo>
                    <a:lnTo>
                      <a:pt x="38" y="4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69" name="Freeform 506">
                <a:extLst>
                  <a:ext uri="{FF2B5EF4-FFF2-40B4-BE49-F238E27FC236}">
                    <a16:creationId xmlns:a16="http://schemas.microsoft.com/office/drawing/2014/main" id="{AABBD390-44B6-4AE5-99E8-A9745391B67D}"/>
                  </a:ext>
                </a:extLst>
              </p:cNvPr>
              <p:cNvSpPr>
                <a:spLocks/>
              </p:cNvSpPr>
              <p:nvPr/>
            </p:nvSpPr>
            <p:spPr bwMode="auto">
              <a:xfrm>
                <a:off x="9584978" y="1939925"/>
                <a:ext cx="25400" cy="22225"/>
              </a:xfrm>
              <a:custGeom>
                <a:avLst/>
                <a:gdLst>
                  <a:gd name="T0" fmla="*/ 16 w 16"/>
                  <a:gd name="T1" fmla="*/ 6 h 14"/>
                  <a:gd name="T2" fmla="*/ 0 w 16"/>
                  <a:gd name="T3" fmla="*/ 14 h 14"/>
                  <a:gd name="T4" fmla="*/ 10 w 16"/>
                  <a:gd name="T5" fmla="*/ 0 h 14"/>
                  <a:gd name="T6" fmla="*/ 16 w 16"/>
                  <a:gd name="T7" fmla="*/ 6 h 14"/>
                </a:gdLst>
                <a:ahLst/>
                <a:cxnLst>
                  <a:cxn ang="0">
                    <a:pos x="T0" y="T1"/>
                  </a:cxn>
                  <a:cxn ang="0">
                    <a:pos x="T2" y="T3"/>
                  </a:cxn>
                  <a:cxn ang="0">
                    <a:pos x="T4" y="T5"/>
                  </a:cxn>
                  <a:cxn ang="0">
                    <a:pos x="T6" y="T7"/>
                  </a:cxn>
                </a:cxnLst>
                <a:rect l="0" t="0" r="r" b="b"/>
                <a:pathLst>
                  <a:path w="16" h="14">
                    <a:moveTo>
                      <a:pt x="16" y="6"/>
                    </a:moveTo>
                    <a:lnTo>
                      <a:pt x="0" y="14"/>
                    </a:lnTo>
                    <a:lnTo>
                      <a:pt x="10" y="0"/>
                    </a:lnTo>
                    <a:lnTo>
                      <a:pt x="16"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29" name="그룹 428">
              <a:extLst>
                <a:ext uri="{FF2B5EF4-FFF2-40B4-BE49-F238E27FC236}">
                  <a16:creationId xmlns:a16="http://schemas.microsoft.com/office/drawing/2014/main" id="{0A5B5C4F-C87F-48F6-A543-198C1DA22910}"/>
                </a:ext>
              </a:extLst>
            </p:cNvPr>
            <p:cNvGrpSpPr/>
            <p:nvPr/>
          </p:nvGrpSpPr>
          <p:grpSpPr>
            <a:xfrm>
              <a:off x="8896003" y="1589087"/>
              <a:ext cx="341312" cy="366713"/>
              <a:chOff x="8896003" y="1589087"/>
              <a:chExt cx="341312" cy="366713"/>
            </a:xfrm>
          </p:grpSpPr>
          <p:sp>
            <p:nvSpPr>
              <p:cNvPr id="270" name="Rectangle 507">
                <a:extLst>
                  <a:ext uri="{FF2B5EF4-FFF2-40B4-BE49-F238E27FC236}">
                    <a16:creationId xmlns:a16="http://schemas.microsoft.com/office/drawing/2014/main" id="{C4F429BD-21D0-4312-B395-7DA817525B51}"/>
                  </a:ext>
                </a:extLst>
              </p:cNvPr>
              <p:cNvSpPr>
                <a:spLocks noChangeArrowheads="1"/>
              </p:cNvSpPr>
              <p:nvPr/>
            </p:nvSpPr>
            <p:spPr bwMode="auto">
              <a:xfrm>
                <a:off x="8997603" y="1943100"/>
                <a:ext cx="153988"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1" name="Rectangle 508">
                <a:extLst>
                  <a:ext uri="{FF2B5EF4-FFF2-40B4-BE49-F238E27FC236}">
                    <a16:creationId xmlns:a16="http://schemas.microsoft.com/office/drawing/2014/main" id="{E9A10559-BCB3-4D68-9F4B-CB5357EB74AD}"/>
                  </a:ext>
                </a:extLst>
              </p:cNvPr>
              <p:cNvSpPr>
                <a:spLocks noChangeArrowheads="1"/>
              </p:cNvSpPr>
              <p:nvPr/>
            </p:nvSpPr>
            <p:spPr bwMode="auto">
              <a:xfrm>
                <a:off x="9062690" y="1817687"/>
                <a:ext cx="12700" cy="131763"/>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2" name="Freeform 509">
                <a:extLst>
                  <a:ext uri="{FF2B5EF4-FFF2-40B4-BE49-F238E27FC236}">
                    <a16:creationId xmlns:a16="http://schemas.microsoft.com/office/drawing/2014/main" id="{970446AF-9028-4239-BF3B-E0C57FA52CEA}"/>
                  </a:ext>
                </a:extLst>
              </p:cNvPr>
              <p:cNvSpPr>
                <a:spLocks/>
              </p:cNvSpPr>
              <p:nvPr/>
            </p:nvSpPr>
            <p:spPr bwMode="auto">
              <a:xfrm>
                <a:off x="9151590" y="1595437"/>
                <a:ext cx="85725" cy="101600"/>
              </a:xfrm>
              <a:custGeom>
                <a:avLst/>
                <a:gdLst>
                  <a:gd name="T0" fmla="*/ 0 w 27"/>
                  <a:gd name="T1" fmla="*/ 32 h 32"/>
                  <a:gd name="T2" fmla="*/ 0 w 27"/>
                  <a:gd name="T3" fmla="*/ 28 h 32"/>
                  <a:gd name="T4" fmla="*/ 23 w 27"/>
                  <a:gd name="T5" fmla="*/ 5 h 32"/>
                  <a:gd name="T6" fmla="*/ 0 w 27"/>
                  <a:gd name="T7" fmla="*/ 5 h 32"/>
                  <a:gd name="T8" fmla="*/ 0 w 27"/>
                  <a:gd name="T9" fmla="*/ 0 h 32"/>
                  <a:gd name="T10" fmla="*/ 27 w 27"/>
                  <a:gd name="T11" fmla="*/ 0 h 32"/>
                  <a:gd name="T12" fmla="*/ 27 w 27"/>
                  <a:gd name="T13" fmla="*/ 3 h 32"/>
                  <a:gd name="T14" fmla="*/ 0 w 27"/>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32">
                    <a:moveTo>
                      <a:pt x="0" y="32"/>
                    </a:moveTo>
                    <a:cubicBezTo>
                      <a:pt x="0" y="28"/>
                      <a:pt x="0" y="28"/>
                      <a:pt x="0" y="28"/>
                    </a:cubicBezTo>
                    <a:cubicBezTo>
                      <a:pt x="17" y="26"/>
                      <a:pt x="22" y="11"/>
                      <a:pt x="23" y="5"/>
                    </a:cubicBezTo>
                    <a:cubicBezTo>
                      <a:pt x="0" y="5"/>
                      <a:pt x="0" y="5"/>
                      <a:pt x="0" y="5"/>
                    </a:cubicBezTo>
                    <a:cubicBezTo>
                      <a:pt x="0" y="0"/>
                      <a:pt x="0" y="0"/>
                      <a:pt x="0" y="0"/>
                    </a:cubicBezTo>
                    <a:cubicBezTo>
                      <a:pt x="27" y="0"/>
                      <a:pt x="27" y="0"/>
                      <a:pt x="27" y="0"/>
                    </a:cubicBezTo>
                    <a:cubicBezTo>
                      <a:pt x="27" y="3"/>
                      <a:pt x="27" y="3"/>
                      <a:pt x="27" y="3"/>
                    </a:cubicBezTo>
                    <a:cubicBezTo>
                      <a:pt x="27" y="3"/>
                      <a:pt x="25" y="30"/>
                      <a:pt x="0" y="3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3" name="Freeform 510">
                <a:extLst>
                  <a:ext uri="{FF2B5EF4-FFF2-40B4-BE49-F238E27FC236}">
                    <a16:creationId xmlns:a16="http://schemas.microsoft.com/office/drawing/2014/main" id="{928927A7-8D08-45D5-AD95-F1CDBA4A2F37}"/>
                  </a:ext>
                </a:extLst>
              </p:cNvPr>
              <p:cNvSpPr>
                <a:spLocks/>
              </p:cNvSpPr>
              <p:nvPr/>
            </p:nvSpPr>
            <p:spPr bwMode="auto">
              <a:xfrm>
                <a:off x="8896003" y="1595437"/>
                <a:ext cx="88900" cy="101600"/>
              </a:xfrm>
              <a:custGeom>
                <a:avLst/>
                <a:gdLst>
                  <a:gd name="T0" fmla="*/ 27 w 28"/>
                  <a:gd name="T1" fmla="*/ 32 h 32"/>
                  <a:gd name="T2" fmla="*/ 1 w 28"/>
                  <a:gd name="T3" fmla="*/ 3 h 32"/>
                  <a:gd name="T4" fmla="*/ 0 w 28"/>
                  <a:gd name="T5" fmla="*/ 0 h 32"/>
                  <a:gd name="T6" fmla="*/ 28 w 28"/>
                  <a:gd name="T7" fmla="*/ 0 h 32"/>
                  <a:gd name="T8" fmla="*/ 28 w 28"/>
                  <a:gd name="T9" fmla="*/ 5 h 32"/>
                  <a:gd name="T10" fmla="*/ 5 w 28"/>
                  <a:gd name="T11" fmla="*/ 5 h 32"/>
                  <a:gd name="T12" fmla="*/ 28 w 28"/>
                  <a:gd name="T13" fmla="*/ 28 h 32"/>
                  <a:gd name="T14" fmla="*/ 27 w 28"/>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2">
                    <a:moveTo>
                      <a:pt x="27" y="32"/>
                    </a:moveTo>
                    <a:cubicBezTo>
                      <a:pt x="3" y="30"/>
                      <a:pt x="1" y="3"/>
                      <a:pt x="1" y="3"/>
                    </a:cubicBezTo>
                    <a:cubicBezTo>
                      <a:pt x="0" y="0"/>
                      <a:pt x="0" y="0"/>
                      <a:pt x="0" y="0"/>
                    </a:cubicBezTo>
                    <a:cubicBezTo>
                      <a:pt x="28" y="0"/>
                      <a:pt x="28" y="0"/>
                      <a:pt x="28" y="0"/>
                    </a:cubicBezTo>
                    <a:cubicBezTo>
                      <a:pt x="28" y="5"/>
                      <a:pt x="28" y="5"/>
                      <a:pt x="28" y="5"/>
                    </a:cubicBezTo>
                    <a:cubicBezTo>
                      <a:pt x="5" y="5"/>
                      <a:pt x="5" y="5"/>
                      <a:pt x="5" y="5"/>
                    </a:cubicBezTo>
                    <a:cubicBezTo>
                      <a:pt x="6" y="11"/>
                      <a:pt x="10" y="26"/>
                      <a:pt x="28" y="28"/>
                    </a:cubicBezTo>
                    <a:lnTo>
                      <a:pt x="27"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4" name="Freeform 511">
                <a:extLst>
                  <a:ext uri="{FF2B5EF4-FFF2-40B4-BE49-F238E27FC236}">
                    <a16:creationId xmlns:a16="http://schemas.microsoft.com/office/drawing/2014/main" id="{581FD787-112B-4B1A-BB41-3B919487CADB}"/>
                  </a:ext>
                </a:extLst>
              </p:cNvPr>
              <p:cNvSpPr>
                <a:spLocks noEditPoints="1"/>
              </p:cNvSpPr>
              <p:nvPr/>
            </p:nvSpPr>
            <p:spPr bwMode="auto">
              <a:xfrm>
                <a:off x="8978553" y="1589087"/>
                <a:ext cx="176213" cy="234950"/>
              </a:xfrm>
              <a:custGeom>
                <a:avLst/>
                <a:gdLst>
                  <a:gd name="T0" fmla="*/ 30 w 56"/>
                  <a:gd name="T1" fmla="*/ 74 h 74"/>
                  <a:gd name="T2" fmla="*/ 25 w 56"/>
                  <a:gd name="T3" fmla="*/ 74 h 74"/>
                  <a:gd name="T4" fmla="*/ 0 w 56"/>
                  <a:gd name="T5" fmla="*/ 49 h 74"/>
                  <a:gd name="T6" fmla="*/ 0 w 56"/>
                  <a:gd name="T7" fmla="*/ 0 h 74"/>
                  <a:gd name="T8" fmla="*/ 56 w 56"/>
                  <a:gd name="T9" fmla="*/ 0 h 74"/>
                  <a:gd name="T10" fmla="*/ 56 w 56"/>
                  <a:gd name="T11" fmla="*/ 48 h 74"/>
                  <a:gd name="T12" fmla="*/ 30 w 56"/>
                  <a:gd name="T13" fmla="*/ 74 h 74"/>
                  <a:gd name="T14" fmla="*/ 4 w 56"/>
                  <a:gd name="T15" fmla="*/ 5 h 74"/>
                  <a:gd name="T16" fmla="*/ 4 w 56"/>
                  <a:gd name="T17" fmla="*/ 49 h 74"/>
                  <a:gd name="T18" fmla="*/ 25 w 56"/>
                  <a:gd name="T19" fmla="*/ 70 h 74"/>
                  <a:gd name="T20" fmla="*/ 30 w 56"/>
                  <a:gd name="T21" fmla="*/ 70 h 74"/>
                  <a:gd name="T22" fmla="*/ 52 w 56"/>
                  <a:gd name="T23" fmla="*/ 48 h 74"/>
                  <a:gd name="T24" fmla="*/ 52 w 56"/>
                  <a:gd name="T25" fmla="*/ 5 h 74"/>
                  <a:gd name="T26" fmla="*/ 4 w 56"/>
                  <a:gd name="T27"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74">
                    <a:moveTo>
                      <a:pt x="30" y="74"/>
                    </a:moveTo>
                    <a:cubicBezTo>
                      <a:pt x="25" y="74"/>
                      <a:pt x="25" y="74"/>
                      <a:pt x="25" y="74"/>
                    </a:cubicBezTo>
                    <a:cubicBezTo>
                      <a:pt x="11" y="74"/>
                      <a:pt x="0" y="63"/>
                      <a:pt x="0" y="49"/>
                    </a:cubicBezTo>
                    <a:cubicBezTo>
                      <a:pt x="0" y="0"/>
                      <a:pt x="0" y="0"/>
                      <a:pt x="0" y="0"/>
                    </a:cubicBezTo>
                    <a:cubicBezTo>
                      <a:pt x="56" y="0"/>
                      <a:pt x="56" y="0"/>
                      <a:pt x="56" y="0"/>
                    </a:cubicBezTo>
                    <a:cubicBezTo>
                      <a:pt x="56" y="48"/>
                      <a:pt x="56" y="48"/>
                      <a:pt x="56" y="48"/>
                    </a:cubicBezTo>
                    <a:cubicBezTo>
                      <a:pt x="56" y="63"/>
                      <a:pt x="44" y="74"/>
                      <a:pt x="30" y="74"/>
                    </a:cubicBezTo>
                    <a:close/>
                    <a:moveTo>
                      <a:pt x="4" y="5"/>
                    </a:moveTo>
                    <a:cubicBezTo>
                      <a:pt x="4" y="49"/>
                      <a:pt x="4" y="49"/>
                      <a:pt x="4" y="49"/>
                    </a:cubicBezTo>
                    <a:cubicBezTo>
                      <a:pt x="4" y="60"/>
                      <a:pt x="13" y="70"/>
                      <a:pt x="25" y="70"/>
                    </a:cubicBezTo>
                    <a:cubicBezTo>
                      <a:pt x="30" y="70"/>
                      <a:pt x="30" y="70"/>
                      <a:pt x="30" y="70"/>
                    </a:cubicBezTo>
                    <a:cubicBezTo>
                      <a:pt x="42" y="70"/>
                      <a:pt x="52" y="60"/>
                      <a:pt x="52" y="48"/>
                    </a:cubicBezTo>
                    <a:cubicBezTo>
                      <a:pt x="52" y="5"/>
                      <a:pt x="52" y="5"/>
                      <a:pt x="52" y="5"/>
                    </a:cubicBezTo>
                    <a:lnTo>
                      <a:pt x="4" y="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275" name="Freeform 512">
              <a:extLst>
                <a:ext uri="{FF2B5EF4-FFF2-40B4-BE49-F238E27FC236}">
                  <a16:creationId xmlns:a16="http://schemas.microsoft.com/office/drawing/2014/main" id="{71E5F2BF-C58E-44E4-8125-A065826FAAB3}"/>
                </a:ext>
              </a:extLst>
            </p:cNvPr>
            <p:cNvSpPr>
              <a:spLocks noEditPoints="1"/>
            </p:cNvSpPr>
            <p:nvPr/>
          </p:nvSpPr>
          <p:spPr bwMode="auto">
            <a:xfrm>
              <a:off x="12398027" y="1665287"/>
              <a:ext cx="350838" cy="217488"/>
            </a:xfrm>
            <a:custGeom>
              <a:avLst/>
              <a:gdLst>
                <a:gd name="T0" fmla="*/ 114 w 221"/>
                <a:gd name="T1" fmla="*/ 137 h 137"/>
                <a:gd name="T2" fmla="*/ 124 w 221"/>
                <a:gd name="T3" fmla="*/ 56 h 137"/>
                <a:gd name="T4" fmla="*/ 0 w 221"/>
                <a:gd name="T5" fmla="*/ 46 h 137"/>
                <a:gd name="T6" fmla="*/ 221 w 221"/>
                <a:gd name="T7" fmla="*/ 0 h 137"/>
                <a:gd name="T8" fmla="*/ 114 w 221"/>
                <a:gd name="T9" fmla="*/ 137 h 137"/>
                <a:gd name="T10" fmla="*/ 56 w 221"/>
                <a:gd name="T11" fmla="*/ 44 h 137"/>
                <a:gd name="T12" fmla="*/ 134 w 221"/>
                <a:gd name="T13" fmla="*/ 48 h 137"/>
                <a:gd name="T14" fmla="*/ 126 w 221"/>
                <a:gd name="T15" fmla="*/ 107 h 137"/>
                <a:gd name="T16" fmla="*/ 199 w 221"/>
                <a:gd name="T17" fmla="*/ 14 h 137"/>
                <a:gd name="T18" fmla="*/ 56 w 221"/>
                <a:gd name="T19" fmla="*/ 4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137">
                  <a:moveTo>
                    <a:pt x="114" y="137"/>
                  </a:moveTo>
                  <a:lnTo>
                    <a:pt x="124" y="56"/>
                  </a:lnTo>
                  <a:lnTo>
                    <a:pt x="0" y="46"/>
                  </a:lnTo>
                  <a:lnTo>
                    <a:pt x="221" y="0"/>
                  </a:lnTo>
                  <a:lnTo>
                    <a:pt x="114" y="137"/>
                  </a:lnTo>
                  <a:close/>
                  <a:moveTo>
                    <a:pt x="56" y="44"/>
                  </a:moveTo>
                  <a:lnTo>
                    <a:pt x="134" y="48"/>
                  </a:lnTo>
                  <a:lnTo>
                    <a:pt x="126" y="107"/>
                  </a:lnTo>
                  <a:lnTo>
                    <a:pt x="199" y="14"/>
                  </a:lnTo>
                  <a:lnTo>
                    <a:pt x="56" y="44"/>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nvGrpSpPr>
            <p:cNvPr id="431" name="그룹 430">
              <a:extLst>
                <a:ext uri="{FF2B5EF4-FFF2-40B4-BE49-F238E27FC236}">
                  <a16:creationId xmlns:a16="http://schemas.microsoft.com/office/drawing/2014/main" id="{5ACA670A-81B5-46DF-B16C-B81707500205}"/>
                </a:ext>
              </a:extLst>
            </p:cNvPr>
            <p:cNvGrpSpPr/>
            <p:nvPr/>
          </p:nvGrpSpPr>
          <p:grpSpPr>
            <a:xfrm>
              <a:off x="7384703" y="1624012"/>
              <a:ext cx="493713" cy="296863"/>
              <a:chOff x="7384703" y="1624012"/>
              <a:chExt cx="493713" cy="296863"/>
            </a:xfrm>
          </p:grpSpPr>
          <p:sp>
            <p:nvSpPr>
              <p:cNvPr id="278" name="Freeform 515">
                <a:extLst>
                  <a:ext uri="{FF2B5EF4-FFF2-40B4-BE49-F238E27FC236}">
                    <a16:creationId xmlns:a16="http://schemas.microsoft.com/office/drawing/2014/main" id="{52241A6A-7351-4601-85A7-B4E1CE5EEFB7}"/>
                  </a:ext>
                </a:extLst>
              </p:cNvPr>
              <p:cNvSpPr>
                <a:spLocks/>
              </p:cNvSpPr>
              <p:nvPr/>
            </p:nvSpPr>
            <p:spPr bwMode="auto">
              <a:xfrm>
                <a:off x="7422803" y="1770062"/>
                <a:ext cx="401638" cy="150813"/>
              </a:xfrm>
              <a:custGeom>
                <a:avLst/>
                <a:gdLst>
                  <a:gd name="T0" fmla="*/ 253 w 253"/>
                  <a:gd name="T1" fmla="*/ 95 h 95"/>
                  <a:gd name="T2" fmla="*/ 144 w 253"/>
                  <a:gd name="T3" fmla="*/ 95 h 95"/>
                  <a:gd name="T4" fmla="*/ 144 w 253"/>
                  <a:gd name="T5" fmla="*/ 45 h 95"/>
                  <a:gd name="T6" fmla="*/ 110 w 253"/>
                  <a:gd name="T7" fmla="*/ 45 h 95"/>
                  <a:gd name="T8" fmla="*/ 110 w 253"/>
                  <a:gd name="T9" fmla="*/ 95 h 95"/>
                  <a:gd name="T10" fmla="*/ 0 w 253"/>
                  <a:gd name="T11" fmla="*/ 95 h 95"/>
                  <a:gd name="T12" fmla="*/ 0 w 253"/>
                  <a:gd name="T13" fmla="*/ 0 h 95"/>
                  <a:gd name="T14" fmla="*/ 8 w 253"/>
                  <a:gd name="T15" fmla="*/ 0 h 95"/>
                  <a:gd name="T16" fmla="*/ 8 w 253"/>
                  <a:gd name="T17" fmla="*/ 87 h 95"/>
                  <a:gd name="T18" fmla="*/ 100 w 253"/>
                  <a:gd name="T19" fmla="*/ 87 h 95"/>
                  <a:gd name="T20" fmla="*/ 100 w 253"/>
                  <a:gd name="T21" fmla="*/ 37 h 95"/>
                  <a:gd name="T22" fmla="*/ 152 w 253"/>
                  <a:gd name="T23" fmla="*/ 37 h 95"/>
                  <a:gd name="T24" fmla="*/ 152 w 253"/>
                  <a:gd name="T25" fmla="*/ 87 h 95"/>
                  <a:gd name="T26" fmla="*/ 245 w 253"/>
                  <a:gd name="T27" fmla="*/ 87 h 95"/>
                  <a:gd name="T28" fmla="*/ 245 w 253"/>
                  <a:gd name="T29" fmla="*/ 0 h 95"/>
                  <a:gd name="T30" fmla="*/ 253 w 253"/>
                  <a:gd name="T31" fmla="*/ 0 h 95"/>
                  <a:gd name="T32" fmla="*/ 253 w 253"/>
                  <a:gd name="T3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3" h="95">
                    <a:moveTo>
                      <a:pt x="253" y="95"/>
                    </a:moveTo>
                    <a:lnTo>
                      <a:pt x="144" y="95"/>
                    </a:lnTo>
                    <a:lnTo>
                      <a:pt x="144" y="45"/>
                    </a:lnTo>
                    <a:lnTo>
                      <a:pt x="110" y="45"/>
                    </a:lnTo>
                    <a:lnTo>
                      <a:pt x="110" y="95"/>
                    </a:lnTo>
                    <a:lnTo>
                      <a:pt x="0" y="95"/>
                    </a:lnTo>
                    <a:lnTo>
                      <a:pt x="0" y="0"/>
                    </a:lnTo>
                    <a:lnTo>
                      <a:pt x="8" y="0"/>
                    </a:lnTo>
                    <a:lnTo>
                      <a:pt x="8" y="87"/>
                    </a:lnTo>
                    <a:lnTo>
                      <a:pt x="100" y="87"/>
                    </a:lnTo>
                    <a:lnTo>
                      <a:pt x="100" y="37"/>
                    </a:lnTo>
                    <a:lnTo>
                      <a:pt x="152" y="37"/>
                    </a:lnTo>
                    <a:lnTo>
                      <a:pt x="152" y="87"/>
                    </a:lnTo>
                    <a:lnTo>
                      <a:pt x="245" y="87"/>
                    </a:lnTo>
                    <a:lnTo>
                      <a:pt x="245" y="0"/>
                    </a:lnTo>
                    <a:lnTo>
                      <a:pt x="253" y="0"/>
                    </a:lnTo>
                    <a:lnTo>
                      <a:pt x="253" y="9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79" name="Freeform 516">
                <a:extLst>
                  <a:ext uri="{FF2B5EF4-FFF2-40B4-BE49-F238E27FC236}">
                    <a16:creationId xmlns:a16="http://schemas.microsoft.com/office/drawing/2014/main" id="{CDEEBDEA-3D74-4D84-8BE4-0B6337C1F16F}"/>
                  </a:ext>
                </a:extLst>
              </p:cNvPr>
              <p:cNvSpPr>
                <a:spLocks/>
              </p:cNvSpPr>
              <p:nvPr/>
            </p:nvSpPr>
            <p:spPr bwMode="auto">
              <a:xfrm>
                <a:off x="7384703" y="1624012"/>
                <a:ext cx="493713" cy="152400"/>
              </a:xfrm>
              <a:custGeom>
                <a:avLst/>
                <a:gdLst>
                  <a:gd name="T0" fmla="*/ 307 w 311"/>
                  <a:gd name="T1" fmla="*/ 96 h 96"/>
                  <a:gd name="T2" fmla="*/ 154 w 311"/>
                  <a:gd name="T3" fmla="*/ 10 h 96"/>
                  <a:gd name="T4" fmla="*/ 4 w 311"/>
                  <a:gd name="T5" fmla="*/ 96 h 96"/>
                  <a:gd name="T6" fmla="*/ 0 w 311"/>
                  <a:gd name="T7" fmla="*/ 88 h 96"/>
                  <a:gd name="T8" fmla="*/ 154 w 311"/>
                  <a:gd name="T9" fmla="*/ 0 h 96"/>
                  <a:gd name="T10" fmla="*/ 311 w 311"/>
                  <a:gd name="T11" fmla="*/ 88 h 96"/>
                  <a:gd name="T12" fmla="*/ 307 w 311"/>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311" h="96">
                    <a:moveTo>
                      <a:pt x="307" y="96"/>
                    </a:moveTo>
                    <a:lnTo>
                      <a:pt x="154" y="10"/>
                    </a:lnTo>
                    <a:lnTo>
                      <a:pt x="4" y="96"/>
                    </a:lnTo>
                    <a:lnTo>
                      <a:pt x="0" y="88"/>
                    </a:lnTo>
                    <a:lnTo>
                      <a:pt x="154" y="0"/>
                    </a:lnTo>
                    <a:lnTo>
                      <a:pt x="311" y="88"/>
                    </a:lnTo>
                    <a:lnTo>
                      <a:pt x="307" y="9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0" name="Freeform 517">
                <a:extLst>
                  <a:ext uri="{FF2B5EF4-FFF2-40B4-BE49-F238E27FC236}">
                    <a16:creationId xmlns:a16="http://schemas.microsoft.com/office/drawing/2014/main" id="{797F55B9-EC81-4157-AFF0-A4586DB2C0B9}"/>
                  </a:ext>
                </a:extLst>
              </p:cNvPr>
              <p:cNvSpPr>
                <a:spLocks noEditPoints="1"/>
              </p:cNvSpPr>
              <p:nvPr/>
            </p:nvSpPr>
            <p:spPr bwMode="auto">
              <a:xfrm>
                <a:off x="7773640" y="1636712"/>
                <a:ext cx="47625" cy="111125"/>
              </a:xfrm>
              <a:custGeom>
                <a:avLst/>
                <a:gdLst>
                  <a:gd name="T0" fmla="*/ 30 w 30"/>
                  <a:gd name="T1" fmla="*/ 70 h 70"/>
                  <a:gd name="T2" fmla="*/ 0 w 30"/>
                  <a:gd name="T3" fmla="*/ 54 h 70"/>
                  <a:gd name="T4" fmla="*/ 0 w 30"/>
                  <a:gd name="T5" fmla="*/ 0 h 70"/>
                  <a:gd name="T6" fmla="*/ 30 w 30"/>
                  <a:gd name="T7" fmla="*/ 0 h 70"/>
                  <a:gd name="T8" fmla="*/ 30 w 30"/>
                  <a:gd name="T9" fmla="*/ 70 h 70"/>
                  <a:gd name="T10" fmla="*/ 8 w 30"/>
                  <a:gd name="T11" fmla="*/ 48 h 70"/>
                  <a:gd name="T12" fmla="*/ 22 w 30"/>
                  <a:gd name="T13" fmla="*/ 56 h 70"/>
                  <a:gd name="T14" fmla="*/ 22 w 30"/>
                  <a:gd name="T15" fmla="*/ 8 h 70"/>
                  <a:gd name="T16" fmla="*/ 8 w 30"/>
                  <a:gd name="T17" fmla="*/ 8 h 70"/>
                  <a:gd name="T18" fmla="*/ 8 w 30"/>
                  <a:gd name="T19"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70">
                    <a:moveTo>
                      <a:pt x="30" y="70"/>
                    </a:moveTo>
                    <a:lnTo>
                      <a:pt x="0" y="54"/>
                    </a:lnTo>
                    <a:lnTo>
                      <a:pt x="0" y="0"/>
                    </a:lnTo>
                    <a:lnTo>
                      <a:pt x="30" y="0"/>
                    </a:lnTo>
                    <a:lnTo>
                      <a:pt x="30" y="70"/>
                    </a:lnTo>
                    <a:close/>
                    <a:moveTo>
                      <a:pt x="8" y="48"/>
                    </a:moveTo>
                    <a:lnTo>
                      <a:pt x="22" y="56"/>
                    </a:lnTo>
                    <a:lnTo>
                      <a:pt x="22" y="8"/>
                    </a:lnTo>
                    <a:lnTo>
                      <a:pt x="8" y="8"/>
                    </a:lnTo>
                    <a:lnTo>
                      <a:pt x="8" y="4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54" name="그룹 453">
              <a:extLst>
                <a:ext uri="{FF2B5EF4-FFF2-40B4-BE49-F238E27FC236}">
                  <a16:creationId xmlns:a16="http://schemas.microsoft.com/office/drawing/2014/main" id="{EAE16186-6FBD-41FF-A328-5F7CB84AEA95}"/>
                </a:ext>
              </a:extLst>
            </p:cNvPr>
            <p:cNvGrpSpPr/>
            <p:nvPr/>
          </p:nvGrpSpPr>
          <p:grpSpPr>
            <a:xfrm>
              <a:off x="8828300" y="3588543"/>
              <a:ext cx="433388" cy="204788"/>
              <a:chOff x="7859712" y="6200889"/>
              <a:chExt cx="433388" cy="204788"/>
            </a:xfrm>
          </p:grpSpPr>
          <p:sp>
            <p:nvSpPr>
              <p:cNvPr id="281" name="Freeform 518">
                <a:extLst>
                  <a:ext uri="{FF2B5EF4-FFF2-40B4-BE49-F238E27FC236}">
                    <a16:creationId xmlns:a16="http://schemas.microsoft.com/office/drawing/2014/main" id="{CDE333A1-D049-4827-A077-C087743CCAAF}"/>
                  </a:ext>
                </a:extLst>
              </p:cNvPr>
              <p:cNvSpPr>
                <a:spLocks noEditPoints="1"/>
              </p:cNvSpPr>
              <p:nvPr/>
            </p:nvSpPr>
            <p:spPr bwMode="auto">
              <a:xfrm>
                <a:off x="7859712" y="6200889"/>
                <a:ext cx="334963" cy="204788"/>
              </a:xfrm>
              <a:custGeom>
                <a:avLst/>
                <a:gdLst>
                  <a:gd name="T0" fmla="*/ 211 w 211"/>
                  <a:gd name="T1" fmla="*/ 129 h 129"/>
                  <a:gd name="T2" fmla="*/ 0 w 211"/>
                  <a:gd name="T3" fmla="*/ 129 h 129"/>
                  <a:gd name="T4" fmla="*/ 0 w 211"/>
                  <a:gd name="T5" fmla="*/ 0 h 129"/>
                  <a:gd name="T6" fmla="*/ 211 w 211"/>
                  <a:gd name="T7" fmla="*/ 0 h 129"/>
                  <a:gd name="T8" fmla="*/ 211 w 211"/>
                  <a:gd name="T9" fmla="*/ 129 h 129"/>
                  <a:gd name="T10" fmla="*/ 8 w 211"/>
                  <a:gd name="T11" fmla="*/ 121 h 129"/>
                  <a:gd name="T12" fmla="*/ 203 w 211"/>
                  <a:gd name="T13" fmla="*/ 121 h 129"/>
                  <a:gd name="T14" fmla="*/ 203 w 211"/>
                  <a:gd name="T15" fmla="*/ 8 h 129"/>
                  <a:gd name="T16" fmla="*/ 8 w 211"/>
                  <a:gd name="T17" fmla="*/ 8 h 129"/>
                  <a:gd name="T18" fmla="*/ 8 w 211"/>
                  <a:gd name="T19" fmla="*/ 12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129">
                    <a:moveTo>
                      <a:pt x="211" y="129"/>
                    </a:moveTo>
                    <a:lnTo>
                      <a:pt x="0" y="129"/>
                    </a:lnTo>
                    <a:lnTo>
                      <a:pt x="0" y="0"/>
                    </a:lnTo>
                    <a:lnTo>
                      <a:pt x="211" y="0"/>
                    </a:lnTo>
                    <a:lnTo>
                      <a:pt x="211" y="129"/>
                    </a:lnTo>
                    <a:close/>
                    <a:moveTo>
                      <a:pt x="8" y="121"/>
                    </a:moveTo>
                    <a:lnTo>
                      <a:pt x="203" y="121"/>
                    </a:lnTo>
                    <a:lnTo>
                      <a:pt x="203" y="8"/>
                    </a:lnTo>
                    <a:lnTo>
                      <a:pt x="8" y="8"/>
                    </a:lnTo>
                    <a:lnTo>
                      <a:pt x="8" y="12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2" name="Freeform 519">
                <a:extLst>
                  <a:ext uri="{FF2B5EF4-FFF2-40B4-BE49-F238E27FC236}">
                    <a16:creationId xmlns:a16="http://schemas.microsoft.com/office/drawing/2014/main" id="{5EDFDB59-CF59-4DA4-9497-005E71386FBA}"/>
                  </a:ext>
                </a:extLst>
              </p:cNvPr>
              <p:cNvSpPr>
                <a:spLocks/>
              </p:cNvSpPr>
              <p:nvPr/>
            </p:nvSpPr>
            <p:spPr bwMode="auto">
              <a:xfrm>
                <a:off x="7948612" y="6207239"/>
                <a:ext cx="344488" cy="160338"/>
              </a:xfrm>
              <a:custGeom>
                <a:avLst/>
                <a:gdLst>
                  <a:gd name="T0" fmla="*/ 57 w 217"/>
                  <a:gd name="T1" fmla="*/ 101 h 101"/>
                  <a:gd name="T2" fmla="*/ 0 w 217"/>
                  <a:gd name="T3" fmla="*/ 64 h 101"/>
                  <a:gd name="T4" fmla="*/ 6 w 217"/>
                  <a:gd name="T5" fmla="*/ 58 h 101"/>
                  <a:gd name="T6" fmla="*/ 59 w 217"/>
                  <a:gd name="T7" fmla="*/ 92 h 101"/>
                  <a:gd name="T8" fmla="*/ 213 w 217"/>
                  <a:gd name="T9" fmla="*/ 0 h 101"/>
                  <a:gd name="T10" fmla="*/ 217 w 217"/>
                  <a:gd name="T11" fmla="*/ 8 h 101"/>
                  <a:gd name="T12" fmla="*/ 57 w 217"/>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217" h="101">
                    <a:moveTo>
                      <a:pt x="57" y="101"/>
                    </a:moveTo>
                    <a:lnTo>
                      <a:pt x="0" y="64"/>
                    </a:lnTo>
                    <a:lnTo>
                      <a:pt x="6" y="58"/>
                    </a:lnTo>
                    <a:lnTo>
                      <a:pt x="59" y="92"/>
                    </a:lnTo>
                    <a:lnTo>
                      <a:pt x="213" y="0"/>
                    </a:lnTo>
                    <a:lnTo>
                      <a:pt x="217" y="8"/>
                    </a:lnTo>
                    <a:lnTo>
                      <a:pt x="57" y="10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56" name="그룹 455">
              <a:extLst>
                <a:ext uri="{FF2B5EF4-FFF2-40B4-BE49-F238E27FC236}">
                  <a16:creationId xmlns:a16="http://schemas.microsoft.com/office/drawing/2014/main" id="{79D4E615-86EA-42DE-95E0-0690D5495283}"/>
                </a:ext>
              </a:extLst>
            </p:cNvPr>
            <p:cNvGrpSpPr/>
            <p:nvPr/>
          </p:nvGrpSpPr>
          <p:grpSpPr>
            <a:xfrm>
              <a:off x="10266575" y="3579018"/>
              <a:ext cx="428625" cy="223838"/>
              <a:chOff x="9297987" y="6191364"/>
              <a:chExt cx="428625" cy="223838"/>
            </a:xfrm>
          </p:grpSpPr>
          <p:sp>
            <p:nvSpPr>
              <p:cNvPr id="290" name="Freeform 527">
                <a:extLst>
                  <a:ext uri="{FF2B5EF4-FFF2-40B4-BE49-F238E27FC236}">
                    <a16:creationId xmlns:a16="http://schemas.microsoft.com/office/drawing/2014/main" id="{99CE0398-8431-4FE8-8C17-C506B18844CF}"/>
                  </a:ext>
                </a:extLst>
              </p:cNvPr>
              <p:cNvSpPr>
                <a:spLocks noEditPoints="1"/>
              </p:cNvSpPr>
              <p:nvPr/>
            </p:nvSpPr>
            <p:spPr bwMode="auto">
              <a:xfrm>
                <a:off x="9297987" y="6191364"/>
                <a:ext cx="428625" cy="223838"/>
              </a:xfrm>
              <a:custGeom>
                <a:avLst/>
                <a:gdLst>
                  <a:gd name="T0" fmla="*/ 270 w 270"/>
                  <a:gd name="T1" fmla="*/ 141 h 141"/>
                  <a:gd name="T2" fmla="*/ 0 w 270"/>
                  <a:gd name="T3" fmla="*/ 141 h 141"/>
                  <a:gd name="T4" fmla="*/ 0 w 270"/>
                  <a:gd name="T5" fmla="*/ 0 h 141"/>
                  <a:gd name="T6" fmla="*/ 270 w 270"/>
                  <a:gd name="T7" fmla="*/ 0 h 141"/>
                  <a:gd name="T8" fmla="*/ 270 w 270"/>
                  <a:gd name="T9" fmla="*/ 141 h 141"/>
                  <a:gd name="T10" fmla="*/ 10 w 270"/>
                  <a:gd name="T11" fmla="*/ 133 h 141"/>
                  <a:gd name="T12" fmla="*/ 260 w 270"/>
                  <a:gd name="T13" fmla="*/ 133 h 141"/>
                  <a:gd name="T14" fmla="*/ 260 w 270"/>
                  <a:gd name="T15" fmla="*/ 8 h 141"/>
                  <a:gd name="T16" fmla="*/ 10 w 270"/>
                  <a:gd name="T17" fmla="*/ 8 h 141"/>
                  <a:gd name="T18" fmla="*/ 10 w 270"/>
                  <a:gd name="T19" fmla="*/ 13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 h="141">
                    <a:moveTo>
                      <a:pt x="270" y="141"/>
                    </a:moveTo>
                    <a:lnTo>
                      <a:pt x="0" y="141"/>
                    </a:lnTo>
                    <a:lnTo>
                      <a:pt x="0" y="0"/>
                    </a:lnTo>
                    <a:lnTo>
                      <a:pt x="270" y="0"/>
                    </a:lnTo>
                    <a:lnTo>
                      <a:pt x="270" y="141"/>
                    </a:lnTo>
                    <a:close/>
                    <a:moveTo>
                      <a:pt x="10" y="133"/>
                    </a:moveTo>
                    <a:lnTo>
                      <a:pt x="260" y="133"/>
                    </a:lnTo>
                    <a:lnTo>
                      <a:pt x="260" y="8"/>
                    </a:lnTo>
                    <a:lnTo>
                      <a:pt x="10" y="8"/>
                    </a:lnTo>
                    <a:lnTo>
                      <a:pt x="10" y="13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1" name="Freeform 528">
                <a:extLst>
                  <a:ext uri="{FF2B5EF4-FFF2-40B4-BE49-F238E27FC236}">
                    <a16:creationId xmlns:a16="http://schemas.microsoft.com/office/drawing/2014/main" id="{20857059-F35C-44B9-94CF-45456743F377}"/>
                  </a:ext>
                </a:extLst>
              </p:cNvPr>
              <p:cNvSpPr>
                <a:spLocks noEditPoints="1"/>
              </p:cNvSpPr>
              <p:nvPr/>
            </p:nvSpPr>
            <p:spPr bwMode="auto">
              <a:xfrm>
                <a:off x="9353550" y="6308839"/>
                <a:ext cx="60325" cy="80963"/>
              </a:xfrm>
              <a:custGeom>
                <a:avLst/>
                <a:gdLst>
                  <a:gd name="T0" fmla="*/ 38 w 38"/>
                  <a:gd name="T1" fmla="*/ 51 h 51"/>
                  <a:gd name="T2" fmla="*/ 0 w 38"/>
                  <a:gd name="T3" fmla="*/ 51 h 51"/>
                  <a:gd name="T4" fmla="*/ 0 w 38"/>
                  <a:gd name="T5" fmla="*/ 0 h 51"/>
                  <a:gd name="T6" fmla="*/ 38 w 38"/>
                  <a:gd name="T7" fmla="*/ 0 h 51"/>
                  <a:gd name="T8" fmla="*/ 38 w 38"/>
                  <a:gd name="T9" fmla="*/ 51 h 51"/>
                  <a:gd name="T10" fmla="*/ 10 w 38"/>
                  <a:gd name="T11" fmla="*/ 43 h 51"/>
                  <a:gd name="T12" fmla="*/ 28 w 38"/>
                  <a:gd name="T13" fmla="*/ 43 h 51"/>
                  <a:gd name="T14" fmla="*/ 28 w 38"/>
                  <a:gd name="T15" fmla="*/ 10 h 51"/>
                  <a:gd name="T16" fmla="*/ 10 w 38"/>
                  <a:gd name="T17" fmla="*/ 10 h 51"/>
                  <a:gd name="T18" fmla="*/ 10 w 38"/>
                  <a:gd name="T19"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1">
                    <a:moveTo>
                      <a:pt x="38" y="51"/>
                    </a:moveTo>
                    <a:lnTo>
                      <a:pt x="0" y="51"/>
                    </a:lnTo>
                    <a:lnTo>
                      <a:pt x="0" y="0"/>
                    </a:lnTo>
                    <a:lnTo>
                      <a:pt x="38" y="0"/>
                    </a:lnTo>
                    <a:lnTo>
                      <a:pt x="38" y="51"/>
                    </a:lnTo>
                    <a:close/>
                    <a:moveTo>
                      <a:pt x="10" y="43"/>
                    </a:moveTo>
                    <a:lnTo>
                      <a:pt x="28" y="43"/>
                    </a:lnTo>
                    <a:lnTo>
                      <a:pt x="28" y="10"/>
                    </a:lnTo>
                    <a:lnTo>
                      <a:pt x="10" y="10"/>
                    </a:lnTo>
                    <a:lnTo>
                      <a:pt x="10" y="4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2" name="Freeform 529">
                <a:extLst>
                  <a:ext uri="{FF2B5EF4-FFF2-40B4-BE49-F238E27FC236}">
                    <a16:creationId xmlns:a16="http://schemas.microsoft.com/office/drawing/2014/main" id="{6F7D6E96-7D36-4C6C-99D4-5656DEB86BBF}"/>
                  </a:ext>
                </a:extLst>
              </p:cNvPr>
              <p:cNvSpPr>
                <a:spLocks noEditPoints="1"/>
              </p:cNvSpPr>
              <p:nvPr/>
            </p:nvSpPr>
            <p:spPr bwMode="auto">
              <a:xfrm>
                <a:off x="9429750" y="6273914"/>
                <a:ext cx="69850" cy="115888"/>
              </a:xfrm>
              <a:custGeom>
                <a:avLst/>
                <a:gdLst>
                  <a:gd name="T0" fmla="*/ 44 w 44"/>
                  <a:gd name="T1" fmla="*/ 73 h 73"/>
                  <a:gd name="T2" fmla="*/ 0 w 44"/>
                  <a:gd name="T3" fmla="*/ 73 h 73"/>
                  <a:gd name="T4" fmla="*/ 0 w 44"/>
                  <a:gd name="T5" fmla="*/ 0 h 73"/>
                  <a:gd name="T6" fmla="*/ 44 w 44"/>
                  <a:gd name="T7" fmla="*/ 0 h 73"/>
                  <a:gd name="T8" fmla="*/ 44 w 44"/>
                  <a:gd name="T9" fmla="*/ 73 h 73"/>
                  <a:gd name="T10" fmla="*/ 8 w 44"/>
                  <a:gd name="T11" fmla="*/ 65 h 73"/>
                  <a:gd name="T12" fmla="*/ 36 w 44"/>
                  <a:gd name="T13" fmla="*/ 65 h 73"/>
                  <a:gd name="T14" fmla="*/ 36 w 44"/>
                  <a:gd name="T15" fmla="*/ 8 h 73"/>
                  <a:gd name="T16" fmla="*/ 8 w 44"/>
                  <a:gd name="T17" fmla="*/ 8 h 73"/>
                  <a:gd name="T18" fmla="*/ 8 w 44"/>
                  <a:gd name="T19"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73">
                    <a:moveTo>
                      <a:pt x="44" y="73"/>
                    </a:moveTo>
                    <a:lnTo>
                      <a:pt x="0" y="73"/>
                    </a:lnTo>
                    <a:lnTo>
                      <a:pt x="0" y="0"/>
                    </a:lnTo>
                    <a:lnTo>
                      <a:pt x="44" y="0"/>
                    </a:lnTo>
                    <a:lnTo>
                      <a:pt x="44" y="73"/>
                    </a:lnTo>
                    <a:close/>
                    <a:moveTo>
                      <a:pt x="8" y="65"/>
                    </a:moveTo>
                    <a:lnTo>
                      <a:pt x="36" y="65"/>
                    </a:lnTo>
                    <a:lnTo>
                      <a:pt x="36" y="8"/>
                    </a:lnTo>
                    <a:lnTo>
                      <a:pt x="8" y="8"/>
                    </a:lnTo>
                    <a:lnTo>
                      <a:pt x="8" y="6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3" name="Freeform 530">
                <a:extLst>
                  <a:ext uri="{FF2B5EF4-FFF2-40B4-BE49-F238E27FC236}">
                    <a16:creationId xmlns:a16="http://schemas.microsoft.com/office/drawing/2014/main" id="{FC296FA1-FBB7-491E-94D1-74873BBEFEA4}"/>
                  </a:ext>
                </a:extLst>
              </p:cNvPr>
              <p:cNvSpPr>
                <a:spLocks noEditPoints="1"/>
              </p:cNvSpPr>
              <p:nvPr/>
            </p:nvSpPr>
            <p:spPr bwMode="auto">
              <a:xfrm>
                <a:off x="9531350" y="6296139"/>
                <a:ext cx="57150" cy="93663"/>
              </a:xfrm>
              <a:custGeom>
                <a:avLst/>
                <a:gdLst>
                  <a:gd name="T0" fmla="*/ 36 w 36"/>
                  <a:gd name="T1" fmla="*/ 59 h 59"/>
                  <a:gd name="T2" fmla="*/ 0 w 36"/>
                  <a:gd name="T3" fmla="*/ 59 h 59"/>
                  <a:gd name="T4" fmla="*/ 0 w 36"/>
                  <a:gd name="T5" fmla="*/ 0 h 59"/>
                  <a:gd name="T6" fmla="*/ 36 w 36"/>
                  <a:gd name="T7" fmla="*/ 0 h 59"/>
                  <a:gd name="T8" fmla="*/ 36 w 36"/>
                  <a:gd name="T9" fmla="*/ 59 h 59"/>
                  <a:gd name="T10" fmla="*/ 8 w 36"/>
                  <a:gd name="T11" fmla="*/ 51 h 59"/>
                  <a:gd name="T12" fmla="*/ 28 w 36"/>
                  <a:gd name="T13" fmla="*/ 51 h 59"/>
                  <a:gd name="T14" fmla="*/ 28 w 36"/>
                  <a:gd name="T15" fmla="*/ 8 h 59"/>
                  <a:gd name="T16" fmla="*/ 8 w 36"/>
                  <a:gd name="T17" fmla="*/ 8 h 59"/>
                  <a:gd name="T18" fmla="*/ 8 w 36"/>
                  <a:gd name="T19"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9">
                    <a:moveTo>
                      <a:pt x="36" y="59"/>
                    </a:moveTo>
                    <a:lnTo>
                      <a:pt x="0" y="59"/>
                    </a:lnTo>
                    <a:lnTo>
                      <a:pt x="0" y="0"/>
                    </a:lnTo>
                    <a:lnTo>
                      <a:pt x="36" y="0"/>
                    </a:lnTo>
                    <a:lnTo>
                      <a:pt x="36" y="59"/>
                    </a:lnTo>
                    <a:close/>
                    <a:moveTo>
                      <a:pt x="8" y="51"/>
                    </a:moveTo>
                    <a:lnTo>
                      <a:pt x="28" y="51"/>
                    </a:lnTo>
                    <a:lnTo>
                      <a:pt x="28" y="8"/>
                    </a:lnTo>
                    <a:lnTo>
                      <a:pt x="8" y="8"/>
                    </a:lnTo>
                    <a:lnTo>
                      <a:pt x="8" y="5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4" name="Freeform 531">
                <a:extLst>
                  <a:ext uri="{FF2B5EF4-FFF2-40B4-BE49-F238E27FC236}">
                    <a16:creationId xmlns:a16="http://schemas.microsoft.com/office/drawing/2014/main" id="{04CA858B-BB56-4D33-AE43-ACFAA9ABB9EA}"/>
                  </a:ext>
                </a:extLst>
              </p:cNvPr>
              <p:cNvSpPr>
                <a:spLocks noEditPoints="1"/>
              </p:cNvSpPr>
              <p:nvPr/>
            </p:nvSpPr>
            <p:spPr bwMode="auto">
              <a:xfrm>
                <a:off x="9610725" y="6229464"/>
                <a:ext cx="71438" cy="160338"/>
              </a:xfrm>
              <a:custGeom>
                <a:avLst/>
                <a:gdLst>
                  <a:gd name="T0" fmla="*/ 45 w 45"/>
                  <a:gd name="T1" fmla="*/ 101 h 101"/>
                  <a:gd name="T2" fmla="*/ 0 w 45"/>
                  <a:gd name="T3" fmla="*/ 101 h 101"/>
                  <a:gd name="T4" fmla="*/ 0 w 45"/>
                  <a:gd name="T5" fmla="*/ 0 h 101"/>
                  <a:gd name="T6" fmla="*/ 45 w 45"/>
                  <a:gd name="T7" fmla="*/ 0 h 101"/>
                  <a:gd name="T8" fmla="*/ 45 w 45"/>
                  <a:gd name="T9" fmla="*/ 101 h 101"/>
                  <a:gd name="T10" fmla="*/ 10 w 45"/>
                  <a:gd name="T11" fmla="*/ 93 h 101"/>
                  <a:gd name="T12" fmla="*/ 37 w 45"/>
                  <a:gd name="T13" fmla="*/ 93 h 101"/>
                  <a:gd name="T14" fmla="*/ 37 w 45"/>
                  <a:gd name="T15" fmla="*/ 10 h 101"/>
                  <a:gd name="T16" fmla="*/ 10 w 45"/>
                  <a:gd name="T17" fmla="*/ 10 h 101"/>
                  <a:gd name="T18" fmla="*/ 10 w 45"/>
                  <a:gd name="T19" fmla="*/ 9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01">
                    <a:moveTo>
                      <a:pt x="45" y="101"/>
                    </a:moveTo>
                    <a:lnTo>
                      <a:pt x="0" y="101"/>
                    </a:lnTo>
                    <a:lnTo>
                      <a:pt x="0" y="0"/>
                    </a:lnTo>
                    <a:lnTo>
                      <a:pt x="45" y="0"/>
                    </a:lnTo>
                    <a:lnTo>
                      <a:pt x="45" y="101"/>
                    </a:lnTo>
                    <a:close/>
                    <a:moveTo>
                      <a:pt x="10" y="93"/>
                    </a:moveTo>
                    <a:lnTo>
                      <a:pt x="37" y="93"/>
                    </a:lnTo>
                    <a:lnTo>
                      <a:pt x="37" y="10"/>
                    </a:lnTo>
                    <a:lnTo>
                      <a:pt x="10" y="10"/>
                    </a:lnTo>
                    <a:lnTo>
                      <a:pt x="10" y="9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58" name="그룹 457">
              <a:extLst>
                <a:ext uri="{FF2B5EF4-FFF2-40B4-BE49-F238E27FC236}">
                  <a16:creationId xmlns:a16="http://schemas.microsoft.com/office/drawing/2014/main" id="{D5DD29DD-FF72-4D24-9866-3EF7160763E6}"/>
                </a:ext>
              </a:extLst>
            </p:cNvPr>
            <p:cNvGrpSpPr/>
            <p:nvPr/>
          </p:nvGrpSpPr>
          <p:grpSpPr>
            <a:xfrm>
              <a:off x="10979363" y="3579018"/>
              <a:ext cx="436563" cy="223838"/>
              <a:chOff x="10010775" y="6191364"/>
              <a:chExt cx="436563" cy="223838"/>
            </a:xfrm>
          </p:grpSpPr>
          <p:sp>
            <p:nvSpPr>
              <p:cNvPr id="295" name="Freeform 532">
                <a:extLst>
                  <a:ext uri="{FF2B5EF4-FFF2-40B4-BE49-F238E27FC236}">
                    <a16:creationId xmlns:a16="http://schemas.microsoft.com/office/drawing/2014/main" id="{10113F49-358A-439E-B250-07A5E627E465}"/>
                  </a:ext>
                </a:extLst>
              </p:cNvPr>
              <p:cNvSpPr>
                <a:spLocks/>
              </p:cNvSpPr>
              <p:nvPr/>
            </p:nvSpPr>
            <p:spPr bwMode="auto">
              <a:xfrm>
                <a:off x="10080625" y="6264389"/>
                <a:ext cx="268288" cy="88900"/>
              </a:xfrm>
              <a:custGeom>
                <a:avLst/>
                <a:gdLst>
                  <a:gd name="T0" fmla="*/ 4 w 169"/>
                  <a:gd name="T1" fmla="*/ 56 h 56"/>
                  <a:gd name="T2" fmla="*/ 0 w 169"/>
                  <a:gd name="T3" fmla="*/ 50 h 56"/>
                  <a:gd name="T4" fmla="*/ 50 w 169"/>
                  <a:gd name="T5" fmla="*/ 18 h 56"/>
                  <a:gd name="T6" fmla="*/ 60 w 169"/>
                  <a:gd name="T7" fmla="*/ 32 h 56"/>
                  <a:gd name="T8" fmla="*/ 116 w 169"/>
                  <a:gd name="T9" fmla="*/ 0 h 56"/>
                  <a:gd name="T10" fmla="*/ 134 w 169"/>
                  <a:gd name="T11" fmla="*/ 18 h 56"/>
                  <a:gd name="T12" fmla="*/ 165 w 169"/>
                  <a:gd name="T13" fmla="*/ 2 h 56"/>
                  <a:gd name="T14" fmla="*/ 169 w 169"/>
                  <a:gd name="T15" fmla="*/ 10 h 56"/>
                  <a:gd name="T16" fmla="*/ 132 w 169"/>
                  <a:gd name="T17" fmla="*/ 28 h 56"/>
                  <a:gd name="T18" fmla="*/ 114 w 169"/>
                  <a:gd name="T19" fmla="*/ 12 h 56"/>
                  <a:gd name="T20" fmla="*/ 58 w 169"/>
                  <a:gd name="T21" fmla="*/ 44 h 56"/>
                  <a:gd name="T22" fmla="*/ 48 w 169"/>
                  <a:gd name="T23" fmla="*/ 30 h 56"/>
                  <a:gd name="T24" fmla="*/ 4 w 169"/>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56">
                    <a:moveTo>
                      <a:pt x="4" y="56"/>
                    </a:moveTo>
                    <a:lnTo>
                      <a:pt x="0" y="50"/>
                    </a:lnTo>
                    <a:lnTo>
                      <a:pt x="50" y="18"/>
                    </a:lnTo>
                    <a:lnTo>
                      <a:pt x="60" y="32"/>
                    </a:lnTo>
                    <a:lnTo>
                      <a:pt x="116" y="0"/>
                    </a:lnTo>
                    <a:lnTo>
                      <a:pt x="134" y="18"/>
                    </a:lnTo>
                    <a:lnTo>
                      <a:pt x="165" y="2"/>
                    </a:lnTo>
                    <a:lnTo>
                      <a:pt x="169" y="10"/>
                    </a:lnTo>
                    <a:lnTo>
                      <a:pt x="132" y="28"/>
                    </a:lnTo>
                    <a:lnTo>
                      <a:pt x="114" y="12"/>
                    </a:lnTo>
                    <a:lnTo>
                      <a:pt x="58" y="44"/>
                    </a:lnTo>
                    <a:lnTo>
                      <a:pt x="48" y="30"/>
                    </a:lnTo>
                    <a:lnTo>
                      <a:pt x="4" y="5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6" name="Freeform 533">
                <a:extLst>
                  <a:ext uri="{FF2B5EF4-FFF2-40B4-BE49-F238E27FC236}">
                    <a16:creationId xmlns:a16="http://schemas.microsoft.com/office/drawing/2014/main" id="{13D24CA8-D437-435B-B578-4CBB8B0496D2}"/>
                  </a:ext>
                </a:extLst>
              </p:cNvPr>
              <p:cNvSpPr>
                <a:spLocks/>
              </p:cNvSpPr>
              <p:nvPr/>
            </p:nvSpPr>
            <p:spPr bwMode="auto">
              <a:xfrm>
                <a:off x="10325100" y="6258039"/>
                <a:ext cx="52388" cy="44450"/>
              </a:xfrm>
              <a:custGeom>
                <a:avLst/>
                <a:gdLst>
                  <a:gd name="T0" fmla="*/ 0 w 33"/>
                  <a:gd name="T1" fmla="*/ 0 h 28"/>
                  <a:gd name="T2" fmla="*/ 33 w 33"/>
                  <a:gd name="T3" fmla="*/ 0 h 28"/>
                  <a:gd name="T4" fmla="*/ 17 w 33"/>
                  <a:gd name="T5" fmla="*/ 28 h 28"/>
                  <a:gd name="T6" fmla="*/ 0 w 33"/>
                  <a:gd name="T7" fmla="*/ 0 h 28"/>
                </a:gdLst>
                <a:ahLst/>
                <a:cxnLst>
                  <a:cxn ang="0">
                    <a:pos x="T0" y="T1"/>
                  </a:cxn>
                  <a:cxn ang="0">
                    <a:pos x="T2" y="T3"/>
                  </a:cxn>
                  <a:cxn ang="0">
                    <a:pos x="T4" y="T5"/>
                  </a:cxn>
                  <a:cxn ang="0">
                    <a:pos x="T6" y="T7"/>
                  </a:cxn>
                </a:cxnLst>
                <a:rect l="0" t="0" r="r" b="b"/>
                <a:pathLst>
                  <a:path w="33" h="28">
                    <a:moveTo>
                      <a:pt x="0" y="0"/>
                    </a:moveTo>
                    <a:lnTo>
                      <a:pt x="33" y="0"/>
                    </a:lnTo>
                    <a:lnTo>
                      <a:pt x="17" y="28"/>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7" name="Freeform 534">
                <a:extLst>
                  <a:ext uri="{FF2B5EF4-FFF2-40B4-BE49-F238E27FC236}">
                    <a16:creationId xmlns:a16="http://schemas.microsoft.com/office/drawing/2014/main" id="{735EB8ED-7A9A-4C50-BB00-55748B015858}"/>
                  </a:ext>
                </a:extLst>
              </p:cNvPr>
              <p:cNvSpPr>
                <a:spLocks noEditPoints="1"/>
              </p:cNvSpPr>
              <p:nvPr/>
            </p:nvSpPr>
            <p:spPr bwMode="auto">
              <a:xfrm>
                <a:off x="10010775" y="6191364"/>
                <a:ext cx="436563" cy="223838"/>
              </a:xfrm>
              <a:custGeom>
                <a:avLst/>
                <a:gdLst>
                  <a:gd name="T0" fmla="*/ 275 w 275"/>
                  <a:gd name="T1" fmla="*/ 141 h 141"/>
                  <a:gd name="T2" fmla="*/ 0 w 275"/>
                  <a:gd name="T3" fmla="*/ 141 h 141"/>
                  <a:gd name="T4" fmla="*/ 0 w 275"/>
                  <a:gd name="T5" fmla="*/ 0 h 141"/>
                  <a:gd name="T6" fmla="*/ 275 w 275"/>
                  <a:gd name="T7" fmla="*/ 0 h 141"/>
                  <a:gd name="T8" fmla="*/ 275 w 275"/>
                  <a:gd name="T9" fmla="*/ 141 h 141"/>
                  <a:gd name="T10" fmla="*/ 10 w 275"/>
                  <a:gd name="T11" fmla="*/ 131 h 141"/>
                  <a:gd name="T12" fmla="*/ 267 w 275"/>
                  <a:gd name="T13" fmla="*/ 131 h 141"/>
                  <a:gd name="T14" fmla="*/ 267 w 275"/>
                  <a:gd name="T15" fmla="*/ 8 h 141"/>
                  <a:gd name="T16" fmla="*/ 10 w 275"/>
                  <a:gd name="T17" fmla="*/ 8 h 141"/>
                  <a:gd name="T18" fmla="*/ 10 w 275"/>
                  <a:gd name="T19"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141">
                    <a:moveTo>
                      <a:pt x="275" y="141"/>
                    </a:moveTo>
                    <a:lnTo>
                      <a:pt x="0" y="141"/>
                    </a:lnTo>
                    <a:lnTo>
                      <a:pt x="0" y="0"/>
                    </a:lnTo>
                    <a:lnTo>
                      <a:pt x="275" y="0"/>
                    </a:lnTo>
                    <a:lnTo>
                      <a:pt x="275" y="141"/>
                    </a:lnTo>
                    <a:close/>
                    <a:moveTo>
                      <a:pt x="10" y="131"/>
                    </a:moveTo>
                    <a:lnTo>
                      <a:pt x="267" y="131"/>
                    </a:lnTo>
                    <a:lnTo>
                      <a:pt x="267" y="8"/>
                    </a:lnTo>
                    <a:lnTo>
                      <a:pt x="10" y="8"/>
                    </a:lnTo>
                    <a:lnTo>
                      <a:pt x="10" y="13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57" name="그룹 456">
              <a:extLst>
                <a:ext uri="{FF2B5EF4-FFF2-40B4-BE49-F238E27FC236}">
                  <a16:creationId xmlns:a16="http://schemas.microsoft.com/office/drawing/2014/main" id="{7CDBE872-502F-4E2E-9DCC-DF8575CD08F3}"/>
                </a:ext>
              </a:extLst>
            </p:cNvPr>
            <p:cNvGrpSpPr/>
            <p:nvPr/>
          </p:nvGrpSpPr>
          <p:grpSpPr>
            <a:xfrm>
              <a:off x="11693738" y="3575843"/>
              <a:ext cx="446088" cy="230188"/>
              <a:chOff x="10725150" y="6188189"/>
              <a:chExt cx="446088" cy="230188"/>
            </a:xfrm>
          </p:grpSpPr>
          <p:sp>
            <p:nvSpPr>
              <p:cNvPr id="298" name="Freeform 535">
                <a:extLst>
                  <a:ext uri="{FF2B5EF4-FFF2-40B4-BE49-F238E27FC236}">
                    <a16:creationId xmlns:a16="http://schemas.microsoft.com/office/drawing/2014/main" id="{4A6DE409-9BE4-403A-8DF8-726F84FE353F}"/>
                  </a:ext>
                </a:extLst>
              </p:cNvPr>
              <p:cNvSpPr>
                <a:spLocks/>
              </p:cNvSpPr>
              <p:nvPr/>
            </p:nvSpPr>
            <p:spPr bwMode="auto">
              <a:xfrm>
                <a:off x="10795000" y="6251689"/>
                <a:ext cx="277813" cy="92075"/>
              </a:xfrm>
              <a:custGeom>
                <a:avLst/>
                <a:gdLst>
                  <a:gd name="T0" fmla="*/ 118 w 175"/>
                  <a:gd name="T1" fmla="*/ 58 h 58"/>
                  <a:gd name="T2" fmla="*/ 62 w 175"/>
                  <a:gd name="T3" fmla="*/ 24 h 58"/>
                  <a:gd name="T4" fmla="*/ 50 w 175"/>
                  <a:gd name="T5" fmla="*/ 40 h 58"/>
                  <a:gd name="T6" fmla="*/ 0 w 175"/>
                  <a:gd name="T7" fmla="*/ 8 h 58"/>
                  <a:gd name="T8" fmla="*/ 4 w 175"/>
                  <a:gd name="T9" fmla="*/ 0 h 58"/>
                  <a:gd name="T10" fmla="*/ 48 w 175"/>
                  <a:gd name="T11" fmla="*/ 28 h 58"/>
                  <a:gd name="T12" fmla="*/ 60 w 175"/>
                  <a:gd name="T13" fmla="*/ 14 h 58"/>
                  <a:gd name="T14" fmla="*/ 118 w 175"/>
                  <a:gd name="T15" fmla="*/ 46 h 58"/>
                  <a:gd name="T16" fmla="*/ 135 w 175"/>
                  <a:gd name="T17" fmla="*/ 28 h 58"/>
                  <a:gd name="T18" fmla="*/ 175 w 175"/>
                  <a:gd name="T19" fmla="*/ 48 h 58"/>
                  <a:gd name="T20" fmla="*/ 171 w 175"/>
                  <a:gd name="T21" fmla="*/ 56 h 58"/>
                  <a:gd name="T22" fmla="*/ 137 w 175"/>
                  <a:gd name="T23" fmla="*/ 40 h 58"/>
                  <a:gd name="T24" fmla="*/ 118 w 175"/>
                  <a:gd name="T2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8">
                    <a:moveTo>
                      <a:pt x="118" y="58"/>
                    </a:moveTo>
                    <a:lnTo>
                      <a:pt x="62" y="24"/>
                    </a:lnTo>
                    <a:lnTo>
                      <a:pt x="50" y="40"/>
                    </a:lnTo>
                    <a:lnTo>
                      <a:pt x="0" y="8"/>
                    </a:lnTo>
                    <a:lnTo>
                      <a:pt x="4" y="0"/>
                    </a:lnTo>
                    <a:lnTo>
                      <a:pt x="48" y="28"/>
                    </a:lnTo>
                    <a:lnTo>
                      <a:pt x="60" y="14"/>
                    </a:lnTo>
                    <a:lnTo>
                      <a:pt x="118" y="46"/>
                    </a:lnTo>
                    <a:lnTo>
                      <a:pt x="135" y="28"/>
                    </a:lnTo>
                    <a:lnTo>
                      <a:pt x="175" y="48"/>
                    </a:lnTo>
                    <a:lnTo>
                      <a:pt x="171" y="56"/>
                    </a:lnTo>
                    <a:lnTo>
                      <a:pt x="137" y="40"/>
                    </a:lnTo>
                    <a:lnTo>
                      <a:pt x="118" y="5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99" name="Freeform 536">
                <a:extLst>
                  <a:ext uri="{FF2B5EF4-FFF2-40B4-BE49-F238E27FC236}">
                    <a16:creationId xmlns:a16="http://schemas.microsoft.com/office/drawing/2014/main" id="{DDBE0361-F4AC-478B-9EB2-D54747CE4C17}"/>
                  </a:ext>
                </a:extLst>
              </p:cNvPr>
              <p:cNvSpPr>
                <a:spLocks/>
              </p:cNvSpPr>
              <p:nvPr/>
            </p:nvSpPr>
            <p:spPr bwMode="auto">
              <a:xfrm>
                <a:off x="11044237" y="6302489"/>
                <a:ext cx="57150" cy="47625"/>
              </a:xfrm>
              <a:custGeom>
                <a:avLst/>
                <a:gdLst>
                  <a:gd name="T0" fmla="*/ 0 w 36"/>
                  <a:gd name="T1" fmla="*/ 30 h 30"/>
                  <a:gd name="T2" fmla="*/ 36 w 36"/>
                  <a:gd name="T3" fmla="*/ 30 h 30"/>
                  <a:gd name="T4" fmla="*/ 18 w 36"/>
                  <a:gd name="T5" fmla="*/ 0 h 30"/>
                  <a:gd name="T6" fmla="*/ 0 w 36"/>
                  <a:gd name="T7" fmla="*/ 30 h 30"/>
                </a:gdLst>
                <a:ahLst/>
                <a:cxnLst>
                  <a:cxn ang="0">
                    <a:pos x="T0" y="T1"/>
                  </a:cxn>
                  <a:cxn ang="0">
                    <a:pos x="T2" y="T3"/>
                  </a:cxn>
                  <a:cxn ang="0">
                    <a:pos x="T4" y="T5"/>
                  </a:cxn>
                  <a:cxn ang="0">
                    <a:pos x="T6" y="T7"/>
                  </a:cxn>
                </a:cxnLst>
                <a:rect l="0" t="0" r="r" b="b"/>
                <a:pathLst>
                  <a:path w="36" h="30">
                    <a:moveTo>
                      <a:pt x="0" y="30"/>
                    </a:moveTo>
                    <a:lnTo>
                      <a:pt x="36" y="30"/>
                    </a:lnTo>
                    <a:lnTo>
                      <a:pt x="18" y="0"/>
                    </a:lnTo>
                    <a:lnTo>
                      <a:pt x="0" y="3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0" name="Freeform 537">
                <a:extLst>
                  <a:ext uri="{FF2B5EF4-FFF2-40B4-BE49-F238E27FC236}">
                    <a16:creationId xmlns:a16="http://schemas.microsoft.com/office/drawing/2014/main" id="{F021946E-44C4-4F59-B005-85DE6C5630A6}"/>
                  </a:ext>
                </a:extLst>
              </p:cNvPr>
              <p:cNvSpPr>
                <a:spLocks noEditPoints="1"/>
              </p:cNvSpPr>
              <p:nvPr/>
            </p:nvSpPr>
            <p:spPr bwMode="auto">
              <a:xfrm>
                <a:off x="10725150" y="6188189"/>
                <a:ext cx="446088" cy="230188"/>
              </a:xfrm>
              <a:custGeom>
                <a:avLst/>
                <a:gdLst>
                  <a:gd name="T0" fmla="*/ 281 w 281"/>
                  <a:gd name="T1" fmla="*/ 145 h 145"/>
                  <a:gd name="T2" fmla="*/ 0 w 281"/>
                  <a:gd name="T3" fmla="*/ 145 h 145"/>
                  <a:gd name="T4" fmla="*/ 0 w 281"/>
                  <a:gd name="T5" fmla="*/ 0 h 145"/>
                  <a:gd name="T6" fmla="*/ 281 w 281"/>
                  <a:gd name="T7" fmla="*/ 0 h 145"/>
                  <a:gd name="T8" fmla="*/ 281 w 281"/>
                  <a:gd name="T9" fmla="*/ 145 h 145"/>
                  <a:gd name="T10" fmla="*/ 8 w 281"/>
                  <a:gd name="T11" fmla="*/ 135 h 145"/>
                  <a:gd name="T12" fmla="*/ 273 w 281"/>
                  <a:gd name="T13" fmla="*/ 135 h 145"/>
                  <a:gd name="T14" fmla="*/ 273 w 281"/>
                  <a:gd name="T15" fmla="*/ 10 h 145"/>
                  <a:gd name="T16" fmla="*/ 8 w 281"/>
                  <a:gd name="T17" fmla="*/ 10 h 145"/>
                  <a:gd name="T18" fmla="*/ 8 w 281"/>
                  <a:gd name="T19" fmla="*/ 13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145">
                    <a:moveTo>
                      <a:pt x="281" y="145"/>
                    </a:moveTo>
                    <a:lnTo>
                      <a:pt x="0" y="145"/>
                    </a:lnTo>
                    <a:lnTo>
                      <a:pt x="0" y="0"/>
                    </a:lnTo>
                    <a:lnTo>
                      <a:pt x="281" y="0"/>
                    </a:lnTo>
                    <a:lnTo>
                      <a:pt x="281" y="145"/>
                    </a:lnTo>
                    <a:close/>
                    <a:moveTo>
                      <a:pt x="8" y="135"/>
                    </a:moveTo>
                    <a:lnTo>
                      <a:pt x="273" y="135"/>
                    </a:lnTo>
                    <a:lnTo>
                      <a:pt x="273" y="10"/>
                    </a:lnTo>
                    <a:lnTo>
                      <a:pt x="8" y="10"/>
                    </a:lnTo>
                    <a:lnTo>
                      <a:pt x="8" y="13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32" name="그룹 431">
              <a:extLst>
                <a:ext uri="{FF2B5EF4-FFF2-40B4-BE49-F238E27FC236}">
                  <a16:creationId xmlns:a16="http://schemas.microsoft.com/office/drawing/2014/main" id="{01AD49FC-8B78-417F-9282-89431D3A0D12}"/>
                </a:ext>
              </a:extLst>
            </p:cNvPr>
            <p:cNvGrpSpPr/>
            <p:nvPr/>
          </p:nvGrpSpPr>
          <p:grpSpPr>
            <a:xfrm>
              <a:off x="7454553" y="2262187"/>
              <a:ext cx="296863" cy="312738"/>
              <a:chOff x="7454553" y="2262187"/>
              <a:chExt cx="296863" cy="312738"/>
            </a:xfrm>
          </p:grpSpPr>
          <p:sp>
            <p:nvSpPr>
              <p:cNvPr id="301" name="Freeform 538">
                <a:extLst>
                  <a:ext uri="{FF2B5EF4-FFF2-40B4-BE49-F238E27FC236}">
                    <a16:creationId xmlns:a16="http://schemas.microsoft.com/office/drawing/2014/main" id="{EB16DB35-F55C-49DD-862D-7964266F2678}"/>
                  </a:ext>
                </a:extLst>
              </p:cNvPr>
              <p:cNvSpPr>
                <a:spLocks noEditPoints="1"/>
              </p:cNvSpPr>
              <p:nvPr/>
            </p:nvSpPr>
            <p:spPr bwMode="auto">
              <a:xfrm>
                <a:off x="7454553" y="2262187"/>
                <a:ext cx="296863" cy="312738"/>
              </a:xfrm>
              <a:custGeom>
                <a:avLst/>
                <a:gdLst>
                  <a:gd name="T0" fmla="*/ 187 w 187"/>
                  <a:gd name="T1" fmla="*/ 197 h 197"/>
                  <a:gd name="T2" fmla="*/ 0 w 187"/>
                  <a:gd name="T3" fmla="*/ 197 h 197"/>
                  <a:gd name="T4" fmla="*/ 0 w 187"/>
                  <a:gd name="T5" fmla="*/ 0 h 197"/>
                  <a:gd name="T6" fmla="*/ 130 w 187"/>
                  <a:gd name="T7" fmla="*/ 0 h 197"/>
                  <a:gd name="T8" fmla="*/ 187 w 187"/>
                  <a:gd name="T9" fmla="*/ 50 h 197"/>
                  <a:gd name="T10" fmla="*/ 187 w 187"/>
                  <a:gd name="T11" fmla="*/ 197 h 197"/>
                  <a:gd name="T12" fmla="*/ 8 w 187"/>
                  <a:gd name="T13" fmla="*/ 189 h 197"/>
                  <a:gd name="T14" fmla="*/ 179 w 187"/>
                  <a:gd name="T15" fmla="*/ 189 h 197"/>
                  <a:gd name="T16" fmla="*/ 179 w 187"/>
                  <a:gd name="T17" fmla="*/ 54 h 197"/>
                  <a:gd name="T18" fmla="*/ 126 w 187"/>
                  <a:gd name="T19" fmla="*/ 8 h 197"/>
                  <a:gd name="T20" fmla="*/ 8 w 187"/>
                  <a:gd name="T21" fmla="*/ 8 h 197"/>
                  <a:gd name="T22" fmla="*/ 8 w 187"/>
                  <a:gd name="T23" fmla="*/ 18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97">
                    <a:moveTo>
                      <a:pt x="187" y="197"/>
                    </a:moveTo>
                    <a:lnTo>
                      <a:pt x="0" y="197"/>
                    </a:lnTo>
                    <a:lnTo>
                      <a:pt x="0" y="0"/>
                    </a:lnTo>
                    <a:lnTo>
                      <a:pt x="130" y="0"/>
                    </a:lnTo>
                    <a:lnTo>
                      <a:pt x="187" y="50"/>
                    </a:lnTo>
                    <a:lnTo>
                      <a:pt x="187" y="197"/>
                    </a:lnTo>
                    <a:close/>
                    <a:moveTo>
                      <a:pt x="8" y="189"/>
                    </a:moveTo>
                    <a:lnTo>
                      <a:pt x="179" y="189"/>
                    </a:lnTo>
                    <a:lnTo>
                      <a:pt x="179" y="54"/>
                    </a:lnTo>
                    <a:lnTo>
                      <a:pt x="126" y="8"/>
                    </a:lnTo>
                    <a:lnTo>
                      <a:pt x="8" y="8"/>
                    </a:lnTo>
                    <a:lnTo>
                      <a:pt x="8" y="18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2" name="Freeform 539">
                <a:extLst>
                  <a:ext uri="{FF2B5EF4-FFF2-40B4-BE49-F238E27FC236}">
                    <a16:creationId xmlns:a16="http://schemas.microsoft.com/office/drawing/2014/main" id="{1A47C910-0785-4EA8-BEA9-562EE0F939A4}"/>
                  </a:ext>
                </a:extLst>
              </p:cNvPr>
              <p:cNvSpPr>
                <a:spLocks/>
              </p:cNvSpPr>
              <p:nvPr/>
            </p:nvSpPr>
            <p:spPr bwMode="auto">
              <a:xfrm>
                <a:off x="7648228" y="2268537"/>
                <a:ext cx="96838" cy="92075"/>
              </a:xfrm>
              <a:custGeom>
                <a:avLst/>
                <a:gdLst>
                  <a:gd name="T0" fmla="*/ 61 w 61"/>
                  <a:gd name="T1" fmla="*/ 58 h 58"/>
                  <a:gd name="T2" fmla="*/ 0 w 61"/>
                  <a:gd name="T3" fmla="*/ 58 h 58"/>
                  <a:gd name="T4" fmla="*/ 0 w 61"/>
                  <a:gd name="T5" fmla="*/ 0 h 58"/>
                  <a:gd name="T6" fmla="*/ 10 w 61"/>
                  <a:gd name="T7" fmla="*/ 0 h 58"/>
                  <a:gd name="T8" fmla="*/ 10 w 61"/>
                  <a:gd name="T9" fmla="*/ 48 h 58"/>
                  <a:gd name="T10" fmla="*/ 61 w 61"/>
                  <a:gd name="T11" fmla="*/ 48 h 58"/>
                  <a:gd name="T12" fmla="*/ 61 w 61"/>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61" h="58">
                    <a:moveTo>
                      <a:pt x="61" y="58"/>
                    </a:moveTo>
                    <a:lnTo>
                      <a:pt x="0" y="58"/>
                    </a:lnTo>
                    <a:lnTo>
                      <a:pt x="0" y="0"/>
                    </a:lnTo>
                    <a:lnTo>
                      <a:pt x="10" y="0"/>
                    </a:lnTo>
                    <a:lnTo>
                      <a:pt x="10" y="48"/>
                    </a:lnTo>
                    <a:lnTo>
                      <a:pt x="61" y="48"/>
                    </a:lnTo>
                    <a:lnTo>
                      <a:pt x="61" y="5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33" name="그룹 432">
              <a:extLst>
                <a:ext uri="{FF2B5EF4-FFF2-40B4-BE49-F238E27FC236}">
                  <a16:creationId xmlns:a16="http://schemas.microsoft.com/office/drawing/2014/main" id="{21CD3576-71A7-444A-AC3D-BC42C67F0492}"/>
                </a:ext>
              </a:extLst>
            </p:cNvPr>
            <p:cNvGrpSpPr/>
            <p:nvPr/>
          </p:nvGrpSpPr>
          <p:grpSpPr>
            <a:xfrm>
              <a:off x="8149878" y="2227262"/>
              <a:ext cx="350838" cy="382588"/>
              <a:chOff x="8149878" y="2227262"/>
              <a:chExt cx="350838" cy="382588"/>
            </a:xfrm>
          </p:grpSpPr>
          <p:sp>
            <p:nvSpPr>
              <p:cNvPr id="303" name="Freeform 540">
                <a:extLst>
                  <a:ext uri="{FF2B5EF4-FFF2-40B4-BE49-F238E27FC236}">
                    <a16:creationId xmlns:a16="http://schemas.microsoft.com/office/drawing/2014/main" id="{863BDA10-5DCA-4446-908B-DEDB47815D04}"/>
                  </a:ext>
                </a:extLst>
              </p:cNvPr>
              <p:cNvSpPr>
                <a:spLocks/>
              </p:cNvSpPr>
              <p:nvPr/>
            </p:nvSpPr>
            <p:spPr bwMode="auto">
              <a:xfrm>
                <a:off x="8229253" y="2227262"/>
                <a:ext cx="271463" cy="306388"/>
              </a:xfrm>
              <a:custGeom>
                <a:avLst/>
                <a:gdLst>
                  <a:gd name="T0" fmla="*/ 171 w 171"/>
                  <a:gd name="T1" fmla="*/ 193 h 193"/>
                  <a:gd name="T2" fmla="*/ 115 w 171"/>
                  <a:gd name="T3" fmla="*/ 193 h 193"/>
                  <a:gd name="T4" fmla="*/ 115 w 171"/>
                  <a:gd name="T5" fmla="*/ 185 h 193"/>
                  <a:gd name="T6" fmla="*/ 161 w 171"/>
                  <a:gd name="T7" fmla="*/ 185 h 193"/>
                  <a:gd name="T8" fmla="*/ 161 w 171"/>
                  <a:gd name="T9" fmla="*/ 52 h 193"/>
                  <a:gd name="T10" fmla="*/ 115 w 171"/>
                  <a:gd name="T11" fmla="*/ 8 h 193"/>
                  <a:gd name="T12" fmla="*/ 10 w 171"/>
                  <a:gd name="T13" fmla="*/ 8 h 193"/>
                  <a:gd name="T14" fmla="*/ 10 w 171"/>
                  <a:gd name="T15" fmla="*/ 52 h 193"/>
                  <a:gd name="T16" fmla="*/ 0 w 171"/>
                  <a:gd name="T17" fmla="*/ 52 h 193"/>
                  <a:gd name="T18" fmla="*/ 0 w 171"/>
                  <a:gd name="T19" fmla="*/ 0 h 193"/>
                  <a:gd name="T20" fmla="*/ 117 w 171"/>
                  <a:gd name="T21" fmla="*/ 0 h 193"/>
                  <a:gd name="T22" fmla="*/ 171 w 171"/>
                  <a:gd name="T23" fmla="*/ 48 h 193"/>
                  <a:gd name="T24" fmla="*/ 171 w 171"/>
                  <a:gd name="T25"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193">
                    <a:moveTo>
                      <a:pt x="171" y="193"/>
                    </a:moveTo>
                    <a:lnTo>
                      <a:pt x="115" y="193"/>
                    </a:lnTo>
                    <a:lnTo>
                      <a:pt x="115" y="185"/>
                    </a:lnTo>
                    <a:lnTo>
                      <a:pt x="161" y="185"/>
                    </a:lnTo>
                    <a:lnTo>
                      <a:pt x="161" y="52"/>
                    </a:lnTo>
                    <a:lnTo>
                      <a:pt x="115" y="8"/>
                    </a:lnTo>
                    <a:lnTo>
                      <a:pt x="10" y="8"/>
                    </a:lnTo>
                    <a:lnTo>
                      <a:pt x="10" y="52"/>
                    </a:lnTo>
                    <a:lnTo>
                      <a:pt x="0" y="52"/>
                    </a:lnTo>
                    <a:lnTo>
                      <a:pt x="0" y="0"/>
                    </a:lnTo>
                    <a:lnTo>
                      <a:pt x="117" y="0"/>
                    </a:lnTo>
                    <a:lnTo>
                      <a:pt x="171" y="48"/>
                    </a:lnTo>
                    <a:lnTo>
                      <a:pt x="171" y="19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4" name="Freeform 541">
                <a:extLst>
                  <a:ext uri="{FF2B5EF4-FFF2-40B4-BE49-F238E27FC236}">
                    <a16:creationId xmlns:a16="http://schemas.microsoft.com/office/drawing/2014/main" id="{A56EBC9A-E40E-4601-9D05-F46A094DEA01}"/>
                  </a:ext>
                </a:extLst>
              </p:cNvPr>
              <p:cNvSpPr>
                <a:spLocks/>
              </p:cNvSpPr>
              <p:nvPr/>
            </p:nvSpPr>
            <p:spPr bwMode="auto">
              <a:xfrm>
                <a:off x="8405465" y="2233612"/>
                <a:ext cx="85725" cy="88900"/>
              </a:xfrm>
              <a:custGeom>
                <a:avLst/>
                <a:gdLst>
                  <a:gd name="T0" fmla="*/ 54 w 54"/>
                  <a:gd name="T1" fmla="*/ 56 h 56"/>
                  <a:gd name="T2" fmla="*/ 0 w 54"/>
                  <a:gd name="T3" fmla="*/ 56 h 56"/>
                  <a:gd name="T4" fmla="*/ 0 w 54"/>
                  <a:gd name="T5" fmla="*/ 0 h 56"/>
                  <a:gd name="T6" fmla="*/ 8 w 54"/>
                  <a:gd name="T7" fmla="*/ 0 h 56"/>
                  <a:gd name="T8" fmla="*/ 8 w 54"/>
                  <a:gd name="T9" fmla="*/ 48 h 56"/>
                  <a:gd name="T10" fmla="*/ 54 w 54"/>
                  <a:gd name="T11" fmla="*/ 48 h 56"/>
                  <a:gd name="T12" fmla="*/ 54 w 54"/>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4" h="56">
                    <a:moveTo>
                      <a:pt x="54" y="56"/>
                    </a:moveTo>
                    <a:lnTo>
                      <a:pt x="0" y="56"/>
                    </a:lnTo>
                    <a:lnTo>
                      <a:pt x="0" y="0"/>
                    </a:lnTo>
                    <a:lnTo>
                      <a:pt x="8" y="0"/>
                    </a:lnTo>
                    <a:lnTo>
                      <a:pt x="8" y="48"/>
                    </a:lnTo>
                    <a:lnTo>
                      <a:pt x="54" y="48"/>
                    </a:lnTo>
                    <a:lnTo>
                      <a:pt x="54" y="5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5" name="Freeform 542">
                <a:extLst>
                  <a:ext uri="{FF2B5EF4-FFF2-40B4-BE49-F238E27FC236}">
                    <a16:creationId xmlns:a16="http://schemas.microsoft.com/office/drawing/2014/main" id="{7555F35A-07A1-46DC-81EF-94ADFDACA0E2}"/>
                  </a:ext>
                </a:extLst>
              </p:cNvPr>
              <p:cNvSpPr>
                <a:spLocks noEditPoints="1"/>
              </p:cNvSpPr>
              <p:nvPr/>
            </p:nvSpPr>
            <p:spPr bwMode="auto">
              <a:xfrm>
                <a:off x="8149878" y="2303462"/>
                <a:ext cx="268288" cy="306388"/>
              </a:xfrm>
              <a:custGeom>
                <a:avLst/>
                <a:gdLst>
                  <a:gd name="T0" fmla="*/ 169 w 169"/>
                  <a:gd name="T1" fmla="*/ 193 h 193"/>
                  <a:gd name="T2" fmla="*/ 0 w 169"/>
                  <a:gd name="T3" fmla="*/ 193 h 193"/>
                  <a:gd name="T4" fmla="*/ 0 w 169"/>
                  <a:gd name="T5" fmla="*/ 0 h 193"/>
                  <a:gd name="T6" fmla="*/ 118 w 169"/>
                  <a:gd name="T7" fmla="*/ 0 h 193"/>
                  <a:gd name="T8" fmla="*/ 169 w 169"/>
                  <a:gd name="T9" fmla="*/ 48 h 193"/>
                  <a:gd name="T10" fmla="*/ 169 w 169"/>
                  <a:gd name="T11" fmla="*/ 193 h 193"/>
                  <a:gd name="T12" fmla="*/ 8 w 169"/>
                  <a:gd name="T13" fmla="*/ 185 h 193"/>
                  <a:gd name="T14" fmla="*/ 161 w 169"/>
                  <a:gd name="T15" fmla="*/ 185 h 193"/>
                  <a:gd name="T16" fmla="*/ 161 w 169"/>
                  <a:gd name="T17" fmla="*/ 52 h 193"/>
                  <a:gd name="T18" fmla="*/ 114 w 169"/>
                  <a:gd name="T19" fmla="*/ 8 h 193"/>
                  <a:gd name="T20" fmla="*/ 8 w 169"/>
                  <a:gd name="T21" fmla="*/ 8 h 193"/>
                  <a:gd name="T22" fmla="*/ 8 w 169"/>
                  <a:gd name="T23" fmla="*/ 18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 h="193">
                    <a:moveTo>
                      <a:pt x="169" y="193"/>
                    </a:moveTo>
                    <a:lnTo>
                      <a:pt x="0" y="193"/>
                    </a:lnTo>
                    <a:lnTo>
                      <a:pt x="0" y="0"/>
                    </a:lnTo>
                    <a:lnTo>
                      <a:pt x="118" y="0"/>
                    </a:lnTo>
                    <a:lnTo>
                      <a:pt x="169" y="48"/>
                    </a:lnTo>
                    <a:lnTo>
                      <a:pt x="169" y="193"/>
                    </a:lnTo>
                    <a:close/>
                    <a:moveTo>
                      <a:pt x="8" y="185"/>
                    </a:moveTo>
                    <a:lnTo>
                      <a:pt x="161" y="185"/>
                    </a:lnTo>
                    <a:lnTo>
                      <a:pt x="161" y="52"/>
                    </a:lnTo>
                    <a:lnTo>
                      <a:pt x="114" y="8"/>
                    </a:lnTo>
                    <a:lnTo>
                      <a:pt x="8" y="8"/>
                    </a:lnTo>
                    <a:lnTo>
                      <a:pt x="8" y="18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6" name="Freeform 543">
                <a:extLst>
                  <a:ext uri="{FF2B5EF4-FFF2-40B4-BE49-F238E27FC236}">
                    <a16:creationId xmlns:a16="http://schemas.microsoft.com/office/drawing/2014/main" id="{386B71FC-1285-44AA-BE5D-E8DFB64B7EB3}"/>
                  </a:ext>
                </a:extLst>
              </p:cNvPr>
              <p:cNvSpPr>
                <a:spLocks/>
              </p:cNvSpPr>
              <p:nvPr/>
            </p:nvSpPr>
            <p:spPr bwMode="auto">
              <a:xfrm>
                <a:off x="8327678" y="2309812"/>
                <a:ext cx="84138" cy="88900"/>
              </a:xfrm>
              <a:custGeom>
                <a:avLst/>
                <a:gdLst>
                  <a:gd name="T0" fmla="*/ 53 w 53"/>
                  <a:gd name="T1" fmla="*/ 56 h 56"/>
                  <a:gd name="T2" fmla="*/ 0 w 53"/>
                  <a:gd name="T3" fmla="*/ 56 h 56"/>
                  <a:gd name="T4" fmla="*/ 0 w 53"/>
                  <a:gd name="T5" fmla="*/ 0 h 56"/>
                  <a:gd name="T6" fmla="*/ 8 w 53"/>
                  <a:gd name="T7" fmla="*/ 0 h 56"/>
                  <a:gd name="T8" fmla="*/ 8 w 53"/>
                  <a:gd name="T9" fmla="*/ 48 h 56"/>
                  <a:gd name="T10" fmla="*/ 53 w 53"/>
                  <a:gd name="T11" fmla="*/ 48 h 56"/>
                  <a:gd name="T12" fmla="*/ 53 w 53"/>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3" h="56">
                    <a:moveTo>
                      <a:pt x="53" y="56"/>
                    </a:moveTo>
                    <a:lnTo>
                      <a:pt x="0" y="56"/>
                    </a:lnTo>
                    <a:lnTo>
                      <a:pt x="0" y="0"/>
                    </a:lnTo>
                    <a:lnTo>
                      <a:pt x="8" y="0"/>
                    </a:lnTo>
                    <a:lnTo>
                      <a:pt x="8" y="48"/>
                    </a:lnTo>
                    <a:lnTo>
                      <a:pt x="53" y="48"/>
                    </a:lnTo>
                    <a:lnTo>
                      <a:pt x="53" y="5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34" name="그룹 433">
              <a:extLst>
                <a:ext uri="{FF2B5EF4-FFF2-40B4-BE49-F238E27FC236}">
                  <a16:creationId xmlns:a16="http://schemas.microsoft.com/office/drawing/2014/main" id="{893C9C09-3FD7-4D5E-B3F2-D47561656AB0}"/>
                </a:ext>
              </a:extLst>
            </p:cNvPr>
            <p:cNvGrpSpPr/>
            <p:nvPr/>
          </p:nvGrpSpPr>
          <p:grpSpPr>
            <a:xfrm>
              <a:off x="8896003" y="2249487"/>
              <a:ext cx="303213" cy="338138"/>
              <a:chOff x="8896003" y="2249487"/>
              <a:chExt cx="303213" cy="338138"/>
            </a:xfrm>
          </p:grpSpPr>
          <p:sp>
            <p:nvSpPr>
              <p:cNvPr id="307" name="Rectangle 544">
                <a:extLst>
                  <a:ext uri="{FF2B5EF4-FFF2-40B4-BE49-F238E27FC236}">
                    <a16:creationId xmlns:a16="http://schemas.microsoft.com/office/drawing/2014/main" id="{39FE6524-F795-4918-9E10-70696C983175}"/>
                  </a:ext>
                </a:extLst>
              </p:cNvPr>
              <p:cNvSpPr>
                <a:spLocks noChangeArrowheads="1"/>
              </p:cNvSpPr>
              <p:nvPr/>
            </p:nvSpPr>
            <p:spPr bwMode="auto">
              <a:xfrm>
                <a:off x="8943628" y="2501900"/>
                <a:ext cx="134938"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8" name="Freeform 545">
                <a:extLst>
                  <a:ext uri="{FF2B5EF4-FFF2-40B4-BE49-F238E27FC236}">
                    <a16:creationId xmlns:a16="http://schemas.microsoft.com/office/drawing/2014/main" id="{BB3F33CB-A1DB-4181-8981-0E41D5266255}"/>
                  </a:ext>
                </a:extLst>
              </p:cNvPr>
              <p:cNvSpPr>
                <a:spLocks noEditPoints="1"/>
              </p:cNvSpPr>
              <p:nvPr/>
            </p:nvSpPr>
            <p:spPr bwMode="auto">
              <a:xfrm>
                <a:off x="8896003" y="2249487"/>
                <a:ext cx="303213" cy="338138"/>
              </a:xfrm>
              <a:custGeom>
                <a:avLst/>
                <a:gdLst>
                  <a:gd name="T0" fmla="*/ 191 w 191"/>
                  <a:gd name="T1" fmla="*/ 213 h 213"/>
                  <a:gd name="T2" fmla="*/ 0 w 191"/>
                  <a:gd name="T3" fmla="*/ 213 h 213"/>
                  <a:gd name="T4" fmla="*/ 0 w 191"/>
                  <a:gd name="T5" fmla="*/ 0 h 213"/>
                  <a:gd name="T6" fmla="*/ 131 w 191"/>
                  <a:gd name="T7" fmla="*/ 0 h 213"/>
                  <a:gd name="T8" fmla="*/ 191 w 191"/>
                  <a:gd name="T9" fmla="*/ 54 h 213"/>
                  <a:gd name="T10" fmla="*/ 191 w 191"/>
                  <a:gd name="T11" fmla="*/ 213 h 213"/>
                  <a:gd name="T12" fmla="*/ 8 w 191"/>
                  <a:gd name="T13" fmla="*/ 205 h 213"/>
                  <a:gd name="T14" fmla="*/ 181 w 191"/>
                  <a:gd name="T15" fmla="*/ 205 h 213"/>
                  <a:gd name="T16" fmla="*/ 181 w 191"/>
                  <a:gd name="T17" fmla="*/ 56 h 213"/>
                  <a:gd name="T18" fmla="*/ 127 w 191"/>
                  <a:gd name="T19" fmla="*/ 8 h 213"/>
                  <a:gd name="T20" fmla="*/ 8 w 191"/>
                  <a:gd name="T21" fmla="*/ 8 h 213"/>
                  <a:gd name="T22" fmla="*/ 8 w 191"/>
                  <a:gd name="T23"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13">
                    <a:moveTo>
                      <a:pt x="191" y="213"/>
                    </a:moveTo>
                    <a:lnTo>
                      <a:pt x="0" y="213"/>
                    </a:lnTo>
                    <a:lnTo>
                      <a:pt x="0" y="0"/>
                    </a:lnTo>
                    <a:lnTo>
                      <a:pt x="131" y="0"/>
                    </a:lnTo>
                    <a:lnTo>
                      <a:pt x="191" y="54"/>
                    </a:lnTo>
                    <a:lnTo>
                      <a:pt x="191" y="213"/>
                    </a:lnTo>
                    <a:close/>
                    <a:moveTo>
                      <a:pt x="8" y="205"/>
                    </a:moveTo>
                    <a:lnTo>
                      <a:pt x="181" y="205"/>
                    </a:lnTo>
                    <a:lnTo>
                      <a:pt x="181" y="56"/>
                    </a:lnTo>
                    <a:lnTo>
                      <a:pt x="127" y="8"/>
                    </a:lnTo>
                    <a:lnTo>
                      <a:pt x="8" y="8"/>
                    </a:lnTo>
                    <a:lnTo>
                      <a:pt x="8" y="20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09" name="Freeform 546">
                <a:extLst>
                  <a:ext uri="{FF2B5EF4-FFF2-40B4-BE49-F238E27FC236}">
                    <a16:creationId xmlns:a16="http://schemas.microsoft.com/office/drawing/2014/main" id="{4C813AFB-7AA4-48BB-985C-2D2459A0E43C}"/>
                  </a:ext>
                </a:extLst>
              </p:cNvPr>
              <p:cNvSpPr>
                <a:spLocks/>
              </p:cNvSpPr>
              <p:nvPr/>
            </p:nvSpPr>
            <p:spPr bwMode="auto">
              <a:xfrm>
                <a:off x="9094440" y="2255837"/>
                <a:ext cx="98425" cy="98425"/>
              </a:xfrm>
              <a:custGeom>
                <a:avLst/>
                <a:gdLst>
                  <a:gd name="T0" fmla="*/ 62 w 62"/>
                  <a:gd name="T1" fmla="*/ 62 h 62"/>
                  <a:gd name="T2" fmla="*/ 0 w 62"/>
                  <a:gd name="T3" fmla="*/ 62 h 62"/>
                  <a:gd name="T4" fmla="*/ 0 w 62"/>
                  <a:gd name="T5" fmla="*/ 0 h 62"/>
                  <a:gd name="T6" fmla="*/ 8 w 62"/>
                  <a:gd name="T7" fmla="*/ 0 h 62"/>
                  <a:gd name="T8" fmla="*/ 8 w 62"/>
                  <a:gd name="T9" fmla="*/ 54 h 62"/>
                  <a:gd name="T10" fmla="*/ 62 w 62"/>
                  <a:gd name="T11" fmla="*/ 54 h 62"/>
                  <a:gd name="T12" fmla="*/ 62 w 6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2" h="62">
                    <a:moveTo>
                      <a:pt x="62" y="62"/>
                    </a:moveTo>
                    <a:lnTo>
                      <a:pt x="0" y="62"/>
                    </a:lnTo>
                    <a:lnTo>
                      <a:pt x="0" y="0"/>
                    </a:lnTo>
                    <a:lnTo>
                      <a:pt x="8" y="0"/>
                    </a:lnTo>
                    <a:lnTo>
                      <a:pt x="8" y="54"/>
                    </a:lnTo>
                    <a:lnTo>
                      <a:pt x="62" y="54"/>
                    </a:lnTo>
                    <a:lnTo>
                      <a:pt x="62" y="6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0" name="Rectangle 547">
                <a:extLst>
                  <a:ext uri="{FF2B5EF4-FFF2-40B4-BE49-F238E27FC236}">
                    <a16:creationId xmlns:a16="http://schemas.microsoft.com/office/drawing/2014/main" id="{61A0ABEB-0DAF-4C3F-A71C-A0D447C7DB88}"/>
                  </a:ext>
                </a:extLst>
              </p:cNvPr>
              <p:cNvSpPr>
                <a:spLocks noChangeArrowheads="1"/>
              </p:cNvSpPr>
              <p:nvPr/>
            </p:nvSpPr>
            <p:spPr bwMode="auto">
              <a:xfrm>
                <a:off x="8943628" y="2335212"/>
                <a:ext cx="104775"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1" name="Rectangle 548">
                <a:extLst>
                  <a:ext uri="{FF2B5EF4-FFF2-40B4-BE49-F238E27FC236}">
                    <a16:creationId xmlns:a16="http://schemas.microsoft.com/office/drawing/2014/main" id="{7602FB1F-B41D-4EA8-A864-48C002DFFB53}"/>
                  </a:ext>
                </a:extLst>
              </p:cNvPr>
              <p:cNvSpPr>
                <a:spLocks noChangeArrowheads="1"/>
              </p:cNvSpPr>
              <p:nvPr/>
            </p:nvSpPr>
            <p:spPr bwMode="auto">
              <a:xfrm>
                <a:off x="8943628" y="2376487"/>
                <a:ext cx="207963"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2" name="Rectangle 549">
                <a:extLst>
                  <a:ext uri="{FF2B5EF4-FFF2-40B4-BE49-F238E27FC236}">
                    <a16:creationId xmlns:a16="http://schemas.microsoft.com/office/drawing/2014/main" id="{C588A030-6D3B-438E-ACA8-0F5E8624A337}"/>
                  </a:ext>
                </a:extLst>
              </p:cNvPr>
              <p:cNvSpPr>
                <a:spLocks noChangeArrowheads="1"/>
              </p:cNvSpPr>
              <p:nvPr/>
            </p:nvSpPr>
            <p:spPr bwMode="auto">
              <a:xfrm>
                <a:off x="8943628" y="2414587"/>
                <a:ext cx="207963"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3" name="Rectangle 550">
                <a:extLst>
                  <a:ext uri="{FF2B5EF4-FFF2-40B4-BE49-F238E27FC236}">
                    <a16:creationId xmlns:a16="http://schemas.microsoft.com/office/drawing/2014/main" id="{174DDE5F-498A-4A89-BBDA-68F86BCFB099}"/>
                  </a:ext>
                </a:extLst>
              </p:cNvPr>
              <p:cNvSpPr>
                <a:spLocks noChangeArrowheads="1"/>
              </p:cNvSpPr>
              <p:nvPr/>
            </p:nvSpPr>
            <p:spPr bwMode="auto">
              <a:xfrm>
                <a:off x="8943628" y="2452687"/>
                <a:ext cx="207963" cy="11113"/>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35" name="그룹 434">
              <a:extLst>
                <a:ext uri="{FF2B5EF4-FFF2-40B4-BE49-F238E27FC236}">
                  <a16:creationId xmlns:a16="http://schemas.microsoft.com/office/drawing/2014/main" id="{E50525B3-95CE-423C-BA72-537172921B6C}"/>
                </a:ext>
              </a:extLst>
            </p:cNvPr>
            <p:cNvGrpSpPr/>
            <p:nvPr/>
          </p:nvGrpSpPr>
          <p:grpSpPr>
            <a:xfrm>
              <a:off x="9607203" y="2255837"/>
              <a:ext cx="322262" cy="328613"/>
              <a:chOff x="9607203" y="2255837"/>
              <a:chExt cx="322262" cy="328613"/>
            </a:xfrm>
          </p:grpSpPr>
          <p:sp>
            <p:nvSpPr>
              <p:cNvPr id="314" name="Freeform 551">
                <a:extLst>
                  <a:ext uri="{FF2B5EF4-FFF2-40B4-BE49-F238E27FC236}">
                    <a16:creationId xmlns:a16="http://schemas.microsoft.com/office/drawing/2014/main" id="{73007937-1F76-4113-BC2A-B505FE492C17}"/>
                  </a:ext>
                </a:extLst>
              </p:cNvPr>
              <p:cNvSpPr>
                <a:spLocks noEditPoints="1"/>
              </p:cNvSpPr>
              <p:nvPr/>
            </p:nvSpPr>
            <p:spPr bwMode="auto">
              <a:xfrm>
                <a:off x="9773890" y="2255837"/>
                <a:ext cx="155575" cy="155575"/>
              </a:xfrm>
              <a:custGeom>
                <a:avLst/>
                <a:gdLst>
                  <a:gd name="T0" fmla="*/ 24 w 49"/>
                  <a:gd name="T1" fmla="*/ 49 h 49"/>
                  <a:gd name="T2" fmla="*/ 0 w 49"/>
                  <a:gd name="T3" fmla="*/ 25 h 49"/>
                  <a:gd name="T4" fmla="*/ 24 w 49"/>
                  <a:gd name="T5" fmla="*/ 0 h 49"/>
                  <a:gd name="T6" fmla="*/ 49 w 49"/>
                  <a:gd name="T7" fmla="*/ 25 h 49"/>
                  <a:gd name="T8" fmla="*/ 24 w 49"/>
                  <a:gd name="T9" fmla="*/ 49 h 49"/>
                  <a:gd name="T10" fmla="*/ 24 w 49"/>
                  <a:gd name="T11" fmla="*/ 4 h 49"/>
                  <a:gd name="T12" fmla="*/ 4 w 49"/>
                  <a:gd name="T13" fmla="*/ 25 h 49"/>
                  <a:gd name="T14" fmla="*/ 24 w 49"/>
                  <a:gd name="T15" fmla="*/ 45 h 49"/>
                  <a:gd name="T16" fmla="*/ 44 w 49"/>
                  <a:gd name="T17" fmla="*/ 25 h 49"/>
                  <a:gd name="T18" fmla="*/ 24 w 49"/>
                  <a:gd name="T19" fmla="*/ 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49"/>
                    </a:moveTo>
                    <a:cubicBezTo>
                      <a:pt x="11" y="49"/>
                      <a:pt x="0" y="38"/>
                      <a:pt x="0" y="25"/>
                    </a:cubicBezTo>
                    <a:cubicBezTo>
                      <a:pt x="0" y="11"/>
                      <a:pt x="11" y="0"/>
                      <a:pt x="24" y="0"/>
                    </a:cubicBezTo>
                    <a:cubicBezTo>
                      <a:pt x="38" y="0"/>
                      <a:pt x="49" y="11"/>
                      <a:pt x="49" y="25"/>
                    </a:cubicBezTo>
                    <a:cubicBezTo>
                      <a:pt x="49" y="38"/>
                      <a:pt x="38" y="49"/>
                      <a:pt x="24" y="49"/>
                    </a:cubicBezTo>
                    <a:close/>
                    <a:moveTo>
                      <a:pt x="24" y="4"/>
                    </a:moveTo>
                    <a:cubicBezTo>
                      <a:pt x="13" y="4"/>
                      <a:pt x="4" y="13"/>
                      <a:pt x="4" y="25"/>
                    </a:cubicBezTo>
                    <a:cubicBezTo>
                      <a:pt x="4" y="36"/>
                      <a:pt x="13" y="45"/>
                      <a:pt x="24" y="45"/>
                    </a:cubicBezTo>
                    <a:cubicBezTo>
                      <a:pt x="35" y="45"/>
                      <a:pt x="44" y="36"/>
                      <a:pt x="44" y="25"/>
                    </a:cubicBezTo>
                    <a:cubicBezTo>
                      <a:pt x="44" y="13"/>
                      <a:pt x="35" y="4"/>
                      <a:pt x="24"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5" name="Freeform 552">
                <a:extLst>
                  <a:ext uri="{FF2B5EF4-FFF2-40B4-BE49-F238E27FC236}">
                    <a16:creationId xmlns:a16="http://schemas.microsoft.com/office/drawing/2014/main" id="{5002B942-9772-436E-9EFB-3FE295B5A850}"/>
                  </a:ext>
                </a:extLst>
              </p:cNvPr>
              <p:cNvSpPr>
                <a:spLocks/>
              </p:cNvSpPr>
              <p:nvPr/>
            </p:nvSpPr>
            <p:spPr bwMode="auto">
              <a:xfrm>
                <a:off x="9607203" y="2306637"/>
                <a:ext cx="271463" cy="277813"/>
              </a:xfrm>
              <a:custGeom>
                <a:avLst/>
                <a:gdLst>
                  <a:gd name="T0" fmla="*/ 171 w 171"/>
                  <a:gd name="T1" fmla="*/ 175 h 175"/>
                  <a:gd name="T2" fmla="*/ 0 w 171"/>
                  <a:gd name="T3" fmla="*/ 175 h 175"/>
                  <a:gd name="T4" fmla="*/ 0 w 171"/>
                  <a:gd name="T5" fmla="*/ 0 h 175"/>
                  <a:gd name="T6" fmla="*/ 109 w 171"/>
                  <a:gd name="T7" fmla="*/ 0 h 175"/>
                  <a:gd name="T8" fmla="*/ 109 w 171"/>
                  <a:gd name="T9" fmla="*/ 8 h 175"/>
                  <a:gd name="T10" fmla="*/ 10 w 171"/>
                  <a:gd name="T11" fmla="*/ 8 h 175"/>
                  <a:gd name="T12" fmla="*/ 10 w 171"/>
                  <a:gd name="T13" fmla="*/ 165 h 175"/>
                  <a:gd name="T14" fmla="*/ 163 w 171"/>
                  <a:gd name="T15" fmla="*/ 165 h 175"/>
                  <a:gd name="T16" fmla="*/ 163 w 171"/>
                  <a:gd name="T17" fmla="*/ 58 h 175"/>
                  <a:gd name="T18" fmla="*/ 171 w 171"/>
                  <a:gd name="T19" fmla="*/ 58 h 175"/>
                  <a:gd name="T20" fmla="*/ 171 w 171"/>
                  <a:gd name="T21"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75">
                    <a:moveTo>
                      <a:pt x="171" y="175"/>
                    </a:moveTo>
                    <a:lnTo>
                      <a:pt x="0" y="175"/>
                    </a:lnTo>
                    <a:lnTo>
                      <a:pt x="0" y="0"/>
                    </a:lnTo>
                    <a:lnTo>
                      <a:pt x="109" y="0"/>
                    </a:lnTo>
                    <a:lnTo>
                      <a:pt x="109" y="8"/>
                    </a:lnTo>
                    <a:lnTo>
                      <a:pt x="10" y="8"/>
                    </a:lnTo>
                    <a:lnTo>
                      <a:pt x="10" y="165"/>
                    </a:lnTo>
                    <a:lnTo>
                      <a:pt x="163" y="165"/>
                    </a:lnTo>
                    <a:lnTo>
                      <a:pt x="163" y="58"/>
                    </a:lnTo>
                    <a:lnTo>
                      <a:pt x="171" y="58"/>
                    </a:lnTo>
                    <a:lnTo>
                      <a:pt x="171" y="17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6" name="Rectangle 553">
                <a:extLst>
                  <a:ext uri="{FF2B5EF4-FFF2-40B4-BE49-F238E27FC236}">
                    <a16:creationId xmlns:a16="http://schemas.microsoft.com/office/drawing/2014/main" id="{909F7C0E-FD56-4471-AE13-F7F7503D2697}"/>
                  </a:ext>
                </a:extLst>
              </p:cNvPr>
              <p:cNvSpPr>
                <a:spLocks noChangeArrowheads="1"/>
              </p:cNvSpPr>
              <p:nvPr/>
            </p:nvSpPr>
            <p:spPr bwMode="auto">
              <a:xfrm>
                <a:off x="9843740" y="2312987"/>
                <a:ext cx="15875" cy="5715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7" name="Rectangle 554">
                <a:extLst>
                  <a:ext uri="{FF2B5EF4-FFF2-40B4-BE49-F238E27FC236}">
                    <a16:creationId xmlns:a16="http://schemas.microsoft.com/office/drawing/2014/main" id="{EF5AB77D-3340-4DD6-8297-96A431D7C238}"/>
                  </a:ext>
                </a:extLst>
              </p:cNvPr>
              <p:cNvSpPr>
                <a:spLocks noChangeArrowheads="1"/>
              </p:cNvSpPr>
              <p:nvPr/>
            </p:nvSpPr>
            <p:spPr bwMode="auto">
              <a:xfrm>
                <a:off x="9818340" y="2335212"/>
                <a:ext cx="63500"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36" name="그룹 435">
              <a:extLst>
                <a:ext uri="{FF2B5EF4-FFF2-40B4-BE49-F238E27FC236}">
                  <a16:creationId xmlns:a16="http://schemas.microsoft.com/office/drawing/2014/main" id="{D7734CFA-7290-4C1C-83DE-E5F103ED988A}"/>
                </a:ext>
              </a:extLst>
            </p:cNvPr>
            <p:cNvGrpSpPr/>
            <p:nvPr/>
          </p:nvGrpSpPr>
          <p:grpSpPr>
            <a:xfrm>
              <a:off x="10331103" y="2252662"/>
              <a:ext cx="319087" cy="331788"/>
              <a:chOff x="10331103" y="2252662"/>
              <a:chExt cx="319087" cy="331788"/>
            </a:xfrm>
          </p:grpSpPr>
          <p:sp>
            <p:nvSpPr>
              <p:cNvPr id="318" name="Freeform 555">
                <a:extLst>
                  <a:ext uri="{FF2B5EF4-FFF2-40B4-BE49-F238E27FC236}">
                    <a16:creationId xmlns:a16="http://schemas.microsoft.com/office/drawing/2014/main" id="{DF4A2099-4982-40D7-9E1E-BA550A174803}"/>
                  </a:ext>
                </a:extLst>
              </p:cNvPr>
              <p:cNvSpPr>
                <a:spLocks noEditPoints="1"/>
              </p:cNvSpPr>
              <p:nvPr/>
            </p:nvSpPr>
            <p:spPr bwMode="auto">
              <a:xfrm>
                <a:off x="10491440" y="2252662"/>
                <a:ext cx="158750" cy="158750"/>
              </a:xfrm>
              <a:custGeom>
                <a:avLst/>
                <a:gdLst>
                  <a:gd name="T0" fmla="*/ 25 w 50"/>
                  <a:gd name="T1" fmla="*/ 50 h 50"/>
                  <a:gd name="T2" fmla="*/ 0 w 50"/>
                  <a:gd name="T3" fmla="*/ 25 h 50"/>
                  <a:gd name="T4" fmla="*/ 25 w 50"/>
                  <a:gd name="T5" fmla="*/ 0 h 50"/>
                  <a:gd name="T6" fmla="*/ 50 w 50"/>
                  <a:gd name="T7" fmla="*/ 25 h 50"/>
                  <a:gd name="T8" fmla="*/ 25 w 50"/>
                  <a:gd name="T9" fmla="*/ 50 h 50"/>
                  <a:gd name="T10" fmla="*/ 25 w 50"/>
                  <a:gd name="T11" fmla="*/ 5 h 50"/>
                  <a:gd name="T12" fmla="*/ 4 w 50"/>
                  <a:gd name="T13" fmla="*/ 25 h 50"/>
                  <a:gd name="T14" fmla="*/ 25 w 50"/>
                  <a:gd name="T15" fmla="*/ 46 h 50"/>
                  <a:gd name="T16" fmla="*/ 46 w 50"/>
                  <a:gd name="T17" fmla="*/ 25 h 50"/>
                  <a:gd name="T18" fmla="*/ 25 w 50"/>
                  <a:gd name="T19"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50"/>
                    </a:moveTo>
                    <a:cubicBezTo>
                      <a:pt x="11" y="50"/>
                      <a:pt x="0" y="39"/>
                      <a:pt x="0" y="25"/>
                    </a:cubicBezTo>
                    <a:cubicBezTo>
                      <a:pt x="0" y="11"/>
                      <a:pt x="11" y="0"/>
                      <a:pt x="25" y="0"/>
                    </a:cubicBezTo>
                    <a:cubicBezTo>
                      <a:pt x="39" y="0"/>
                      <a:pt x="50" y="11"/>
                      <a:pt x="50" y="25"/>
                    </a:cubicBezTo>
                    <a:cubicBezTo>
                      <a:pt x="50" y="39"/>
                      <a:pt x="39" y="50"/>
                      <a:pt x="25" y="50"/>
                    </a:cubicBezTo>
                    <a:close/>
                    <a:moveTo>
                      <a:pt x="25" y="5"/>
                    </a:moveTo>
                    <a:cubicBezTo>
                      <a:pt x="14" y="5"/>
                      <a:pt x="4" y="14"/>
                      <a:pt x="4" y="25"/>
                    </a:cubicBezTo>
                    <a:cubicBezTo>
                      <a:pt x="4" y="37"/>
                      <a:pt x="14" y="46"/>
                      <a:pt x="25" y="46"/>
                    </a:cubicBezTo>
                    <a:cubicBezTo>
                      <a:pt x="36" y="46"/>
                      <a:pt x="46" y="37"/>
                      <a:pt x="46" y="25"/>
                    </a:cubicBezTo>
                    <a:cubicBezTo>
                      <a:pt x="46" y="14"/>
                      <a:pt x="36" y="5"/>
                      <a:pt x="25" y="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19" name="Freeform 556">
                <a:extLst>
                  <a:ext uri="{FF2B5EF4-FFF2-40B4-BE49-F238E27FC236}">
                    <a16:creationId xmlns:a16="http://schemas.microsoft.com/office/drawing/2014/main" id="{4623EB9F-0A1E-464B-BABD-F2CC5BFC4D38}"/>
                  </a:ext>
                </a:extLst>
              </p:cNvPr>
              <p:cNvSpPr>
                <a:spLocks/>
              </p:cNvSpPr>
              <p:nvPr/>
            </p:nvSpPr>
            <p:spPr bwMode="auto">
              <a:xfrm>
                <a:off x="10331103" y="2303462"/>
                <a:ext cx="277813" cy="280988"/>
              </a:xfrm>
              <a:custGeom>
                <a:avLst/>
                <a:gdLst>
                  <a:gd name="T0" fmla="*/ 175 w 175"/>
                  <a:gd name="T1" fmla="*/ 177 h 177"/>
                  <a:gd name="T2" fmla="*/ 0 w 175"/>
                  <a:gd name="T3" fmla="*/ 177 h 177"/>
                  <a:gd name="T4" fmla="*/ 0 w 175"/>
                  <a:gd name="T5" fmla="*/ 0 h 177"/>
                  <a:gd name="T6" fmla="*/ 105 w 175"/>
                  <a:gd name="T7" fmla="*/ 0 h 177"/>
                  <a:gd name="T8" fmla="*/ 105 w 175"/>
                  <a:gd name="T9" fmla="*/ 10 h 177"/>
                  <a:gd name="T10" fmla="*/ 8 w 175"/>
                  <a:gd name="T11" fmla="*/ 10 h 177"/>
                  <a:gd name="T12" fmla="*/ 8 w 175"/>
                  <a:gd name="T13" fmla="*/ 169 h 177"/>
                  <a:gd name="T14" fmla="*/ 165 w 175"/>
                  <a:gd name="T15" fmla="*/ 169 h 177"/>
                  <a:gd name="T16" fmla="*/ 165 w 175"/>
                  <a:gd name="T17" fmla="*/ 60 h 177"/>
                  <a:gd name="T18" fmla="*/ 175 w 175"/>
                  <a:gd name="T19" fmla="*/ 60 h 177"/>
                  <a:gd name="T20" fmla="*/ 175 w 175"/>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177">
                    <a:moveTo>
                      <a:pt x="175" y="177"/>
                    </a:moveTo>
                    <a:lnTo>
                      <a:pt x="0" y="177"/>
                    </a:lnTo>
                    <a:lnTo>
                      <a:pt x="0" y="0"/>
                    </a:lnTo>
                    <a:lnTo>
                      <a:pt x="105" y="0"/>
                    </a:lnTo>
                    <a:lnTo>
                      <a:pt x="105" y="10"/>
                    </a:lnTo>
                    <a:lnTo>
                      <a:pt x="8" y="10"/>
                    </a:lnTo>
                    <a:lnTo>
                      <a:pt x="8" y="169"/>
                    </a:lnTo>
                    <a:lnTo>
                      <a:pt x="165" y="169"/>
                    </a:lnTo>
                    <a:lnTo>
                      <a:pt x="165" y="60"/>
                    </a:lnTo>
                    <a:lnTo>
                      <a:pt x="175" y="60"/>
                    </a:lnTo>
                    <a:lnTo>
                      <a:pt x="175" y="17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0" name="Rectangle 557">
                <a:extLst>
                  <a:ext uri="{FF2B5EF4-FFF2-40B4-BE49-F238E27FC236}">
                    <a16:creationId xmlns:a16="http://schemas.microsoft.com/office/drawing/2014/main" id="{EB213BCE-710B-4F20-B621-37CD9F8F7FA0}"/>
                  </a:ext>
                </a:extLst>
              </p:cNvPr>
              <p:cNvSpPr>
                <a:spLocks noChangeArrowheads="1"/>
              </p:cNvSpPr>
              <p:nvPr/>
            </p:nvSpPr>
            <p:spPr bwMode="auto">
              <a:xfrm>
                <a:off x="10535890" y="2335212"/>
                <a:ext cx="69850"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37" name="그룹 436">
              <a:extLst>
                <a:ext uri="{FF2B5EF4-FFF2-40B4-BE49-F238E27FC236}">
                  <a16:creationId xmlns:a16="http://schemas.microsoft.com/office/drawing/2014/main" id="{A35D32E7-4B0D-4158-BC03-6499064C088E}"/>
                </a:ext>
              </a:extLst>
            </p:cNvPr>
            <p:cNvGrpSpPr/>
            <p:nvPr/>
          </p:nvGrpSpPr>
          <p:grpSpPr>
            <a:xfrm>
              <a:off x="11066115" y="2278062"/>
              <a:ext cx="288925" cy="284163"/>
              <a:chOff x="11066115" y="2278062"/>
              <a:chExt cx="288925" cy="284163"/>
            </a:xfrm>
          </p:grpSpPr>
          <p:sp>
            <p:nvSpPr>
              <p:cNvPr id="321" name="Freeform 558">
                <a:extLst>
                  <a:ext uri="{FF2B5EF4-FFF2-40B4-BE49-F238E27FC236}">
                    <a16:creationId xmlns:a16="http://schemas.microsoft.com/office/drawing/2014/main" id="{580DC638-0516-47A1-A2CD-4FE5C849234B}"/>
                  </a:ext>
                </a:extLst>
              </p:cNvPr>
              <p:cNvSpPr>
                <a:spLocks noEditPoints="1"/>
              </p:cNvSpPr>
              <p:nvPr/>
            </p:nvSpPr>
            <p:spPr bwMode="auto">
              <a:xfrm>
                <a:off x="11066115" y="2293937"/>
                <a:ext cx="288925" cy="268288"/>
              </a:xfrm>
              <a:custGeom>
                <a:avLst/>
                <a:gdLst>
                  <a:gd name="T0" fmla="*/ 182 w 182"/>
                  <a:gd name="T1" fmla="*/ 169 h 169"/>
                  <a:gd name="T2" fmla="*/ 0 w 182"/>
                  <a:gd name="T3" fmla="*/ 169 h 169"/>
                  <a:gd name="T4" fmla="*/ 0 w 182"/>
                  <a:gd name="T5" fmla="*/ 0 h 169"/>
                  <a:gd name="T6" fmla="*/ 182 w 182"/>
                  <a:gd name="T7" fmla="*/ 0 h 169"/>
                  <a:gd name="T8" fmla="*/ 182 w 182"/>
                  <a:gd name="T9" fmla="*/ 169 h 169"/>
                  <a:gd name="T10" fmla="*/ 10 w 182"/>
                  <a:gd name="T11" fmla="*/ 161 h 169"/>
                  <a:gd name="T12" fmla="*/ 174 w 182"/>
                  <a:gd name="T13" fmla="*/ 161 h 169"/>
                  <a:gd name="T14" fmla="*/ 174 w 182"/>
                  <a:gd name="T15" fmla="*/ 10 h 169"/>
                  <a:gd name="T16" fmla="*/ 10 w 182"/>
                  <a:gd name="T17" fmla="*/ 10 h 169"/>
                  <a:gd name="T18" fmla="*/ 10 w 182"/>
                  <a:gd name="T19" fmla="*/ 16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169">
                    <a:moveTo>
                      <a:pt x="182" y="169"/>
                    </a:moveTo>
                    <a:lnTo>
                      <a:pt x="0" y="169"/>
                    </a:lnTo>
                    <a:lnTo>
                      <a:pt x="0" y="0"/>
                    </a:lnTo>
                    <a:lnTo>
                      <a:pt x="182" y="0"/>
                    </a:lnTo>
                    <a:lnTo>
                      <a:pt x="182" y="169"/>
                    </a:lnTo>
                    <a:close/>
                    <a:moveTo>
                      <a:pt x="10" y="161"/>
                    </a:moveTo>
                    <a:lnTo>
                      <a:pt x="174" y="161"/>
                    </a:lnTo>
                    <a:lnTo>
                      <a:pt x="174" y="10"/>
                    </a:lnTo>
                    <a:lnTo>
                      <a:pt x="10" y="10"/>
                    </a:lnTo>
                    <a:lnTo>
                      <a:pt x="10" y="16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2" name="Rectangle 559">
                <a:extLst>
                  <a:ext uri="{FF2B5EF4-FFF2-40B4-BE49-F238E27FC236}">
                    <a16:creationId xmlns:a16="http://schemas.microsoft.com/office/drawing/2014/main" id="{5667EDEF-0888-449F-BF2D-922C6A3190AE}"/>
                  </a:ext>
                </a:extLst>
              </p:cNvPr>
              <p:cNvSpPr>
                <a:spLocks noChangeArrowheads="1"/>
              </p:cNvSpPr>
              <p:nvPr/>
            </p:nvSpPr>
            <p:spPr bwMode="auto">
              <a:xfrm>
                <a:off x="11113740" y="2363787"/>
                <a:ext cx="193675"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3" name="Rectangle 560">
                <a:extLst>
                  <a:ext uri="{FF2B5EF4-FFF2-40B4-BE49-F238E27FC236}">
                    <a16:creationId xmlns:a16="http://schemas.microsoft.com/office/drawing/2014/main" id="{136A08A9-FAF5-49BE-9B64-7DD9951418C2}"/>
                  </a:ext>
                </a:extLst>
              </p:cNvPr>
              <p:cNvSpPr>
                <a:spLocks noChangeArrowheads="1"/>
              </p:cNvSpPr>
              <p:nvPr/>
            </p:nvSpPr>
            <p:spPr bwMode="auto">
              <a:xfrm>
                <a:off x="11113740" y="2401887"/>
                <a:ext cx="193675"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4" name="Rectangle 561">
                <a:extLst>
                  <a:ext uri="{FF2B5EF4-FFF2-40B4-BE49-F238E27FC236}">
                    <a16:creationId xmlns:a16="http://schemas.microsoft.com/office/drawing/2014/main" id="{B056BF2C-D736-4162-ABAC-7327D65C0153}"/>
                  </a:ext>
                </a:extLst>
              </p:cNvPr>
              <p:cNvSpPr>
                <a:spLocks noChangeArrowheads="1"/>
              </p:cNvSpPr>
              <p:nvPr/>
            </p:nvSpPr>
            <p:spPr bwMode="auto">
              <a:xfrm>
                <a:off x="11113740" y="2433637"/>
                <a:ext cx="193675"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5" name="Rectangle 562">
                <a:extLst>
                  <a:ext uri="{FF2B5EF4-FFF2-40B4-BE49-F238E27FC236}">
                    <a16:creationId xmlns:a16="http://schemas.microsoft.com/office/drawing/2014/main" id="{232B0041-A05D-404E-B118-EA5721B0D056}"/>
                  </a:ext>
                </a:extLst>
              </p:cNvPr>
              <p:cNvSpPr>
                <a:spLocks noChangeArrowheads="1"/>
              </p:cNvSpPr>
              <p:nvPr/>
            </p:nvSpPr>
            <p:spPr bwMode="auto">
              <a:xfrm>
                <a:off x="11113740" y="2463800"/>
                <a:ext cx="193675" cy="158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6" name="Rectangle 563">
                <a:extLst>
                  <a:ext uri="{FF2B5EF4-FFF2-40B4-BE49-F238E27FC236}">
                    <a16:creationId xmlns:a16="http://schemas.microsoft.com/office/drawing/2014/main" id="{B226DECE-03E1-46E4-9FB1-B1BE988B56D1}"/>
                  </a:ext>
                </a:extLst>
              </p:cNvPr>
              <p:cNvSpPr>
                <a:spLocks noChangeArrowheads="1"/>
              </p:cNvSpPr>
              <p:nvPr/>
            </p:nvSpPr>
            <p:spPr bwMode="auto">
              <a:xfrm>
                <a:off x="11113740" y="2498725"/>
                <a:ext cx="193675"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7" name="Rectangle 564">
                <a:extLst>
                  <a:ext uri="{FF2B5EF4-FFF2-40B4-BE49-F238E27FC236}">
                    <a16:creationId xmlns:a16="http://schemas.microsoft.com/office/drawing/2014/main" id="{D66AC8EF-21D3-4001-9E76-65ABE98D2105}"/>
                  </a:ext>
                </a:extLst>
              </p:cNvPr>
              <p:cNvSpPr>
                <a:spLocks noChangeArrowheads="1"/>
              </p:cNvSpPr>
              <p:nvPr/>
            </p:nvSpPr>
            <p:spPr bwMode="auto">
              <a:xfrm>
                <a:off x="11120090" y="2278062"/>
                <a:ext cx="15875" cy="539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8" name="Rectangle 565">
                <a:extLst>
                  <a:ext uri="{FF2B5EF4-FFF2-40B4-BE49-F238E27FC236}">
                    <a16:creationId xmlns:a16="http://schemas.microsoft.com/office/drawing/2014/main" id="{2B31F623-D943-4976-BC6F-2F15D9C8CFC1}"/>
                  </a:ext>
                </a:extLst>
              </p:cNvPr>
              <p:cNvSpPr>
                <a:spLocks noChangeArrowheads="1"/>
              </p:cNvSpPr>
              <p:nvPr/>
            </p:nvSpPr>
            <p:spPr bwMode="auto">
              <a:xfrm>
                <a:off x="11148665" y="2278062"/>
                <a:ext cx="15875" cy="539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29" name="Rectangle 566">
                <a:extLst>
                  <a:ext uri="{FF2B5EF4-FFF2-40B4-BE49-F238E27FC236}">
                    <a16:creationId xmlns:a16="http://schemas.microsoft.com/office/drawing/2014/main" id="{C2DF7292-F81F-4B12-B9B3-27E88145F2E9}"/>
                  </a:ext>
                </a:extLst>
              </p:cNvPr>
              <p:cNvSpPr>
                <a:spLocks noChangeArrowheads="1"/>
              </p:cNvSpPr>
              <p:nvPr/>
            </p:nvSpPr>
            <p:spPr bwMode="auto">
              <a:xfrm>
                <a:off x="11177240" y="2278062"/>
                <a:ext cx="15875" cy="539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0" name="Rectangle 567">
                <a:extLst>
                  <a:ext uri="{FF2B5EF4-FFF2-40B4-BE49-F238E27FC236}">
                    <a16:creationId xmlns:a16="http://schemas.microsoft.com/office/drawing/2014/main" id="{A1214047-419F-4D2E-A48C-234AFE449844}"/>
                  </a:ext>
                </a:extLst>
              </p:cNvPr>
              <p:cNvSpPr>
                <a:spLocks noChangeArrowheads="1"/>
              </p:cNvSpPr>
              <p:nvPr/>
            </p:nvSpPr>
            <p:spPr bwMode="auto">
              <a:xfrm>
                <a:off x="11205815" y="2278062"/>
                <a:ext cx="15875" cy="539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1" name="Rectangle 568">
                <a:extLst>
                  <a:ext uri="{FF2B5EF4-FFF2-40B4-BE49-F238E27FC236}">
                    <a16:creationId xmlns:a16="http://schemas.microsoft.com/office/drawing/2014/main" id="{DE4FE89F-F50D-4AB8-BBB0-C8171E217AFB}"/>
                  </a:ext>
                </a:extLst>
              </p:cNvPr>
              <p:cNvSpPr>
                <a:spLocks noChangeArrowheads="1"/>
              </p:cNvSpPr>
              <p:nvPr/>
            </p:nvSpPr>
            <p:spPr bwMode="auto">
              <a:xfrm>
                <a:off x="11234390" y="2278062"/>
                <a:ext cx="12700" cy="539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2" name="Rectangle 569">
                <a:extLst>
                  <a:ext uri="{FF2B5EF4-FFF2-40B4-BE49-F238E27FC236}">
                    <a16:creationId xmlns:a16="http://schemas.microsoft.com/office/drawing/2014/main" id="{AD604677-5832-4CDA-B0FD-31A0C2D9254F}"/>
                  </a:ext>
                </a:extLst>
              </p:cNvPr>
              <p:cNvSpPr>
                <a:spLocks noChangeArrowheads="1"/>
              </p:cNvSpPr>
              <p:nvPr/>
            </p:nvSpPr>
            <p:spPr bwMode="auto">
              <a:xfrm>
                <a:off x="11262965" y="2278062"/>
                <a:ext cx="12700" cy="539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3" name="Rectangle 570">
                <a:extLst>
                  <a:ext uri="{FF2B5EF4-FFF2-40B4-BE49-F238E27FC236}">
                    <a16:creationId xmlns:a16="http://schemas.microsoft.com/office/drawing/2014/main" id="{22E6B73A-1701-4CFF-806B-EDB15AD8093B}"/>
                  </a:ext>
                </a:extLst>
              </p:cNvPr>
              <p:cNvSpPr>
                <a:spLocks noChangeArrowheads="1"/>
              </p:cNvSpPr>
              <p:nvPr/>
            </p:nvSpPr>
            <p:spPr bwMode="auto">
              <a:xfrm>
                <a:off x="11291540" y="2278062"/>
                <a:ext cx="12700" cy="539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38" name="그룹 437">
              <a:extLst>
                <a:ext uri="{FF2B5EF4-FFF2-40B4-BE49-F238E27FC236}">
                  <a16:creationId xmlns:a16="http://schemas.microsoft.com/office/drawing/2014/main" id="{2CB7E858-855B-4C96-BDE0-8DE7EBF9D6D4}"/>
                </a:ext>
              </a:extLst>
            </p:cNvPr>
            <p:cNvGrpSpPr/>
            <p:nvPr/>
          </p:nvGrpSpPr>
          <p:grpSpPr>
            <a:xfrm>
              <a:off x="11790015" y="2265362"/>
              <a:ext cx="287338" cy="306388"/>
              <a:chOff x="11790015" y="2265362"/>
              <a:chExt cx="287338" cy="306388"/>
            </a:xfrm>
          </p:grpSpPr>
          <p:sp>
            <p:nvSpPr>
              <p:cNvPr id="334" name="Freeform 571">
                <a:extLst>
                  <a:ext uri="{FF2B5EF4-FFF2-40B4-BE49-F238E27FC236}">
                    <a16:creationId xmlns:a16="http://schemas.microsoft.com/office/drawing/2014/main" id="{1ABDC317-5D74-4FDD-9795-DC00E43E2C6A}"/>
                  </a:ext>
                </a:extLst>
              </p:cNvPr>
              <p:cNvSpPr>
                <a:spLocks noEditPoints="1"/>
              </p:cNvSpPr>
              <p:nvPr/>
            </p:nvSpPr>
            <p:spPr bwMode="auto">
              <a:xfrm>
                <a:off x="11955115" y="2265362"/>
                <a:ext cx="69850" cy="198438"/>
              </a:xfrm>
              <a:custGeom>
                <a:avLst/>
                <a:gdLst>
                  <a:gd name="T0" fmla="*/ 44 w 44"/>
                  <a:gd name="T1" fmla="*/ 125 h 125"/>
                  <a:gd name="T2" fmla="*/ 22 w 44"/>
                  <a:gd name="T3" fmla="*/ 100 h 125"/>
                  <a:gd name="T4" fmla="*/ 0 w 44"/>
                  <a:gd name="T5" fmla="*/ 125 h 125"/>
                  <a:gd name="T6" fmla="*/ 0 w 44"/>
                  <a:gd name="T7" fmla="*/ 0 h 125"/>
                  <a:gd name="T8" fmla="*/ 44 w 44"/>
                  <a:gd name="T9" fmla="*/ 0 h 125"/>
                  <a:gd name="T10" fmla="*/ 44 w 44"/>
                  <a:gd name="T11" fmla="*/ 125 h 125"/>
                  <a:gd name="T12" fmla="*/ 8 w 44"/>
                  <a:gd name="T13" fmla="*/ 10 h 125"/>
                  <a:gd name="T14" fmla="*/ 8 w 44"/>
                  <a:gd name="T15" fmla="*/ 104 h 125"/>
                  <a:gd name="T16" fmla="*/ 22 w 44"/>
                  <a:gd name="T17" fmla="*/ 88 h 125"/>
                  <a:gd name="T18" fmla="*/ 36 w 44"/>
                  <a:gd name="T19" fmla="*/ 104 h 125"/>
                  <a:gd name="T20" fmla="*/ 36 w 44"/>
                  <a:gd name="T21" fmla="*/ 10 h 125"/>
                  <a:gd name="T22" fmla="*/ 8 w 44"/>
                  <a:gd name="T23"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125">
                    <a:moveTo>
                      <a:pt x="44" y="125"/>
                    </a:moveTo>
                    <a:lnTo>
                      <a:pt x="22" y="100"/>
                    </a:lnTo>
                    <a:lnTo>
                      <a:pt x="0" y="125"/>
                    </a:lnTo>
                    <a:lnTo>
                      <a:pt x="0" y="0"/>
                    </a:lnTo>
                    <a:lnTo>
                      <a:pt x="44" y="0"/>
                    </a:lnTo>
                    <a:lnTo>
                      <a:pt x="44" y="125"/>
                    </a:lnTo>
                    <a:close/>
                    <a:moveTo>
                      <a:pt x="8" y="10"/>
                    </a:moveTo>
                    <a:lnTo>
                      <a:pt x="8" y="104"/>
                    </a:lnTo>
                    <a:lnTo>
                      <a:pt x="22" y="88"/>
                    </a:lnTo>
                    <a:lnTo>
                      <a:pt x="36" y="104"/>
                    </a:lnTo>
                    <a:lnTo>
                      <a:pt x="36" y="10"/>
                    </a:lnTo>
                    <a:lnTo>
                      <a:pt x="8" y="1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35" name="Freeform 572">
                <a:extLst>
                  <a:ext uri="{FF2B5EF4-FFF2-40B4-BE49-F238E27FC236}">
                    <a16:creationId xmlns:a16="http://schemas.microsoft.com/office/drawing/2014/main" id="{257E9DA9-0E26-4337-9BF1-C3BDFD78D593}"/>
                  </a:ext>
                </a:extLst>
              </p:cNvPr>
              <p:cNvSpPr>
                <a:spLocks/>
              </p:cNvSpPr>
              <p:nvPr/>
            </p:nvSpPr>
            <p:spPr bwMode="auto">
              <a:xfrm>
                <a:off x="11790015" y="2284412"/>
                <a:ext cx="287338" cy="287338"/>
              </a:xfrm>
              <a:custGeom>
                <a:avLst/>
                <a:gdLst>
                  <a:gd name="T0" fmla="*/ 181 w 181"/>
                  <a:gd name="T1" fmla="*/ 181 h 181"/>
                  <a:gd name="T2" fmla="*/ 0 w 181"/>
                  <a:gd name="T3" fmla="*/ 181 h 181"/>
                  <a:gd name="T4" fmla="*/ 0 w 181"/>
                  <a:gd name="T5" fmla="*/ 0 h 181"/>
                  <a:gd name="T6" fmla="*/ 106 w 181"/>
                  <a:gd name="T7" fmla="*/ 0 h 181"/>
                  <a:gd name="T8" fmla="*/ 106 w 181"/>
                  <a:gd name="T9" fmla="*/ 10 h 181"/>
                  <a:gd name="T10" fmla="*/ 8 w 181"/>
                  <a:gd name="T11" fmla="*/ 10 h 181"/>
                  <a:gd name="T12" fmla="*/ 8 w 181"/>
                  <a:gd name="T13" fmla="*/ 173 h 181"/>
                  <a:gd name="T14" fmla="*/ 171 w 181"/>
                  <a:gd name="T15" fmla="*/ 173 h 181"/>
                  <a:gd name="T16" fmla="*/ 171 w 181"/>
                  <a:gd name="T17" fmla="*/ 10 h 181"/>
                  <a:gd name="T18" fmla="*/ 146 w 181"/>
                  <a:gd name="T19" fmla="*/ 10 h 181"/>
                  <a:gd name="T20" fmla="*/ 146 w 181"/>
                  <a:gd name="T21" fmla="*/ 0 h 181"/>
                  <a:gd name="T22" fmla="*/ 181 w 181"/>
                  <a:gd name="T23" fmla="*/ 0 h 181"/>
                  <a:gd name="T24" fmla="*/ 181 w 181"/>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81">
                    <a:moveTo>
                      <a:pt x="181" y="181"/>
                    </a:moveTo>
                    <a:lnTo>
                      <a:pt x="0" y="181"/>
                    </a:lnTo>
                    <a:lnTo>
                      <a:pt x="0" y="0"/>
                    </a:lnTo>
                    <a:lnTo>
                      <a:pt x="106" y="0"/>
                    </a:lnTo>
                    <a:lnTo>
                      <a:pt x="106" y="10"/>
                    </a:lnTo>
                    <a:lnTo>
                      <a:pt x="8" y="10"/>
                    </a:lnTo>
                    <a:lnTo>
                      <a:pt x="8" y="173"/>
                    </a:lnTo>
                    <a:lnTo>
                      <a:pt x="171" y="173"/>
                    </a:lnTo>
                    <a:lnTo>
                      <a:pt x="171" y="10"/>
                    </a:lnTo>
                    <a:lnTo>
                      <a:pt x="146" y="10"/>
                    </a:lnTo>
                    <a:lnTo>
                      <a:pt x="146" y="0"/>
                    </a:lnTo>
                    <a:lnTo>
                      <a:pt x="181" y="0"/>
                    </a:lnTo>
                    <a:lnTo>
                      <a:pt x="181" y="18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59" name="그룹 458">
              <a:extLst>
                <a:ext uri="{FF2B5EF4-FFF2-40B4-BE49-F238E27FC236}">
                  <a16:creationId xmlns:a16="http://schemas.microsoft.com/office/drawing/2014/main" id="{370CFDDB-6966-4361-A6F5-55642B170A70}"/>
                </a:ext>
              </a:extLst>
            </p:cNvPr>
            <p:cNvGrpSpPr/>
            <p:nvPr/>
          </p:nvGrpSpPr>
          <p:grpSpPr>
            <a:xfrm>
              <a:off x="7424950" y="4207668"/>
              <a:ext cx="366713" cy="258763"/>
              <a:chOff x="6456362" y="6820014"/>
              <a:chExt cx="366713" cy="258763"/>
            </a:xfrm>
          </p:grpSpPr>
          <p:sp>
            <p:nvSpPr>
              <p:cNvPr id="344" name="Freeform 581">
                <a:extLst>
                  <a:ext uri="{FF2B5EF4-FFF2-40B4-BE49-F238E27FC236}">
                    <a16:creationId xmlns:a16="http://schemas.microsoft.com/office/drawing/2014/main" id="{BFCF9B6B-91FC-494C-928B-FCBBE320B0F2}"/>
                  </a:ext>
                </a:extLst>
              </p:cNvPr>
              <p:cNvSpPr>
                <a:spLocks noEditPoints="1"/>
              </p:cNvSpPr>
              <p:nvPr/>
            </p:nvSpPr>
            <p:spPr bwMode="auto">
              <a:xfrm>
                <a:off x="6456362" y="6842239"/>
                <a:ext cx="325438" cy="236538"/>
              </a:xfrm>
              <a:custGeom>
                <a:avLst/>
                <a:gdLst>
                  <a:gd name="T0" fmla="*/ 205 w 205"/>
                  <a:gd name="T1" fmla="*/ 149 h 149"/>
                  <a:gd name="T2" fmla="*/ 0 w 205"/>
                  <a:gd name="T3" fmla="*/ 149 h 149"/>
                  <a:gd name="T4" fmla="*/ 0 w 205"/>
                  <a:gd name="T5" fmla="*/ 0 h 149"/>
                  <a:gd name="T6" fmla="*/ 205 w 205"/>
                  <a:gd name="T7" fmla="*/ 0 h 149"/>
                  <a:gd name="T8" fmla="*/ 205 w 205"/>
                  <a:gd name="T9" fmla="*/ 149 h 149"/>
                  <a:gd name="T10" fmla="*/ 8 w 205"/>
                  <a:gd name="T11" fmla="*/ 141 h 149"/>
                  <a:gd name="T12" fmla="*/ 197 w 205"/>
                  <a:gd name="T13" fmla="*/ 141 h 149"/>
                  <a:gd name="T14" fmla="*/ 197 w 205"/>
                  <a:gd name="T15" fmla="*/ 10 h 149"/>
                  <a:gd name="T16" fmla="*/ 8 w 205"/>
                  <a:gd name="T17" fmla="*/ 10 h 149"/>
                  <a:gd name="T18" fmla="*/ 8 w 205"/>
                  <a:gd name="T19" fmla="*/ 14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149">
                    <a:moveTo>
                      <a:pt x="205" y="149"/>
                    </a:moveTo>
                    <a:lnTo>
                      <a:pt x="0" y="149"/>
                    </a:lnTo>
                    <a:lnTo>
                      <a:pt x="0" y="0"/>
                    </a:lnTo>
                    <a:lnTo>
                      <a:pt x="205" y="0"/>
                    </a:lnTo>
                    <a:lnTo>
                      <a:pt x="205" y="149"/>
                    </a:lnTo>
                    <a:close/>
                    <a:moveTo>
                      <a:pt x="8" y="141"/>
                    </a:moveTo>
                    <a:lnTo>
                      <a:pt x="197" y="141"/>
                    </a:lnTo>
                    <a:lnTo>
                      <a:pt x="197" y="10"/>
                    </a:lnTo>
                    <a:lnTo>
                      <a:pt x="8" y="10"/>
                    </a:lnTo>
                    <a:lnTo>
                      <a:pt x="8" y="14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5" name="Freeform 582">
                <a:extLst>
                  <a:ext uri="{FF2B5EF4-FFF2-40B4-BE49-F238E27FC236}">
                    <a16:creationId xmlns:a16="http://schemas.microsoft.com/office/drawing/2014/main" id="{B72D7120-AD79-4C08-94B4-8B5C4E7422CF}"/>
                  </a:ext>
                </a:extLst>
              </p:cNvPr>
              <p:cNvSpPr>
                <a:spLocks/>
              </p:cNvSpPr>
              <p:nvPr/>
            </p:nvSpPr>
            <p:spPr bwMode="auto">
              <a:xfrm>
                <a:off x="6472237" y="6820014"/>
                <a:ext cx="350838" cy="236538"/>
              </a:xfrm>
              <a:custGeom>
                <a:avLst/>
                <a:gdLst>
                  <a:gd name="T0" fmla="*/ 221 w 221"/>
                  <a:gd name="T1" fmla="*/ 149 h 149"/>
                  <a:gd name="T2" fmla="*/ 211 w 221"/>
                  <a:gd name="T3" fmla="*/ 149 h 149"/>
                  <a:gd name="T4" fmla="*/ 211 w 221"/>
                  <a:gd name="T5" fmla="*/ 8 h 149"/>
                  <a:gd name="T6" fmla="*/ 10 w 221"/>
                  <a:gd name="T7" fmla="*/ 8 h 149"/>
                  <a:gd name="T8" fmla="*/ 10 w 221"/>
                  <a:gd name="T9" fmla="*/ 20 h 149"/>
                  <a:gd name="T10" fmla="*/ 0 w 221"/>
                  <a:gd name="T11" fmla="*/ 20 h 149"/>
                  <a:gd name="T12" fmla="*/ 0 w 221"/>
                  <a:gd name="T13" fmla="*/ 0 h 149"/>
                  <a:gd name="T14" fmla="*/ 221 w 221"/>
                  <a:gd name="T15" fmla="*/ 0 h 149"/>
                  <a:gd name="T16" fmla="*/ 221 w 221"/>
                  <a:gd name="T17"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149">
                    <a:moveTo>
                      <a:pt x="221" y="149"/>
                    </a:moveTo>
                    <a:lnTo>
                      <a:pt x="211" y="149"/>
                    </a:lnTo>
                    <a:lnTo>
                      <a:pt x="211" y="8"/>
                    </a:lnTo>
                    <a:lnTo>
                      <a:pt x="10" y="8"/>
                    </a:lnTo>
                    <a:lnTo>
                      <a:pt x="10" y="20"/>
                    </a:lnTo>
                    <a:lnTo>
                      <a:pt x="0" y="20"/>
                    </a:lnTo>
                    <a:lnTo>
                      <a:pt x="0" y="0"/>
                    </a:lnTo>
                    <a:lnTo>
                      <a:pt x="221" y="0"/>
                    </a:lnTo>
                    <a:lnTo>
                      <a:pt x="221" y="14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6" name="Rectangle 583">
                <a:extLst>
                  <a:ext uri="{FF2B5EF4-FFF2-40B4-BE49-F238E27FC236}">
                    <a16:creationId xmlns:a16="http://schemas.microsoft.com/office/drawing/2014/main" id="{3741B190-A356-4205-86FC-085AB700B584}"/>
                  </a:ext>
                </a:extLst>
              </p:cNvPr>
              <p:cNvSpPr>
                <a:spLocks noChangeArrowheads="1"/>
              </p:cNvSpPr>
              <p:nvPr/>
            </p:nvSpPr>
            <p:spPr bwMode="auto">
              <a:xfrm>
                <a:off x="6532562" y="6883514"/>
                <a:ext cx="173038" cy="158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7" name="Rectangle 584">
                <a:extLst>
                  <a:ext uri="{FF2B5EF4-FFF2-40B4-BE49-F238E27FC236}">
                    <a16:creationId xmlns:a16="http://schemas.microsoft.com/office/drawing/2014/main" id="{E8D6D94B-F601-48F2-86D0-B69E16AA6FDD}"/>
                  </a:ext>
                </a:extLst>
              </p:cNvPr>
              <p:cNvSpPr>
                <a:spLocks noChangeArrowheads="1"/>
              </p:cNvSpPr>
              <p:nvPr/>
            </p:nvSpPr>
            <p:spPr bwMode="auto">
              <a:xfrm>
                <a:off x="6580187" y="6918439"/>
                <a:ext cx="90488" cy="158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60" name="그룹 459">
              <a:extLst>
                <a:ext uri="{FF2B5EF4-FFF2-40B4-BE49-F238E27FC236}">
                  <a16:creationId xmlns:a16="http://schemas.microsoft.com/office/drawing/2014/main" id="{71C862F3-97E5-4BB3-BA1C-227054E207DA}"/>
                </a:ext>
              </a:extLst>
            </p:cNvPr>
            <p:cNvGrpSpPr/>
            <p:nvPr/>
          </p:nvGrpSpPr>
          <p:grpSpPr>
            <a:xfrm>
              <a:off x="8136150" y="4226718"/>
              <a:ext cx="385763" cy="217488"/>
              <a:chOff x="7167562" y="6839064"/>
              <a:chExt cx="385763" cy="217488"/>
            </a:xfrm>
          </p:grpSpPr>
          <p:sp>
            <p:nvSpPr>
              <p:cNvPr id="348" name="Freeform 585">
                <a:extLst>
                  <a:ext uri="{FF2B5EF4-FFF2-40B4-BE49-F238E27FC236}">
                    <a16:creationId xmlns:a16="http://schemas.microsoft.com/office/drawing/2014/main" id="{3EF33240-58E3-49B8-8B26-8AFC29627CF6}"/>
                  </a:ext>
                </a:extLst>
              </p:cNvPr>
              <p:cNvSpPr>
                <a:spLocks noEditPoints="1"/>
              </p:cNvSpPr>
              <p:nvPr/>
            </p:nvSpPr>
            <p:spPr bwMode="auto">
              <a:xfrm>
                <a:off x="7167562" y="6839064"/>
                <a:ext cx="385763" cy="217488"/>
              </a:xfrm>
              <a:custGeom>
                <a:avLst/>
                <a:gdLst>
                  <a:gd name="T0" fmla="*/ 243 w 243"/>
                  <a:gd name="T1" fmla="*/ 137 h 137"/>
                  <a:gd name="T2" fmla="*/ 0 w 243"/>
                  <a:gd name="T3" fmla="*/ 137 h 137"/>
                  <a:gd name="T4" fmla="*/ 0 w 243"/>
                  <a:gd name="T5" fmla="*/ 0 h 137"/>
                  <a:gd name="T6" fmla="*/ 80 w 243"/>
                  <a:gd name="T7" fmla="*/ 0 h 137"/>
                  <a:gd name="T8" fmla="*/ 94 w 243"/>
                  <a:gd name="T9" fmla="*/ 16 h 137"/>
                  <a:gd name="T10" fmla="*/ 243 w 243"/>
                  <a:gd name="T11" fmla="*/ 18 h 137"/>
                  <a:gd name="T12" fmla="*/ 243 w 243"/>
                  <a:gd name="T13" fmla="*/ 137 h 137"/>
                  <a:gd name="T14" fmla="*/ 8 w 243"/>
                  <a:gd name="T15" fmla="*/ 129 h 137"/>
                  <a:gd name="T16" fmla="*/ 235 w 243"/>
                  <a:gd name="T17" fmla="*/ 129 h 137"/>
                  <a:gd name="T18" fmla="*/ 235 w 243"/>
                  <a:gd name="T19" fmla="*/ 26 h 137"/>
                  <a:gd name="T20" fmla="*/ 92 w 243"/>
                  <a:gd name="T21" fmla="*/ 24 h 137"/>
                  <a:gd name="T22" fmla="*/ 76 w 243"/>
                  <a:gd name="T23" fmla="*/ 8 h 137"/>
                  <a:gd name="T24" fmla="*/ 8 w 243"/>
                  <a:gd name="T25" fmla="*/ 8 h 137"/>
                  <a:gd name="T26" fmla="*/ 8 w 243"/>
                  <a:gd name="T27" fmla="*/ 12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3" h="137">
                    <a:moveTo>
                      <a:pt x="243" y="137"/>
                    </a:moveTo>
                    <a:lnTo>
                      <a:pt x="0" y="137"/>
                    </a:lnTo>
                    <a:lnTo>
                      <a:pt x="0" y="0"/>
                    </a:lnTo>
                    <a:lnTo>
                      <a:pt x="80" y="0"/>
                    </a:lnTo>
                    <a:lnTo>
                      <a:pt x="94" y="16"/>
                    </a:lnTo>
                    <a:lnTo>
                      <a:pt x="243" y="18"/>
                    </a:lnTo>
                    <a:lnTo>
                      <a:pt x="243" y="137"/>
                    </a:lnTo>
                    <a:close/>
                    <a:moveTo>
                      <a:pt x="8" y="129"/>
                    </a:moveTo>
                    <a:lnTo>
                      <a:pt x="235" y="129"/>
                    </a:lnTo>
                    <a:lnTo>
                      <a:pt x="235" y="26"/>
                    </a:lnTo>
                    <a:lnTo>
                      <a:pt x="92" y="24"/>
                    </a:lnTo>
                    <a:lnTo>
                      <a:pt x="76" y="8"/>
                    </a:lnTo>
                    <a:lnTo>
                      <a:pt x="8" y="8"/>
                    </a:lnTo>
                    <a:lnTo>
                      <a:pt x="8" y="12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49" name="Rectangle 586">
                <a:extLst>
                  <a:ext uri="{FF2B5EF4-FFF2-40B4-BE49-F238E27FC236}">
                    <a16:creationId xmlns:a16="http://schemas.microsoft.com/office/drawing/2014/main" id="{2A381C5F-4E36-45D6-A029-B7AF826A7938}"/>
                  </a:ext>
                </a:extLst>
              </p:cNvPr>
              <p:cNvSpPr>
                <a:spLocks noChangeArrowheads="1"/>
              </p:cNvSpPr>
              <p:nvPr/>
            </p:nvSpPr>
            <p:spPr bwMode="auto">
              <a:xfrm>
                <a:off x="7173912" y="6902564"/>
                <a:ext cx="373063"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63" name="그룹 462">
              <a:extLst>
                <a:ext uri="{FF2B5EF4-FFF2-40B4-BE49-F238E27FC236}">
                  <a16:creationId xmlns:a16="http://schemas.microsoft.com/office/drawing/2014/main" id="{143B151F-9CD2-439F-8E8A-C5AB3FBE3024}"/>
                </a:ext>
              </a:extLst>
            </p:cNvPr>
            <p:cNvGrpSpPr/>
            <p:nvPr/>
          </p:nvGrpSpPr>
          <p:grpSpPr>
            <a:xfrm>
              <a:off x="10288800" y="4198143"/>
              <a:ext cx="412750" cy="274638"/>
              <a:chOff x="9320212" y="6810489"/>
              <a:chExt cx="412750" cy="274638"/>
            </a:xfrm>
          </p:grpSpPr>
          <p:sp>
            <p:nvSpPr>
              <p:cNvPr id="350" name="Freeform 587">
                <a:extLst>
                  <a:ext uri="{FF2B5EF4-FFF2-40B4-BE49-F238E27FC236}">
                    <a16:creationId xmlns:a16="http://schemas.microsoft.com/office/drawing/2014/main" id="{B259FDA8-A919-481A-898D-E1254348D507}"/>
                  </a:ext>
                </a:extLst>
              </p:cNvPr>
              <p:cNvSpPr>
                <a:spLocks noEditPoints="1"/>
              </p:cNvSpPr>
              <p:nvPr/>
            </p:nvSpPr>
            <p:spPr bwMode="auto">
              <a:xfrm>
                <a:off x="9320212" y="6810489"/>
                <a:ext cx="412750" cy="223838"/>
              </a:xfrm>
              <a:custGeom>
                <a:avLst/>
                <a:gdLst>
                  <a:gd name="T0" fmla="*/ 112 w 131"/>
                  <a:gd name="T1" fmla="*/ 71 h 71"/>
                  <a:gd name="T2" fmla="*/ 24 w 131"/>
                  <a:gd name="T3" fmla="*/ 71 h 71"/>
                  <a:gd name="T4" fmla="*/ 0 w 131"/>
                  <a:gd name="T5" fmla="*/ 47 h 71"/>
                  <a:gd name="T6" fmla="*/ 0 w 131"/>
                  <a:gd name="T7" fmla="*/ 47 h 71"/>
                  <a:gd name="T8" fmla="*/ 24 w 131"/>
                  <a:gd name="T9" fmla="*/ 19 h 71"/>
                  <a:gd name="T10" fmla="*/ 42 w 131"/>
                  <a:gd name="T11" fmla="*/ 5 h 71"/>
                  <a:gd name="T12" fmla="*/ 56 w 131"/>
                  <a:gd name="T13" fmla="*/ 11 h 71"/>
                  <a:gd name="T14" fmla="*/ 81 w 131"/>
                  <a:gd name="T15" fmla="*/ 0 h 71"/>
                  <a:gd name="T16" fmla="*/ 112 w 131"/>
                  <a:gd name="T17" fmla="*/ 28 h 71"/>
                  <a:gd name="T18" fmla="*/ 131 w 131"/>
                  <a:gd name="T19" fmla="*/ 52 h 71"/>
                  <a:gd name="T20" fmla="*/ 131 w 131"/>
                  <a:gd name="T21" fmla="*/ 52 h 71"/>
                  <a:gd name="T22" fmla="*/ 112 w 131"/>
                  <a:gd name="T23" fmla="*/ 71 h 71"/>
                  <a:gd name="T24" fmla="*/ 42 w 131"/>
                  <a:gd name="T25" fmla="*/ 9 h 71"/>
                  <a:gd name="T26" fmla="*/ 28 w 131"/>
                  <a:gd name="T27" fmla="*/ 21 h 71"/>
                  <a:gd name="T28" fmla="*/ 27 w 131"/>
                  <a:gd name="T29" fmla="*/ 22 h 71"/>
                  <a:gd name="T30" fmla="*/ 26 w 131"/>
                  <a:gd name="T31" fmla="*/ 23 h 71"/>
                  <a:gd name="T32" fmla="*/ 4 w 131"/>
                  <a:gd name="T33" fmla="*/ 47 h 71"/>
                  <a:gd name="T34" fmla="*/ 4 w 131"/>
                  <a:gd name="T35" fmla="*/ 47 h 71"/>
                  <a:gd name="T36" fmla="*/ 24 w 131"/>
                  <a:gd name="T37" fmla="*/ 66 h 71"/>
                  <a:gd name="T38" fmla="*/ 112 w 131"/>
                  <a:gd name="T39" fmla="*/ 66 h 71"/>
                  <a:gd name="T40" fmla="*/ 126 w 131"/>
                  <a:gd name="T41" fmla="*/ 52 h 71"/>
                  <a:gd name="T42" fmla="*/ 126 w 131"/>
                  <a:gd name="T43" fmla="*/ 52 h 71"/>
                  <a:gd name="T44" fmla="*/ 109 w 131"/>
                  <a:gd name="T45" fmla="*/ 31 h 71"/>
                  <a:gd name="T46" fmla="*/ 108 w 131"/>
                  <a:gd name="T47" fmla="*/ 31 h 71"/>
                  <a:gd name="T48" fmla="*/ 108 w 131"/>
                  <a:gd name="T49" fmla="*/ 29 h 71"/>
                  <a:gd name="T50" fmla="*/ 108 w 131"/>
                  <a:gd name="T51" fmla="*/ 28 h 71"/>
                  <a:gd name="T52" fmla="*/ 81 w 131"/>
                  <a:gd name="T53" fmla="*/ 4 h 71"/>
                  <a:gd name="T54" fmla="*/ 58 w 131"/>
                  <a:gd name="T55" fmla="*/ 15 h 71"/>
                  <a:gd name="T56" fmla="*/ 56 w 131"/>
                  <a:gd name="T57" fmla="*/ 18 h 71"/>
                  <a:gd name="T58" fmla="*/ 54 w 131"/>
                  <a:gd name="T59" fmla="*/ 15 h 71"/>
                  <a:gd name="T60" fmla="*/ 42 w 131"/>
                  <a:gd name="T61" fmla="*/ 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1" h="71">
                    <a:moveTo>
                      <a:pt x="112" y="71"/>
                    </a:moveTo>
                    <a:cubicBezTo>
                      <a:pt x="24" y="71"/>
                      <a:pt x="24" y="71"/>
                      <a:pt x="24" y="71"/>
                    </a:cubicBezTo>
                    <a:cubicBezTo>
                      <a:pt x="11" y="71"/>
                      <a:pt x="0" y="60"/>
                      <a:pt x="0" y="47"/>
                    </a:cubicBezTo>
                    <a:cubicBezTo>
                      <a:pt x="0" y="47"/>
                      <a:pt x="0" y="47"/>
                      <a:pt x="0" y="47"/>
                    </a:cubicBezTo>
                    <a:cubicBezTo>
                      <a:pt x="0" y="33"/>
                      <a:pt x="10" y="21"/>
                      <a:pt x="24" y="19"/>
                    </a:cubicBezTo>
                    <a:cubicBezTo>
                      <a:pt x="26" y="11"/>
                      <a:pt x="34" y="5"/>
                      <a:pt x="42" y="5"/>
                    </a:cubicBezTo>
                    <a:cubicBezTo>
                      <a:pt x="47" y="5"/>
                      <a:pt x="52" y="7"/>
                      <a:pt x="56" y="11"/>
                    </a:cubicBezTo>
                    <a:cubicBezTo>
                      <a:pt x="62" y="4"/>
                      <a:pt x="71" y="0"/>
                      <a:pt x="81" y="0"/>
                    </a:cubicBezTo>
                    <a:cubicBezTo>
                      <a:pt x="98" y="0"/>
                      <a:pt x="111" y="12"/>
                      <a:pt x="112" y="28"/>
                    </a:cubicBezTo>
                    <a:cubicBezTo>
                      <a:pt x="123" y="31"/>
                      <a:pt x="131" y="41"/>
                      <a:pt x="131" y="52"/>
                    </a:cubicBezTo>
                    <a:cubicBezTo>
                      <a:pt x="131" y="52"/>
                      <a:pt x="131" y="52"/>
                      <a:pt x="131" y="52"/>
                    </a:cubicBezTo>
                    <a:cubicBezTo>
                      <a:pt x="131" y="62"/>
                      <a:pt x="122" y="71"/>
                      <a:pt x="112" y="71"/>
                    </a:cubicBezTo>
                    <a:close/>
                    <a:moveTo>
                      <a:pt x="42" y="9"/>
                    </a:moveTo>
                    <a:cubicBezTo>
                      <a:pt x="35" y="9"/>
                      <a:pt x="29" y="14"/>
                      <a:pt x="28" y="21"/>
                    </a:cubicBezTo>
                    <a:cubicBezTo>
                      <a:pt x="27" y="22"/>
                      <a:pt x="27" y="22"/>
                      <a:pt x="27" y="22"/>
                    </a:cubicBezTo>
                    <a:cubicBezTo>
                      <a:pt x="26" y="23"/>
                      <a:pt x="26" y="23"/>
                      <a:pt x="26" y="23"/>
                    </a:cubicBezTo>
                    <a:cubicBezTo>
                      <a:pt x="14" y="24"/>
                      <a:pt x="4" y="35"/>
                      <a:pt x="4" y="47"/>
                    </a:cubicBezTo>
                    <a:cubicBezTo>
                      <a:pt x="4" y="47"/>
                      <a:pt x="4" y="47"/>
                      <a:pt x="4" y="47"/>
                    </a:cubicBezTo>
                    <a:cubicBezTo>
                      <a:pt x="5" y="58"/>
                      <a:pt x="13" y="66"/>
                      <a:pt x="24" y="66"/>
                    </a:cubicBezTo>
                    <a:cubicBezTo>
                      <a:pt x="112" y="66"/>
                      <a:pt x="112" y="66"/>
                      <a:pt x="112" y="66"/>
                    </a:cubicBezTo>
                    <a:cubicBezTo>
                      <a:pt x="120" y="66"/>
                      <a:pt x="126" y="60"/>
                      <a:pt x="126" y="52"/>
                    </a:cubicBezTo>
                    <a:cubicBezTo>
                      <a:pt x="126" y="52"/>
                      <a:pt x="126" y="52"/>
                      <a:pt x="126" y="52"/>
                    </a:cubicBezTo>
                    <a:cubicBezTo>
                      <a:pt x="126" y="42"/>
                      <a:pt x="119" y="34"/>
                      <a:pt x="109" y="31"/>
                    </a:cubicBezTo>
                    <a:cubicBezTo>
                      <a:pt x="108" y="31"/>
                      <a:pt x="108" y="31"/>
                      <a:pt x="108" y="31"/>
                    </a:cubicBezTo>
                    <a:cubicBezTo>
                      <a:pt x="108" y="29"/>
                      <a:pt x="108" y="29"/>
                      <a:pt x="108" y="29"/>
                    </a:cubicBezTo>
                    <a:cubicBezTo>
                      <a:pt x="108" y="29"/>
                      <a:pt x="108" y="29"/>
                      <a:pt x="108" y="28"/>
                    </a:cubicBezTo>
                    <a:cubicBezTo>
                      <a:pt x="108" y="15"/>
                      <a:pt x="95" y="4"/>
                      <a:pt x="81" y="4"/>
                    </a:cubicBezTo>
                    <a:cubicBezTo>
                      <a:pt x="71" y="4"/>
                      <a:pt x="63" y="9"/>
                      <a:pt x="58" y="15"/>
                    </a:cubicBezTo>
                    <a:cubicBezTo>
                      <a:pt x="56" y="18"/>
                      <a:pt x="56" y="18"/>
                      <a:pt x="56" y="18"/>
                    </a:cubicBezTo>
                    <a:cubicBezTo>
                      <a:pt x="54" y="15"/>
                      <a:pt x="54" y="15"/>
                      <a:pt x="54" y="15"/>
                    </a:cubicBezTo>
                    <a:cubicBezTo>
                      <a:pt x="52" y="11"/>
                      <a:pt x="47" y="9"/>
                      <a:pt x="42" y="9"/>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1" name="Freeform 588">
                <a:extLst>
                  <a:ext uri="{FF2B5EF4-FFF2-40B4-BE49-F238E27FC236}">
                    <a16:creationId xmlns:a16="http://schemas.microsoft.com/office/drawing/2014/main" id="{97206D00-39BB-4356-A046-3C0FEE2FD8F3}"/>
                  </a:ext>
                </a:extLst>
              </p:cNvPr>
              <p:cNvSpPr>
                <a:spLocks/>
              </p:cNvSpPr>
              <p:nvPr/>
            </p:nvSpPr>
            <p:spPr bwMode="auto">
              <a:xfrm>
                <a:off x="9458325" y="6934314"/>
                <a:ext cx="133350" cy="47625"/>
              </a:xfrm>
              <a:custGeom>
                <a:avLst/>
                <a:gdLst>
                  <a:gd name="T0" fmla="*/ 80 w 84"/>
                  <a:gd name="T1" fmla="*/ 30 h 30"/>
                  <a:gd name="T2" fmla="*/ 38 w 84"/>
                  <a:gd name="T3" fmla="*/ 10 h 30"/>
                  <a:gd name="T4" fmla="*/ 4 w 84"/>
                  <a:gd name="T5" fmla="*/ 30 h 30"/>
                  <a:gd name="T6" fmla="*/ 0 w 84"/>
                  <a:gd name="T7" fmla="*/ 24 h 30"/>
                  <a:gd name="T8" fmla="*/ 38 w 84"/>
                  <a:gd name="T9" fmla="*/ 0 h 30"/>
                  <a:gd name="T10" fmla="*/ 84 w 84"/>
                  <a:gd name="T11" fmla="*/ 22 h 30"/>
                  <a:gd name="T12" fmla="*/ 80 w 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84" h="30">
                    <a:moveTo>
                      <a:pt x="80" y="30"/>
                    </a:moveTo>
                    <a:lnTo>
                      <a:pt x="38" y="10"/>
                    </a:lnTo>
                    <a:lnTo>
                      <a:pt x="4" y="30"/>
                    </a:lnTo>
                    <a:lnTo>
                      <a:pt x="0" y="24"/>
                    </a:lnTo>
                    <a:lnTo>
                      <a:pt x="38" y="0"/>
                    </a:lnTo>
                    <a:lnTo>
                      <a:pt x="84" y="22"/>
                    </a:lnTo>
                    <a:lnTo>
                      <a:pt x="80" y="3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2" name="Rectangle 589">
                <a:extLst>
                  <a:ext uri="{FF2B5EF4-FFF2-40B4-BE49-F238E27FC236}">
                    <a16:creationId xmlns:a16="http://schemas.microsoft.com/office/drawing/2014/main" id="{285D329B-E758-4B13-81DE-8C40AFEABAD9}"/>
                  </a:ext>
                </a:extLst>
              </p:cNvPr>
              <p:cNvSpPr>
                <a:spLocks noChangeArrowheads="1"/>
              </p:cNvSpPr>
              <p:nvPr/>
            </p:nvSpPr>
            <p:spPr bwMode="auto">
              <a:xfrm>
                <a:off x="9512300" y="6940664"/>
                <a:ext cx="12700" cy="144463"/>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64" name="그룹 463">
              <a:extLst>
                <a:ext uri="{FF2B5EF4-FFF2-40B4-BE49-F238E27FC236}">
                  <a16:creationId xmlns:a16="http://schemas.microsoft.com/office/drawing/2014/main" id="{A6503EFD-823F-474B-BDF9-C9D3BA7ADAD3}"/>
                </a:ext>
              </a:extLst>
            </p:cNvPr>
            <p:cNvGrpSpPr/>
            <p:nvPr/>
          </p:nvGrpSpPr>
          <p:grpSpPr>
            <a:xfrm>
              <a:off x="11026988" y="4198143"/>
              <a:ext cx="379413" cy="274638"/>
              <a:chOff x="10058400" y="6810489"/>
              <a:chExt cx="379413" cy="274638"/>
            </a:xfrm>
          </p:grpSpPr>
          <p:sp>
            <p:nvSpPr>
              <p:cNvPr id="353" name="Freeform 590">
                <a:extLst>
                  <a:ext uri="{FF2B5EF4-FFF2-40B4-BE49-F238E27FC236}">
                    <a16:creationId xmlns:a16="http://schemas.microsoft.com/office/drawing/2014/main" id="{D68071ED-BF95-4637-8297-06F6560A7BE3}"/>
                  </a:ext>
                </a:extLst>
              </p:cNvPr>
              <p:cNvSpPr>
                <a:spLocks noEditPoints="1"/>
              </p:cNvSpPr>
              <p:nvPr/>
            </p:nvSpPr>
            <p:spPr bwMode="auto">
              <a:xfrm>
                <a:off x="10058400" y="6810489"/>
                <a:ext cx="379413" cy="207963"/>
              </a:xfrm>
              <a:custGeom>
                <a:avLst/>
                <a:gdLst>
                  <a:gd name="T0" fmla="*/ 102 w 120"/>
                  <a:gd name="T1" fmla="*/ 66 h 66"/>
                  <a:gd name="T2" fmla="*/ 22 w 120"/>
                  <a:gd name="T3" fmla="*/ 66 h 66"/>
                  <a:gd name="T4" fmla="*/ 0 w 120"/>
                  <a:gd name="T5" fmla="*/ 44 h 66"/>
                  <a:gd name="T6" fmla="*/ 0 w 120"/>
                  <a:gd name="T7" fmla="*/ 44 h 66"/>
                  <a:gd name="T8" fmla="*/ 22 w 120"/>
                  <a:gd name="T9" fmla="*/ 17 h 66"/>
                  <a:gd name="T10" fmla="*/ 38 w 120"/>
                  <a:gd name="T11" fmla="*/ 5 h 66"/>
                  <a:gd name="T12" fmla="*/ 51 w 120"/>
                  <a:gd name="T13" fmla="*/ 10 h 66"/>
                  <a:gd name="T14" fmla="*/ 74 w 120"/>
                  <a:gd name="T15" fmla="*/ 0 h 66"/>
                  <a:gd name="T16" fmla="*/ 103 w 120"/>
                  <a:gd name="T17" fmla="*/ 26 h 66"/>
                  <a:gd name="T18" fmla="*/ 120 w 120"/>
                  <a:gd name="T19" fmla="*/ 48 h 66"/>
                  <a:gd name="T20" fmla="*/ 120 w 120"/>
                  <a:gd name="T21" fmla="*/ 48 h 66"/>
                  <a:gd name="T22" fmla="*/ 102 w 120"/>
                  <a:gd name="T23" fmla="*/ 66 h 66"/>
                  <a:gd name="T24" fmla="*/ 38 w 120"/>
                  <a:gd name="T25" fmla="*/ 9 h 66"/>
                  <a:gd name="T26" fmla="*/ 25 w 120"/>
                  <a:gd name="T27" fmla="*/ 20 h 66"/>
                  <a:gd name="T28" fmla="*/ 25 w 120"/>
                  <a:gd name="T29" fmla="*/ 21 h 66"/>
                  <a:gd name="T30" fmla="*/ 24 w 120"/>
                  <a:gd name="T31" fmla="*/ 21 h 66"/>
                  <a:gd name="T32" fmla="*/ 4 w 120"/>
                  <a:gd name="T33" fmla="*/ 44 h 66"/>
                  <a:gd name="T34" fmla="*/ 4 w 120"/>
                  <a:gd name="T35" fmla="*/ 44 h 66"/>
                  <a:gd name="T36" fmla="*/ 22 w 120"/>
                  <a:gd name="T37" fmla="*/ 61 h 66"/>
                  <a:gd name="T38" fmla="*/ 102 w 120"/>
                  <a:gd name="T39" fmla="*/ 61 h 66"/>
                  <a:gd name="T40" fmla="*/ 116 w 120"/>
                  <a:gd name="T41" fmla="*/ 48 h 66"/>
                  <a:gd name="T42" fmla="*/ 116 w 120"/>
                  <a:gd name="T43" fmla="*/ 48 h 66"/>
                  <a:gd name="T44" fmla="*/ 100 w 120"/>
                  <a:gd name="T45" fmla="*/ 29 h 66"/>
                  <a:gd name="T46" fmla="*/ 98 w 120"/>
                  <a:gd name="T47" fmla="*/ 29 h 66"/>
                  <a:gd name="T48" fmla="*/ 98 w 120"/>
                  <a:gd name="T49" fmla="*/ 27 h 66"/>
                  <a:gd name="T50" fmla="*/ 98 w 120"/>
                  <a:gd name="T51" fmla="*/ 27 h 66"/>
                  <a:gd name="T52" fmla="*/ 74 w 120"/>
                  <a:gd name="T53" fmla="*/ 5 h 66"/>
                  <a:gd name="T54" fmla="*/ 53 w 120"/>
                  <a:gd name="T55" fmla="*/ 15 h 66"/>
                  <a:gd name="T56" fmla="*/ 51 w 120"/>
                  <a:gd name="T57" fmla="*/ 17 h 66"/>
                  <a:gd name="T58" fmla="*/ 49 w 120"/>
                  <a:gd name="T59" fmla="*/ 15 h 66"/>
                  <a:gd name="T60" fmla="*/ 38 w 120"/>
                  <a:gd name="T61" fmla="*/ 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66">
                    <a:moveTo>
                      <a:pt x="102" y="66"/>
                    </a:moveTo>
                    <a:cubicBezTo>
                      <a:pt x="22" y="66"/>
                      <a:pt x="22" y="66"/>
                      <a:pt x="22" y="66"/>
                    </a:cubicBezTo>
                    <a:cubicBezTo>
                      <a:pt x="10" y="66"/>
                      <a:pt x="0" y="56"/>
                      <a:pt x="0" y="44"/>
                    </a:cubicBezTo>
                    <a:cubicBezTo>
                      <a:pt x="0" y="44"/>
                      <a:pt x="0" y="44"/>
                      <a:pt x="0" y="44"/>
                    </a:cubicBezTo>
                    <a:cubicBezTo>
                      <a:pt x="0" y="31"/>
                      <a:pt x="9" y="20"/>
                      <a:pt x="22" y="17"/>
                    </a:cubicBezTo>
                    <a:cubicBezTo>
                      <a:pt x="24" y="10"/>
                      <a:pt x="31" y="5"/>
                      <a:pt x="38" y="5"/>
                    </a:cubicBezTo>
                    <a:cubicBezTo>
                      <a:pt x="43" y="5"/>
                      <a:pt x="48" y="7"/>
                      <a:pt x="51" y="10"/>
                    </a:cubicBezTo>
                    <a:cubicBezTo>
                      <a:pt x="57" y="4"/>
                      <a:pt x="65" y="0"/>
                      <a:pt x="74" y="0"/>
                    </a:cubicBezTo>
                    <a:cubicBezTo>
                      <a:pt x="89" y="0"/>
                      <a:pt x="102" y="12"/>
                      <a:pt x="103" y="26"/>
                    </a:cubicBezTo>
                    <a:cubicBezTo>
                      <a:pt x="113" y="29"/>
                      <a:pt x="120" y="38"/>
                      <a:pt x="120" y="48"/>
                    </a:cubicBezTo>
                    <a:cubicBezTo>
                      <a:pt x="120" y="48"/>
                      <a:pt x="120" y="48"/>
                      <a:pt x="120" y="48"/>
                    </a:cubicBezTo>
                    <a:cubicBezTo>
                      <a:pt x="120" y="58"/>
                      <a:pt x="112" y="66"/>
                      <a:pt x="102" y="66"/>
                    </a:cubicBezTo>
                    <a:close/>
                    <a:moveTo>
                      <a:pt x="38" y="9"/>
                    </a:moveTo>
                    <a:cubicBezTo>
                      <a:pt x="32" y="9"/>
                      <a:pt x="27" y="13"/>
                      <a:pt x="25" y="20"/>
                    </a:cubicBezTo>
                    <a:cubicBezTo>
                      <a:pt x="25" y="21"/>
                      <a:pt x="25" y="21"/>
                      <a:pt x="25" y="21"/>
                    </a:cubicBezTo>
                    <a:cubicBezTo>
                      <a:pt x="24" y="21"/>
                      <a:pt x="24" y="21"/>
                      <a:pt x="24" y="21"/>
                    </a:cubicBezTo>
                    <a:cubicBezTo>
                      <a:pt x="12" y="23"/>
                      <a:pt x="4" y="32"/>
                      <a:pt x="4" y="44"/>
                    </a:cubicBezTo>
                    <a:cubicBezTo>
                      <a:pt x="4" y="44"/>
                      <a:pt x="4" y="44"/>
                      <a:pt x="4" y="44"/>
                    </a:cubicBezTo>
                    <a:cubicBezTo>
                      <a:pt x="4" y="53"/>
                      <a:pt x="12" y="61"/>
                      <a:pt x="22" y="61"/>
                    </a:cubicBezTo>
                    <a:cubicBezTo>
                      <a:pt x="102" y="61"/>
                      <a:pt x="102" y="61"/>
                      <a:pt x="102" y="61"/>
                    </a:cubicBezTo>
                    <a:cubicBezTo>
                      <a:pt x="109" y="61"/>
                      <a:pt x="116" y="55"/>
                      <a:pt x="116" y="48"/>
                    </a:cubicBezTo>
                    <a:cubicBezTo>
                      <a:pt x="116" y="48"/>
                      <a:pt x="116" y="48"/>
                      <a:pt x="116" y="48"/>
                    </a:cubicBezTo>
                    <a:cubicBezTo>
                      <a:pt x="116" y="39"/>
                      <a:pt x="109" y="32"/>
                      <a:pt x="100" y="29"/>
                    </a:cubicBezTo>
                    <a:cubicBezTo>
                      <a:pt x="98" y="29"/>
                      <a:pt x="98" y="29"/>
                      <a:pt x="98" y="29"/>
                    </a:cubicBezTo>
                    <a:cubicBezTo>
                      <a:pt x="98" y="27"/>
                      <a:pt x="98" y="27"/>
                      <a:pt x="98" y="27"/>
                    </a:cubicBezTo>
                    <a:cubicBezTo>
                      <a:pt x="98" y="27"/>
                      <a:pt x="98" y="27"/>
                      <a:pt x="98" y="27"/>
                    </a:cubicBezTo>
                    <a:cubicBezTo>
                      <a:pt x="98" y="15"/>
                      <a:pt x="87" y="5"/>
                      <a:pt x="74" y="5"/>
                    </a:cubicBezTo>
                    <a:cubicBezTo>
                      <a:pt x="65" y="5"/>
                      <a:pt x="58" y="8"/>
                      <a:pt x="53" y="15"/>
                    </a:cubicBezTo>
                    <a:cubicBezTo>
                      <a:pt x="51" y="17"/>
                      <a:pt x="51" y="17"/>
                      <a:pt x="51" y="17"/>
                    </a:cubicBezTo>
                    <a:cubicBezTo>
                      <a:pt x="49" y="15"/>
                      <a:pt x="49" y="15"/>
                      <a:pt x="49" y="15"/>
                    </a:cubicBezTo>
                    <a:cubicBezTo>
                      <a:pt x="47" y="11"/>
                      <a:pt x="43" y="9"/>
                      <a:pt x="38" y="9"/>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4" name="Freeform 591">
                <a:extLst>
                  <a:ext uri="{FF2B5EF4-FFF2-40B4-BE49-F238E27FC236}">
                    <a16:creationId xmlns:a16="http://schemas.microsoft.com/office/drawing/2014/main" id="{A00910A8-8877-4666-B073-51BF2B01F2E4}"/>
                  </a:ext>
                </a:extLst>
              </p:cNvPr>
              <p:cNvSpPr>
                <a:spLocks/>
              </p:cNvSpPr>
              <p:nvPr/>
            </p:nvSpPr>
            <p:spPr bwMode="auto">
              <a:xfrm>
                <a:off x="10207625" y="7037502"/>
                <a:ext cx="120650" cy="47625"/>
              </a:xfrm>
              <a:custGeom>
                <a:avLst/>
                <a:gdLst>
                  <a:gd name="T0" fmla="*/ 36 w 76"/>
                  <a:gd name="T1" fmla="*/ 30 h 30"/>
                  <a:gd name="T2" fmla="*/ 0 w 76"/>
                  <a:gd name="T3" fmla="*/ 8 h 30"/>
                  <a:gd name="T4" fmla="*/ 4 w 76"/>
                  <a:gd name="T5" fmla="*/ 0 h 30"/>
                  <a:gd name="T6" fmla="*/ 36 w 76"/>
                  <a:gd name="T7" fmla="*/ 20 h 30"/>
                  <a:gd name="T8" fmla="*/ 72 w 76"/>
                  <a:gd name="T9" fmla="*/ 0 h 30"/>
                  <a:gd name="T10" fmla="*/ 76 w 76"/>
                  <a:gd name="T11" fmla="*/ 8 h 30"/>
                  <a:gd name="T12" fmla="*/ 36 w 7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76" h="30">
                    <a:moveTo>
                      <a:pt x="36" y="30"/>
                    </a:moveTo>
                    <a:lnTo>
                      <a:pt x="0" y="8"/>
                    </a:lnTo>
                    <a:lnTo>
                      <a:pt x="4" y="0"/>
                    </a:lnTo>
                    <a:lnTo>
                      <a:pt x="36" y="20"/>
                    </a:lnTo>
                    <a:lnTo>
                      <a:pt x="72" y="0"/>
                    </a:lnTo>
                    <a:lnTo>
                      <a:pt x="76" y="8"/>
                    </a:lnTo>
                    <a:lnTo>
                      <a:pt x="36" y="3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5" name="Rectangle 592">
                <a:extLst>
                  <a:ext uri="{FF2B5EF4-FFF2-40B4-BE49-F238E27FC236}">
                    <a16:creationId xmlns:a16="http://schemas.microsoft.com/office/drawing/2014/main" id="{BDB63B76-57EE-4BAC-8D41-C1CAFDAF2D91}"/>
                  </a:ext>
                </a:extLst>
              </p:cNvPr>
              <p:cNvSpPr>
                <a:spLocks noChangeArrowheads="1"/>
              </p:cNvSpPr>
              <p:nvPr/>
            </p:nvSpPr>
            <p:spPr bwMode="auto">
              <a:xfrm>
                <a:off x="10258425" y="6943839"/>
                <a:ext cx="12700" cy="134938"/>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61" name="그룹 460">
              <a:extLst>
                <a:ext uri="{FF2B5EF4-FFF2-40B4-BE49-F238E27FC236}">
                  <a16:creationId xmlns:a16="http://schemas.microsoft.com/office/drawing/2014/main" id="{8563F44D-A1B4-4EFE-9A68-883EF3CC1D06}"/>
                </a:ext>
              </a:extLst>
            </p:cNvPr>
            <p:cNvGrpSpPr/>
            <p:nvPr/>
          </p:nvGrpSpPr>
          <p:grpSpPr>
            <a:xfrm>
              <a:off x="8850525" y="4204493"/>
              <a:ext cx="404813" cy="261938"/>
              <a:chOff x="7881937" y="6816839"/>
              <a:chExt cx="404813" cy="261938"/>
            </a:xfrm>
          </p:grpSpPr>
          <p:sp>
            <p:nvSpPr>
              <p:cNvPr id="356" name="Freeform 593">
                <a:extLst>
                  <a:ext uri="{FF2B5EF4-FFF2-40B4-BE49-F238E27FC236}">
                    <a16:creationId xmlns:a16="http://schemas.microsoft.com/office/drawing/2014/main" id="{20D9147F-DDCA-46B3-B5C7-F86116CA8B9C}"/>
                  </a:ext>
                </a:extLst>
              </p:cNvPr>
              <p:cNvSpPr>
                <a:spLocks/>
              </p:cNvSpPr>
              <p:nvPr/>
            </p:nvSpPr>
            <p:spPr bwMode="auto">
              <a:xfrm>
                <a:off x="7881937" y="6848589"/>
                <a:ext cx="350838" cy="230188"/>
              </a:xfrm>
              <a:custGeom>
                <a:avLst/>
                <a:gdLst>
                  <a:gd name="T0" fmla="*/ 221 w 221"/>
                  <a:gd name="T1" fmla="*/ 145 h 145"/>
                  <a:gd name="T2" fmla="*/ 0 w 221"/>
                  <a:gd name="T3" fmla="*/ 145 h 145"/>
                  <a:gd name="T4" fmla="*/ 0 w 221"/>
                  <a:gd name="T5" fmla="*/ 0 h 145"/>
                  <a:gd name="T6" fmla="*/ 71 w 221"/>
                  <a:gd name="T7" fmla="*/ 0 h 145"/>
                  <a:gd name="T8" fmla="*/ 85 w 221"/>
                  <a:gd name="T9" fmla="*/ 16 h 145"/>
                  <a:gd name="T10" fmla="*/ 141 w 221"/>
                  <a:gd name="T11" fmla="*/ 18 h 145"/>
                  <a:gd name="T12" fmla="*/ 141 w 221"/>
                  <a:gd name="T13" fmla="*/ 26 h 145"/>
                  <a:gd name="T14" fmla="*/ 81 w 221"/>
                  <a:gd name="T15" fmla="*/ 26 h 145"/>
                  <a:gd name="T16" fmla="*/ 68 w 221"/>
                  <a:gd name="T17" fmla="*/ 8 h 145"/>
                  <a:gd name="T18" fmla="*/ 8 w 221"/>
                  <a:gd name="T19" fmla="*/ 8 h 145"/>
                  <a:gd name="T20" fmla="*/ 8 w 221"/>
                  <a:gd name="T21" fmla="*/ 137 h 145"/>
                  <a:gd name="T22" fmla="*/ 211 w 221"/>
                  <a:gd name="T23" fmla="*/ 137 h 145"/>
                  <a:gd name="T24" fmla="*/ 211 w 221"/>
                  <a:gd name="T25" fmla="*/ 84 h 145"/>
                  <a:gd name="T26" fmla="*/ 221 w 221"/>
                  <a:gd name="T27" fmla="*/ 84 h 145"/>
                  <a:gd name="T28" fmla="*/ 221 w 221"/>
                  <a:gd name="T2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45">
                    <a:moveTo>
                      <a:pt x="221" y="145"/>
                    </a:moveTo>
                    <a:lnTo>
                      <a:pt x="0" y="145"/>
                    </a:lnTo>
                    <a:lnTo>
                      <a:pt x="0" y="0"/>
                    </a:lnTo>
                    <a:lnTo>
                      <a:pt x="71" y="0"/>
                    </a:lnTo>
                    <a:lnTo>
                      <a:pt x="85" y="16"/>
                    </a:lnTo>
                    <a:lnTo>
                      <a:pt x="141" y="18"/>
                    </a:lnTo>
                    <a:lnTo>
                      <a:pt x="141" y="26"/>
                    </a:lnTo>
                    <a:lnTo>
                      <a:pt x="81" y="26"/>
                    </a:lnTo>
                    <a:lnTo>
                      <a:pt x="68" y="8"/>
                    </a:lnTo>
                    <a:lnTo>
                      <a:pt x="8" y="8"/>
                    </a:lnTo>
                    <a:lnTo>
                      <a:pt x="8" y="137"/>
                    </a:lnTo>
                    <a:lnTo>
                      <a:pt x="211" y="137"/>
                    </a:lnTo>
                    <a:lnTo>
                      <a:pt x="211" y="84"/>
                    </a:lnTo>
                    <a:lnTo>
                      <a:pt x="221" y="84"/>
                    </a:lnTo>
                    <a:lnTo>
                      <a:pt x="221" y="14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7" name="Rectangle 594">
                <a:extLst>
                  <a:ext uri="{FF2B5EF4-FFF2-40B4-BE49-F238E27FC236}">
                    <a16:creationId xmlns:a16="http://schemas.microsoft.com/office/drawing/2014/main" id="{89FAAF51-14C6-4BED-8118-A52B23A00748}"/>
                  </a:ext>
                </a:extLst>
              </p:cNvPr>
              <p:cNvSpPr>
                <a:spLocks noChangeArrowheads="1"/>
              </p:cNvSpPr>
              <p:nvPr/>
            </p:nvSpPr>
            <p:spPr bwMode="auto">
              <a:xfrm>
                <a:off x="7888287" y="6912089"/>
                <a:ext cx="217488" cy="158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8" name="Freeform 595">
                <a:extLst>
                  <a:ext uri="{FF2B5EF4-FFF2-40B4-BE49-F238E27FC236}">
                    <a16:creationId xmlns:a16="http://schemas.microsoft.com/office/drawing/2014/main" id="{03C0B3BD-CD7E-4722-A901-ED0085B909F6}"/>
                  </a:ext>
                </a:extLst>
              </p:cNvPr>
              <p:cNvSpPr>
                <a:spLocks noEditPoints="1"/>
              </p:cNvSpPr>
              <p:nvPr/>
            </p:nvSpPr>
            <p:spPr bwMode="auto">
              <a:xfrm>
                <a:off x="8096250" y="6816839"/>
                <a:ext cx="190500" cy="179388"/>
              </a:xfrm>
              <a:custGeom>
                <a:avLst/>
                <a:gdLst>
                  <a:gd name="T0" fmla="*/ 30 w 60"/>
                  <a:gd name="T1" fmla="*/ 57 h 57"/>
                  <a:gd name="T2" fmla="*/ 0 w 60"/>
                  <a:gd name="T3" fmla="*/ 28 h 57"/>
                  <a:gd name="T4" fmla="*/ 30 w 60"/>
                  <a:gd name="T5" fmla="*/ 0 h 57"/>
                  <a:gd name="T6" fmla="*/ 60 w 60"/>
                  <a:gd name="T7" fmla="*/ 28 h 57"/>
                  <a:gd name="T8" fmla="*/ 30 w 60"/>
                  <a:gd name="T9" fmla="*/ 57 h 57"/>
                  <a:gd name="T10" fmla="*/ 30 w 60"/>
                  <a:gd name="T11" fmla="*/ 5 h 57"/>
                  <a:gd name="T12" fmla="*/ 4 w 60"/>
                  <a:gd name="T13" fmla="*/ 28 h 57"/>
                  <a:gd name="T14" fmla="*/ 30 w 60"/>
                  <a:gd name="T15" fmla="*/ 52 h 57"/>
                  <a:gd name="T16" fmla="*/ 55 w 60"/>
                  <a:gd name="T17" fmla="*/ 28 h 57"/>
                  <a:gd name="T18" fmla="*/ 30 w 60"/>
                  <a:gd name="T19"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7">
                    <a:moveTo>
                      <a:pt x="30" y="57"/>
                    </a:moveTo>
                    <a:cubicBezTo>
                      <a:pt x="13" y="57"/>
                      <a:pt x="0" y="44"/>
                      <a:pt x="0" y="28"/>
                    </a:cubicBezTo>
                    <a:cubicBezTo>
                      <a:pt x="0" y="13"/>
                      <a:pt x="13" y="0"/>
                      <a:pt x="30" y="0"/>
                    </a:cubicBezTo>
                    <a:cubicBezTo>
                      <a:pt x="46" y="0"/>
                      <a:pt x="60" y="13"/>
                      <a:pt x="60" y="28"/>
                    </a:cubicBezTo>
                    <a:cubicBezTo>
                      <a:pt x="60" y="44"/>
                      <a:pt x="46" y="57"/>
                      <a:pt x="30" y="57"/>
                    </a:cubicBezTo>
                    <a:close/>
                    <a:moveTo>
                      <a:pt x="30" y="5"/>
                    </a:moveTo>
                    <a:cubicBezTo>
                      <a:pt x="16" y="5"/>
                      <a:pt x="4" y="15"/>
                      <a:pt x="4" y="28"/>
                    </a:cubicBezTo>
                    <a:cubicBezTo>
                      <a:pt x="4" y="42"/>
                      <a:pt x="16" y="52"/>
                      <a:pt x="30" y="52"/>
                    </a:cubicBezTo>
                    <a:cubicBezTo>
                      <a:pt x="44" y="52"/>
                      <a:pt x="55" y="42"/>
                      <a:pt x="55" y="28"/>
                    </a:cubicBezTo>
                    <a:cubicBezTo>
                      <a:pt x="55" y="15"/>
                      <a:pt x="44" y="5"/>
                      <a:pt x="30" y="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59" name="Rectangle 596">
                <a:extLst>
                  <a:ext uri="{FF2B5EF4-FFF2-40B4-BE49-F238E27FC236}">
                    <a16:creationId xmlns:a16="http://schemas.microsoft.com/office/drawing/2014/main" id="{CDA8EB05-A00F-4DB4-B3F7-0F9C8F418317}"/>
                  </a:ext>
                </a:extLst>
              </p:cNvPr>
              <p:cNvSpPr>
                <a:spLocks noChangeArrowheads="1"/>
              </p:cNvSpPr>
              <p:nvPr/>
            </p:nvSpPr>
            <p:spPr bwMode="auto">
              <a:xfrm>
                <a:off x="8185150" y="6864464"/>
                <a:ext cx="12700" cy="889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0" name="Rectangle 597">
                <a:extLst>
                  <a:ext uri="{FF2B5EF4-FFF2-40B4-BE49-F238E27FC236}">
                    <a16:creationId xmlns:a16="http://schemas.microsoft.com/office/drawing/2014/main" id="{9F46E55A-903C-4AA5-B53E-4B9D2BAD74B9}"/>
                  </a:ext>
                </a:extLst>
              </p:cNvPr>
              <p:cNvSpPr>
                <a:spLocks noChangeArrowheads="1"/>
              </p:cNvSpPr>
              <p:nvPr/>
            </p:nvSpPr>
            <p:spPr bwMode="auto">
              <a:xfrm>
                <a:off x="8153400" y="6899389"/>
                <a:ext cx="73025" cy="158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62" name="그룹 461">
              <a:extLst>
                <a:ext uri="{FF2B5EF4-FFF2-40B4-BE49-F238E27FC236}">
                  <a16:creationId xmlns:a16="http://schemas.microsoft.com/office/drawing/2014/main" id="{E37331B6-89F0-468E-909E-12E875398010}"/>
                </a:ext>
              </a:extLst>
            </p:cNvPr>
            <p:cNvGrpSpPr/>
            <p:nvPr/>
          </p:nvGrpSpPr>
          <p:grpSpPr>
            <a:xfrm>
              <a:off x="9568075" y="4204493"/>
              <a:ext cx="409576" cy="265113"/>
              <a:chOff x="8599487" y="6816839"/>
              <a:chExt cx="409576" cy="265113"/>
            </a:xfrm>
          </p:grpSpPr>
          <p:sp>
            <p:nvSpPr>
              <p:cNvPr id="361" name="Freeform 598">
                <a:extLst>
                  <a:ext uri="{FF2B5EF4-FFF2-40B4-BE49-F238E27FC236}">
                    <a16:creationId xmlns:a16="http://schemas.microsoft.com/office/drawing/2014/main" id="{AE1D346A-5C0D-4CAA-AAC6-6667D43D0031}"/>
                  </a:ext>
                </a:extLst>
              </p:cNvPr>
              <p:cNvSpPr>
                <a:spLocks/>
              </p:cNvSpPr>
              <p:nvPr/>
            </p:nvSpPr>
            <p:spPr bwMode="auto">
              <a:xfrm>
                <a:off x="8599487" y="6845414"/>
                <a:ext cx="357188" cy="236538"/>
              </a:xfrm>
              <a:custGeom>
                <a:avLst/>
                <a:gdLst>
                  <a:gd name="T0" fmla="*/ 225 w 225"/>
                  <a:gd name="T1" fmla="*/ 149 h 149"/>
                  <a:gd name="T2" fmla="*/ 0 w 225"/>
                  <a:gd name="T3" fmla="*/ 149 h 149"/>
                  <a:gd name="T4" fmla="*/ 0 w 225"/>
                  <a:gd name="T5" fmla="*/ 0 h 149"/>
                  <a:gd name="T6" fmla="*/ 73 w 225"/>
                  <a:gd name="T7" fmla="*/ 0 h 149"/>
                  <a:gd name="T8" fmla="*/ 87 w 225"/>
                  <a:gd name="T9" fmla="*/ 18 h 149"/>
                  <a:gd name="T10" fmla="*/ 145 w 225"/>
                  <a:gd name="T11" fmla="*/ 18 h 149"/>
                  <a:gd name="T12" fmla="*/ 145 w 225"/>
                  <a:gd name="T13" fmla="*/ 26 h 149"/>
                  <a:gd name="T14" fmla="*/ 83 w 225"/>
                  <a:gd name="T15" fmla="*/ 26 h 149"/>
                  <a:gd name="T16" fmla="*/ 69 w 225"/>
                  <a:gd name="T17" fmla="*/ 10 h 149"/>
                  <a:gd name="T18" fmla="*/ 8 w 225"/>
                  <a:gd name="T19" fmla="*/ 10 h 149"/>
                  <a:gd name="T20" fmla="*/ 8 w 225"/>
                  <a:gd name="T21" fmla="*/ 139 h 149"/>
                  <a:gd name="T22" fmla="*/ 217 w 225"/>
                  <a:gd name="T23" fmla="*/ 139 h 149"/>
                  <a:gd name="T24" fmla="*/ 217 w 225"/>
                  <a:gd name="T25" fmla="*/ 86 h 149"/>
                  <a:gd name="T26" fmla="*/ 225 w 225"/>
                  <a:gd name="T27" fmla="*/ 86 h 149"/>
                  <a:gd name="T28" fmla="*/ 225 w 225"/>
                  <a:gd name="T2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 h="149">
                    <a:moveTo>
                      <a:pt x="225" y="149"/>
                    </a:moveTo>
                    <a:lnTo>
                      <a:pt x="0" y="149"/>
                    </a:lnTo>
                    <a:lnTo>
                      <a:pt x="0" y="0"/>
                    </a:lnTo>
                    <a:lnTo>
                      <a:pt x="73" y="0"/>
                    </a:lnTo>
                    <a:lnTo>
                      <a:pt x="87" y="18"/>
                    </a:lnTo>
                    <a:lnTo>
                      <a:pt x="145" y="18"/>
                    </a:lnTo>
                    <a:lnTo>
                      <a:pt x="145" y="26"/>
                    </a:lnTo>
                    <a:lnTo>
                      <a:pt x="83" y="26"/>
                    </a:lnTo>
                    <a:lnTo>
                      <a:pt x="69" y="10"/>
                    </a:lnTo>
                    <a:lnTo>
                      <a:pt x="8" y="10"/>
                    </a:lnTo>
                    <a:lnTo>
                      <a:pt x="8" y="139"/>
                    </a:lnTo>
                    <a:lnTo>
                      <a:pt x="217" y="139"/>
                    </a:lnTo>
                    <a:lnTo>
                      <a:pt x="217" y="86"/>
                    </a:lnTo>
                    <a:lnTo>
                      <a:pt x="225" y="86"/>
                    </a:lnTo>
                    <a:lnTo>
                      <a:pt x="225" y="14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2" name="Rectangle 599">
                <a:extLst>
                  <a:ext uri="{FF2B5EF4-FFF2-40B4-BE49-F238E27FC236}">
                    <a16:creationId xmlns:a16="http://schemas.microsoft.com/office/drawing/2014/main" id="{52238A6A-BE78-4FA5-8266-76AED1B3CBE6}"/>
                  </a:ext>
                </a:extLst>
              </p:cNvPr>
              <p:cNvSpPr>
                <a:spLocks noChangeArrowheads="1"/>
              </p:cNvSpPr>
              <p:nvPr/>
            </p:nvSpPr>
            <p:spPr bwMode="auto">
              <a:xfrm>
                <a:off x="8605837" y="6912089"/>
                <a:ext cx="223838" cy="158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3" name="Freeform 600">
                <a:extLst>
                  <a:ext uri="{FF2B5EF4-FFF2-40B4-BE49-F238E27FC236}">
                    <a16:creationId xmlns:a16="http://schemas.microsoft.com/office/drawing/2014/main" id="{05CE6D73-2F11-44F2-B165-D80F8CC508D3}"/>
                  </a:ext>
                </a:extLst>
              </p:cNvPr>
              <p:cNvSpPr>
                <a:spLocks noEditPoints="1"/>
              </p:cNvSpPr>
              <p:nvPr/>
            </p:nvSpPr>
            <p:spPr bwMode="auto">
              <a:xfrm>
                <a:off x="8820150" y="6816839"/>
                <a:ext cx="188913" cy="179388"/>
              </a:xfrm>
              <a:custGeom>
                <a:avLst/>
                <a:gdLst>
                  <a:gd name="T0" fmla="*/ 30 w 60"/>
                  <a:gd name="T1" fmla="*/ 57 h 57"/>
                  <a:gd name="T2" fmla="*/ 0 w 60"/>
                  <a:gd name="T3" fmla="*/ 28 h 57"/>
                  <a:gd name="T4" fmla="*/ 30 w 60"/>
                  <a:gd name="T5" fmla="*/ 0 h 57"/>
                  <a:gd name="T6" fmla="*/ 60 w 60"/>
                  <a:gd name="T7" fmla="*/ 28 h 57"/>
                  <a:gd name="T8" fmla="*/ 30 w 60"/>
                  <a:gd name="T9" fmla="*/ 57 h 57"/>
                  <a:gd name="T10" fmla="*/ 30 w 60"/>
                  <a:gd name="T11" fmla="*/ 4 h 57"/>
                  <a:gd name="T12" fmla="*/ 4 w 60"/>
                  <a:gd name="T13" fmla="*/ 28 h 57"/>
                  <a:gd name="T14" fmla="*/ 30 w 60"/>
                  <a:gd name="T15" fmla="*/ 52 h 57"/>
                  <a:gd name="T16" fmla="*/ 56 w 60"/>
                  <a:gd name="T17" fmla="*/ 28 h 57"/>
                  <a:gd name="T18" fmla="*/ 30 w 60"/>
                  <a:gd name="T19" fmla="*/ 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57">
                    <a:moveTo>
                      <a:pt x="30" y="57"/>
                    </a:moveTo>
                    <a:cubicBezTo>
                      <a:pt x="13" y="57"/>
                      <a:pt x="0" y="44"/>
                      <a:pt x="0" y="28"/>
                    </a:cubicBezTo>
                    <a:cubicBezTo>
                      <a:pt x="0" y="13"/>
                      <a:pt x="13" y="0"/>
                      <a:pt x="30" y="0"/>
                    </a:cubicBezTo>
                    <a:cubicBezTo>
                      <a:pt x="46" y="0"/>
                      <a:pt x="60" y="13"/>
                      <a:pt x="60" y="28"/>
                    </a:cubicBezTo>
                    <a:cubicBezTo>
                      <a:pt x="60" y="44"/>
                      <a:pt x="46" y="57"/>
                      <a:pt x="30" y="57"/>
                    </a:cubicBezTo>
                    <a:close/>
                    <a:moveTo>
                      <a:pt x="30" y="4"/>
                    </a:moveTo>
                    <a:cubicBezTo>
                      <a:pt x="15" y="4"/>
                      <a:pt x="4" y="15"/>
                      <a:pt x="4" y="28"/>
                    </a:cubicBezTo>
                    <a:cubicBezTo>
                      <a:pt x="4" y="42"/>
                      <a:pt x="15" y="52"/>
                      <a:pt x="30" y="52"/>
                    </a:cubicBezTo>
                    <a:cubicBezTo>
                      <a:pt x="44" y="52"/>
                      <a:pt x="56" y="42"/>
                      <a:pt x="56" y="28"/>
                    </a:cubicBezTo>
                    <a:cubicBezTo>
                      <a:pt x="56" y="15"/>
                      <a:pt x="44" y="4"/>
                      <a:pt x="30"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4" name="Rectangle 601">
                <a:extLst>
                  <a:ext uri="{FF2B5EF4-FFF2-40B4-BE49-F238E27FC236}">
                    <a16:creationId xmlns:a16="http://schemas.microsoft.com/office/drawing/2014/main" id="{435AC9B7-AEF2-4D55-8B00-BDD6E7E1921A}"/>
                  </a:ext>
                </a:extLst>
              </p:cNvPr>
              <p:cNvSpPr>
                <a:spLocks noChangeArrowheads="1"/>
              </p:cNvSpPr>
              <p:nvPr/>
            </p:nvSpPr>
            <p:spPr bwMode="auto">
              <a:xfrm>
                <a:off x="8877300" y="6902564"/>
                <a:ext cx="73025"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65" name="그룹 464">
              <a:extLst>
                <a:ext uri="{FF2B5EF4-FFF2-40B4-BE49-F238E27FC236}">
                  <a16:creationId xmlns:a16="http://schemas.microsoft.com/office/drawing/2014/main" id="{D5515155-BD56-47D2-AB4C-121FD19ACA65}"/>
                </a:ext>
              </a:extLst>
            </p:cNvPr>
            <p:cNvGrpSpPr/>
            <p:nvPr/>
          </p:nvGrpSpPr>
          <p:grpSpPr>
            <a:xfrm>
              <a:off x="11741363" y="4226718"/>
              <a:ext cx="392112" cy="220663"/>
              <a:chOff x="10772775" y="6839064"/>
              <a:chExt cx="392112" cy="220663"/>
            </a:xfrm>
          </p:grpSpPr>
          <p:sp>
            <p:nvSpPr>
              <p:cNvPr id="365" name="Freeform 602">
                <a:extLst>
                  <a:ext uri="{FF2B5EF4-FFF2-40B4-BE49-F238E27FC236}">
                    <a16:creationId xmlns:a16="http://schemas.microsoft.com/office/drawing/2014/main" id="{76BE94D7-A644-4E14-B7C6-E3840463BDB4}"/>
                  </a:ext>
                </a:extLst>
              </p:cNvPr>
              <p:cNvSpPr>
                <a:spLocks/>
              </p:cNvSpPr>
              <p:nvPr/>
            </p:nvSpPr>
            <p:spPr bwMode="auto">
              <a:xfrm>
                <a:off x="10772775" y="6839064"/>
                <a:ext cx="357188" cy="220663"/>
              </a:xfrm>
              <a:custGeom>
                <a:avLst/>
                <a:gdLst>
                  <a:gd name="T0" fmla="*/ 96 w 113"/>
                  <a:gd name="T1" fmla="*/ 70 h 70"/>
                  <a:gd name="T2" fmla="*/ 21 w 113"/>
                  <a:gd name="T3" fmla="*/ 70 h 70"/>
                  <a:gd name="T4" fmla="*/ 0 w 113"/>
                  <a:gd name="T5" fmla="*/ 47 h 70"/>
                  <a:gd name="T6" fmla="*/ 0 w 113"/>
                  <a:gd name="T7" fmla="*/ 46 h 70"/>
                  <a:gd name="T8" fmla="*/ 21 w 113"/>
                  <a:gd name="T9" fmla="*/ 18 h 70"/>
                  <a:gd name="T10" fmla="*/ 37 w 113"/>
                  <a:gd name="T11" fmla="*/ 4 h 70"/>
                  <a:gd name="T12" fmla="*/ 48 w 113"/>
                  <a:gd name="T13" fmla="*/ 10 h 70"/>
                  <a:gd name="T14" fmla="*/ 69 w 113"/>
                  <a:gd name="T15" fmla="*/ 0 h 70"/>
                  <a:gd name="T16" fmla="*/ 92 w 113"/>
                  <a:gd name="T17" fmla="*/ 12 h 70"/>
                  <a:gd name="T18" fmla="*/ 88 w 113"/>
                  <a:gd name="T19" fmla="*/ 14 h 70"/>
                  <a:gd name="T20" fmla="*/ 69 w 113"/>
                  <a:gd name="T21" fmla="*/ 4 h 70"/>
                  <a:gd name="T22" fmla="*/ 50 w 113"/>
                  <a:gd name="T23" fmla="*/ 15 h 70"/>
                  <a:gd name="T24" fmla="*/ 48 w 113"/>
                  <a:gd name="T25" fmla="*/ 18 h 70"/>
                  <a:gd name="T26" fmla="*/ 47 w 113"/>
                  <a:gd name="T27" fmla="*/ 15 h 70"/>
                  <a:gd name="T28" fmla="*/ 37 w 113"/>
                  <a:gd name="T29" fmla="*/ 8 h 70"/>
                  <a:gd name="T30" fmla="*/ 25 w 113"/>
                  <a:gd name="T31" fmla="*/ 20 h 70"/>
                  <a:gd name="T32" fmla="*/ 24 w 113"/>
                  <a:gd name="T33" fmla="*/ 22 h 70"/>
                  <a:gd name="T34" fmla="*/ 23 w 113"/>
                  <a:gd name="T35" fmla="*/ 22 h 70"/>
                  <a:gd name="T36" fmla="*/ 5 w 113"/>
                  <a:gd name="T37" fmla="*/ 46 h 70"/>
                  <a:gd name="T38" fmla="*/ 5 w 113"/>
                  <a:gd name="T39" fmla="*/ 47 h 70"/>
                  <a:gd name="T40" fmla="*/ 21 w 113"/>
                  <a:gd name="T41" fmla="*/ 66 h 70"/>
                  <a:gd name="T42" fmla="*/ 96 w 113"/>
                  <a:gd name="T43" fmla="*/ 66 h 70"/>
                  <a:gd name="T44" fmla="*/ 108 w 113"/>
                  <a:gd name="T45" fmla="*/ 51 h 70"/>
                  <a:gd name="T46" fmla="*/ 108 w 113"/>
                  <a:gd name="T47" fmla="*/ 51 h 70"/>
                  <a:gd name="T48" fmla="*/ 108 w 113"/>
                  <a:gd name="T49" fmla="*/ 46 h 70"/>
                  <a:gd name="T50" fmla="*/ 112 w 113"/>
                  <a:gd name="T51" fmla="*/ 46 h 70"/>
                  <a:gd name="T52" fmla="*/ 113 w 113"/>
                  <a:gd name="T53" fmla="*/ 51 h 70"/>
                  <a:gd name="T54" fmla="*/ 113 w 113"/>
                  <a:gd name="T55" fmla="*/ 51 h 70"/>
                  <a:gd name="T56" fmla="*/ 96 w 113"/>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70">
                    <a:moveTo>
                      <a:pt x="96" y="70"/>
                    </a:moveTo>
                    <a:cubicBezTo>
                      <a:pt x="21" y="70"/>
                      <a:pt x="21" y="70"/>
                      <a:pt x="21" y="70"/>
                    </a:cubicBezTo>
                    <a:cubicBezTo>
                      <a:pt x="10" y="70"/>
                      <a:pt x="0" y="60"/>
                      <a:pt x="0" y="47"/>
                    </a:cubicBezTo>
                    <a:cubicBezTo>
                      <a:pt x="0" y="46"/>
                      <a:pt x="0" y="46"/>
                      <a:pt x="0" y="46"/>
                    </a:cubicBezTo>
                    <a:cubicBezTo>
                      <a:pt x="0" y="33"/>
                      <a:pt x="9" y="21"/>
                      <a:pt x="21" y="18"/>
                    </a:cubicBezTo>
                    <a:cubicBezTo>
                      <a:pt x="23" y="10"/>
                      <a:pt x="29" y="4"/>
                      <a:pt x="37" y="4"/>
                    </a:cubicBezTo>
                    <a:cubicBezTo>
                      <a:pt x="41" y="4"/>
                      <a:pt x="45" y="6"/>
                      <a:pt x="48" y="10"/>
                    </a:cubicBezTo>
                    <a:cubicBezTo>
                      <a:pt x="54" y="3"/>
                      <a:pt x="61" y="0"/>
                      <a:pt x="69" y="0"/>
                    </a:cubicBezTo>
                    <a:cubicBezTo>
                      <a:pt x="80" y="0"/>
                      <a:pt x="87" y="4"/>
                      <a:pt x="92" y="12"/>
                    </a:cubicBezTo>
                    <a:cubicBezTo>
                      <a:pt x="88" y="14"/>
                      <a:pt x="88" y="14"/>
                      <a:pt x="88" y="14"/>
                    </a:cubicBezTo>
                    <a:cubicBezTo>
                      <a:pt x="84" y="7"/>
                      <a:pt x="78" y="4"/>
                      <a:pt x="69" y="4"/>
                    </a:cubicBezTo>
                    <a:cubicBezTo>
                      <a:pt x="62" y="4"/>
                      <a:pt x="55" y="8"/>
                      <a:pt x="50" y="15"/>
                    </a:cubicBezTo>
                    <a:cubicBezTo>
                      <a:pt x="48" y="18"/>
                      <a:pt x="48" y="18"/>
                      <a:pt x="48" y="18"/>
                    </a:cubicBezTo>
                    <a:cubicBezTo>
                      <a:pt x="47" y="15"/>
                      <a:pt x="47" y="15"/>
                      <a:pt x="47" y="15"/>
                    </a:cubicBezTo>
                    <a:cubicBezTo>
                      <a:pt x="44" y="11"/>
                      <a:pt x="41" y="8"/>
                      <a:pt x="37" y="8"/>
                    </a:cubicBezTo>
                    <a:cubicBezTo>
                      <a:pt x="31" y="8"/>
                      <a:pt x="26" y="13"/>
                      <a:pt x="25" y="20"/>
                    </a:cubicBezTo>
                    <a:cubicBezTo>
                      <a:pt x="24" y="22"/>
                      <a:pt x="24" y="22"/>
                      <a:pt x="24" y="22"/>
                    </a:cubicBezTo>
                    <a:cubicBezTo>
                      <a:pt x="23" y="22"/>
                      <a:pt x="23" y="22"/>
                      <a:pt x="23" y="22"/>
                    </a:cubicBezTo>
                    <a:cubicBezTo>
                      <a:pt x="12" y="24"/>
                      <a:pt x="5" y="34"/>
                      <a:pt x="5" y="46"/>
                    </a:cubicBezTo>
                    <a:cubicBezTo>
                      <a:pt x="5" y="47"/>
                      <a:pt x="5" y="47"/>
                      <a:pt x="5" y="47"/>
                    </a:cubicBezTo>
                    <a:cubicBezTo>
                      <a:pt x="5" y="57"/>
                      <a:pt x="12" y="66"/>
                      <a:pt x="21" y="66"/>
                    </a:cubicBezTo>
                    <a:cubicBezTo>
                      <a:pt x="96" y="66"/>
                      <a:pt x="96" y="66"/>
                      <a:pt x="96" y="66"/>
                    </a:cubicBezTo>
                    <a:cubicBezTo>
                      <a:pt x="103" y="66"/>
                      <a:pt x="108" y="59"/>
                      <a:pt x="108" y="51"/>
                    </a:cubicBezTo>
                    <a:cubicBezTo>
                      <a:pt x="108" y="51"/>
                      <a:pt x="108" y="51"/>
                      <a:pt x="108" y="51"/>
                    </a:cubicBezTo>
                    <a:cubicBezTo>
                      <a:pt x="108" y="50"/>
                      <a:pt x="108" y="48"/>
                      <a:pt x="108" y="46"/>
                    </a:cubicBezTo>
                    <a:cubicBezTo>
                      <a:pt x="112" y="46"/>
                      <a:pt x="112" y="46"/>
                      <a:pt x="112" y="46"/>
                    </a:cubicBezTo>
                    <a:cubicBezTo>
                      <a:pt x="112" y="47"/>
                      <a:pt x="113" y="49"/>
                      <a:pt x="113" y="51"/>
                    </a:cubicBezTo>
                    <a:cubicBezTo>
                      <a:pt x="113" y="51"/>
                      <a:pt x="113" y="51"/>
                      <a:pt x="113" y="51"/>
                    </a:cubicBezTo>
                    <a:cubicBezTo>
                      <a:pt x="113" y="62"/>
                      <a:pt x="105" y="70"/>
                      <a:pt x="96" y="7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6" name="Freeform 603">
                <a:extLst>
                  <a:ext uri="{FF2B5EF4-FFF2-40B4-BE49-F238E27FC236}">
                    <a16:creationId xmlns:a16="http://schemas.microsoft.com/office/drawing/2014/main" id="{1AFA0A53-6DA5-4D5E-B630-BA3C687CE52B}"/>
                  </a:ext>
                </a:extLst>
              </p:cNvPr>
              <p:cNvSpPr>
                <a:spLocks noEditPoints="1"/>
              </p:cNvSpPr>
              <p:nvPr/>
            </p:nvSpPr>
            <p:spPr bwMode="auto">
              <a:xfrm>
                <a:off x="11012487" y="6867639"/>
                <a:ext cx="152400" cy="128588"/>
              </a:xfrm>
              <a:custGeom>
                <a:avLst/>
                <a:gdLst>
                  <a:gd name="T0" fmla="*/ 24 w 48"/>
                  <a:gd name="T1" fmla="*/ 41 h 41"/>
                  <a:gd name="T2" fmla="*/ 0 w 48"/>
                  <a:gd name="T3" fmla="*/ 20 h 41"/>
                  <a:gd name="T4" fmla="*/ 24 w 48"/>
                  <a:gd name="T5" fmla="*/ 0 h 41"/>
                  <a:gd name="T6" fmla="*/ 48 w 48"/>
                  <a:gd name="T7" fmla="*/ 20 h 41"/>
                  <a:gd name="T8" fmla="*/ 24 w 48"/>
                  <a:gd name="T9" fmla="*/ 41 h 41"/>
                  <a:gd name="T10" fmla="*/ 24 w 48"/>
                  <a:gd name="T11" fmla="*/ 4 h 41"/>
                  <a:gd name="T12" fmla="*/ 5 w 48"/>
                  <a:gd name="T13" fmla="*/ 20 h 41"/>
                  <a:gd name="T14" fmla="*/ 24 w 48"/>
                  <a:gd name="T15" fmla="*/ 36 h 41"/>
                  <a:gd name="T16" fmla="*/ 44 w 48"/>
                  <a:gd name="T17" fmla="*/ 20 h 41"/>
                  <a:gd name="T18" fmla="*/ 24 w 48"/>
                  <a:gd name="T19"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1">
                    <a:moveTo>
                      <a:pt x="24" y="41"/>
                    </a:moveTo>
                    <a:cubicBezTo>
                      <a:pt x="11" y="41"/>
                      <a:pt x="0" y="31"/>
                      <a:pt x="0" y="20"/>
                    </a:cubicBezTo>
                    <a:cubicBezTo>
                      <a:pt x="0" y="9"/>
                      <a:pt x="11" y="0"/>
                      <a:pt x="24" y="0"/>
                    </a:cubicBezTo>
                    <a:cubicBezTo>
                      <a:pt x="37" y="0"/>
                      <a:pt x="48" y="9"/>
                      <a:pt x="48" y="20"/>
                    </a:cubicBezTo>
                    <a:cubicBezTo>
                      <a:pt x="48" y="31"/>
                      <a:pt x="37" y="41"/>
                      <a:pt x="24" y="41"/>
                    </a:cubicBezTo>
                    <a:close/>
                    <a:moveTo>
                      <a:pt x="24" y="4"/>
                    </a:moveTo>
                    <a:cubicBezTo>
                      <a:pt x="13" y="4"/>
                      <a:pt x="5" y="11"/>
                      <a:pt x="5" y="20"/>
                    </a:cubicBezTo>
                    <a:cubicBezTo>
                      <a:pt x="5" y="29"/>
                      <a:pt x="13" y="36"/>
                      <a:pt x="24" y="36"/>
                    </a:cubicBezTo>
                    <a:cubicBezTo>
                      <a:pt x="35" y="36"/>
                      <a:pt x="44" y="29"/>
                      <a:pt x="44" y="20"/>
                    </a:cubicBezTo>
                    <a:cubicBezTo>
                      <a:pt x="44" y="11"/>
                      <a:pt x="35" y="4"/>
                      <a:pt x="24"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7" name="Rectangle 604">
                <a:extLst>
                  <a:ext uri="{FF2B5EF4-FFF2-40B4-BE49-F238E27FC236}">
                    <a16:creationId xmlns:a16="http://schemas.microsoft.com/office/drawing/2014/main" id="{DF8F2C78-8E7E-41A7-8510-AE506C704B78}"/>
                  </a:ext>
                </a:extLst>
              </p:cNvPr>
              <p:cNvSpPr>
                <a:spLocks noChangeArrowheads="1"/>
              </p:cNvSpPr>
              <p:nvPr/>
            </p:nvSpPr>
            <p:spPr bwMode="auto">
              <a:xfrm>
                <a:off x="11060112" y="6924789"/>
                <a:ext cx="57150"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8" name="Rectangle 605">
                <a:extLst>
                  <a:ext uri="{FF2B5EF4-FFF2-40B4-BE49-F238E27FC236}">
                    <a16:creationId xmlns:a16="http://schemas.microsoft.com/office/drawing/2014/main" id="{489FD730-ECB8-46BE-ACF3-23310CAC73B3}"/>
                  </a:ext>
                </a:extLst>
              </p:cNvPr>
              <p:cNvSpPr>
                <a:spLocks noChangeArrowheads="1"/>
              </p:cNvSpPr>
              <p:nvPr/>
            </p:nvSpPr>
            <p:spPr bwMode="auto">
              <a:xfrm>
                <a:off x="11066462" y="6924789"/>
                <a:ext cx="53975"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69" name="Rectangle 606">
                <a:extLst>
                  <a:ext uri="{FF2B5EF4-FFF2-40B4-BE49-F238E27FC236}">
                    <a16:creationId xmlns:a16="http://schemas.microsoft.com/office/drawing/2014/main" id="{8BC6CB89-B827-4D3B-9CCE-DAF3FF114577}"/>
                  </a:ext>
                </a:extLst>
              </p:cNvPr>
              <p:cNvSpPr>
                <a:spLocks noChangeArrowheads="1"/>
              </p:cNvSpPr>
              <p:nvPr/>
            </p:nvSpPr>
            <p:spPr bwMode="auto">
              <a:xfrm>
                <a:off x="11085512" y="6899389"/>
                <a:ext cx="12700" cy="635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51" name="그룹 450">
              <a:extLst>
                <a:ext uri="{FF2B5EF4-FFF2-40B4-BE49-F238E27FC236}">
                  <a16:creationId xmlns:a16="http://schemas.microsoft.com/office/drawing/2014/main" id="{46AB1E26-DFC1-4A36-A051-678754889C61}"/>
                </a:ext>
              </a:extLst>
            </p:cNvPr>
            <p:cNvGrpSpPr/>
            <p:nvPr/>
          </p:nvGrpSpPr>
          <p:grpSpPr>
            <a:xfrm>
              <a:off x="7441853" y="2932112"/>
              <a:ext cx="414338" cy="258763"/>
              <a:chOff x="7441853" y="2932112"/>
              <a:chExt cx="414338" cy="258763"/>
            </a:xfrm>
          </p:grpSpPr>
          <p:sp>
            <p:nvSpPr>
              <p:cNvPr id="370" name="Freeform 608">
                <a:extLst>
                  <a:ext uri="{FF2B5EF4-FFF2-40B4-BE49-F238E27FC236}">
                    <a16:creationId xmlns:a16="http://schemas.microsoft.com/office/drawing/2014/main" id="{A16E2C26-9E5D-4DDF-ABAB-4CD025ADF6B5}"/>
                  </a:ext>
                </a:extLst>
              </p:cNvPr>
              <p:cNvSpPr>
                <a:spLocks/>
              </p:cNvSpPr>
              <p:nvPr/>
            </p:nvSpPr>
            <p:spPr bwMode="auto">
              <a:xfrm>
                <a:off x="7441853" y="2932112"/>
                <a:ext cx="376238" cy="258763"/>
              </a:xfrm>
              <a:custGeom>
                <a:avLst/>
                <a:gdLst>
                  <a:gd name="T0" fmla="*/ 102 w 119"/>
                  <a:gd name="T1" fmla="*/ 82 h 82"/>
                  <a:gd name="T2" fmla="*/ 22 w 119"/>
                  <a:gd name="T3" fmla="*/ 82 h 82"/>
                  <a:gd name="T4" fmla="*/ 0 w 119"/>
                  <a:gd name="T5" fmla="*/ 55 h 82"/>
                  <a:gd name="T6" fmla="*/ 0 w 119"/>
                  <a:gd name="T7" fmla="*/ 54 h 82"/>
                  <a:gd name="T8" fmla="*/ 21 w 119"/>
                  <a:gd name="T9" fmla="*/ 21 h 82"/>
                  <a:gd name="T10" fmla="*/ 38 w 119"/>
                  <a:gd name="T11" fmla="*/ 5 h 82"/>
                  <a:gd name="T12" fmla="*/ 51 w 119"/>
                  <a:gd name="T13" fmla="*/ 12 h 82"/>
                  <a:gd name="T14" fmla="*/ 73 w 119"/>
                  <a:gd name="T15" fmla="*/ 0 h 82"/>
                  <a:gd name="T16" fmla="*/ 97 w 119"/>
                  <a:gd name="T17" fmla="*/ 14 h 82"/>
                  <a:gd name="T18" fmla="*/ 93 w 119"/>
                  <a:gd name="T19" fmla="*/ 16 h 82"/>
                  <a:gd name="T20" fmla="*/ 73 w 119"/>
                  <a:gd name="T21" fmla="*/ 4 h 82"/>
                  <a:gd name="T22" fmla="*/ 53 w 119"/>
                  <a:gd name="T23" fmla="*/ 17 h 82"/>
                  <a:gd name="T24" fmla="*/ 51 w 119"/>
                  <a:gd name="T25" fmla="*/ 20 h 82"/>
                  <a:gd name="T26" fmla="*/ 49 w 119"/>
                  <a:gd name="T27" fmla="*/ 17 h 82"/>
                  <a:gd name="T28" fmla="*/ 38 w 119"/>
                  <a:gd name="T29" fmla="*/ 10 h 82"/>
                  <a:gd name="T30" fmla="*/ 25 w 119"/>
                  <a:gd name="T31" fmla="*/ 24 h 82"/>
                  <a:gd name="T32" fmla="*/ 25 w 119"/>
                  <a:gd name="T33" fmla="*/ 25 h 82"/>
                  <a:gd name="T34" fmla="*/ 24 w 119"/>
                  <a:gd name="T35" fmla="*/ 25 h 82"/>
                  <a:gd name="T36" fmla="*/ 4 w 119"/>
                  <a:gd name="T37" fmla="*/ 54 h 82"/>
                  <a:gd name="T38" fmla="*/ 4 w 119"/>
                  <a:gd name="T39" fmla="*/ 55 h 82"/>
                  <a:gd name="T40" fmla="*/ 22 w 119"/>
                  <a:gd name="T41" fmla="*/ 77 h 82"/>
                  <a:gd name="T42" fmla="*/ 102 w 119"/>
                  <a:gd name="T43" fmla="*/ 77 h 82"/>
                  <a:gd name="T44" fmla="*/ 115 w 119"/>
                  <a:gd name="T45" fmla="*/ 60 h 82"/>
                  <a:gd name="T46" fmla="*/ 115 w 119"/>
                  <a:gd name="T47" fmla="*/ 60 h 82"/>
                  <a:gd name="T48" fmla="*/ 114 w 119"/>
                  <a:gd name="T49" fmla="*/ 54 h 82"/>
                  <a:gd name="T50" fmla="*/ 119 w 119"/>
                  <a:gd name="T51" fmla="*/ 54 h 82"/>
                  <a:gd name="T52" fmla="*/ 119 w 119"/>
                  <a:gd name="T53" fmla="*/ 60 h 82"/>
                  <a:gd name="T54" fmla="*/ 119 w 119"/>
                  <a:gd name="T55" fmla="*/ 60 h 82"/>
                  <a:gd name="T56" fmla="*/ 102 w 119"/>
                  <a:gd name="T5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82">
                    <a:moveTo>
                      <a:pt x="102" y="82"/>
                    </a:moveTo>
                    <a:cubicBezTo>
                      <a:pt x="22" y="82"/>
                      <a:pt x="22" y="82"/>
                      <a:pt x="22" y="82"/>
                    </a:cubicBezTo>
                    <a:cubicBezTo>
                      <a:pt x="10" y="82"/>
                      <a:pt x="0" y="70"/>
                      <a:pt x="0" y="55"/>
                    </a:cubicBezTo>
                    <a:cubicBezTo>
                      <a:pt x="0" y="54"/>
                      <a:pt x="0" y="54"/>
                      <a:pt x="0" y="54"/>
                    </a:cubicBezTo>
                    <a:cubicBezTo>
                      <a:pt x="0" y="38"/>
                      <a:pt x="9" y="24"/>
                      <a:pt x="21" y="21"/>
                    </a:cubicBezTo>
                    <a:cubicBezTo>
                      <a:pt x="24" y="12"/>
                      <a:pt x="30" y="5"/>
                      <a:pt x="38" y="5"/>
                    </a:cubicBezTo>
                    <a:cubicBezTo>
                      <a:pt x="43" y="5"/>
                      <a:pt x="48" y="8"/>
                      <a:pt x="51" y="12"/>
                    </a:cubicBezTo>
                    <a:cubicBezTo>
                      <a:pt x="56" y="4"/>
                      <a:pt x="65" y="0"/>
                      <a:pt x="73" y="0"/>
                    </a:cubicBezTo>
                    <a:cubicBezTo>
                      <a:pt x="85" y="0"/>
                      <a:pt x="93" y="5"/>
                      <a:pt x="97" y="14"/>
                    </a:cubicBezTo>
                    <a:cubicBezTo>
                      <a:pt x="93" y="16"/>
                      <a:pt x="93" y="16"/>
                      <a:pt x="93" y="16"/>
                    </a:cubicBezTo>
                    <a:cubicBezTo>
                      <a:pt x="89" y="8"/>
                      <a:pt x="83" y="4"/>
                      <a:pt x="73" y="4"/>
                    </a:cubicBezTo>
                    <a:cubicBezTo>
                      <a:pt x="65" y="4"/>
                      <a:pt x="57" y="9"/>
                      <a:pt x="53" y="17"/>
                    </a:cubicBezTo>
                    <a:cubicBezTo>
                      <a:pt x="51" y="20"/>
                      <a:pt x="51" y="20"/>
                      <a:pt x="51" y="20"/>
                    </a:cubicBezTo>
                    <a:cubicBezTo>
                      <a:pt x="49" y="17"/>
                      <a:pt x="49" y="17"/>
                      <a:pt x="49" y="17"/>
                    </a:cubicBezTo>
                    <a:cubicBezTo>
                      <a:pt x="47" y="12"/>
                      <a:pt x="43" y="10"/>
                      <a:pt x="38" y="10"/>
                    </a:cubicBezTo>
                    <a:cubicBezTo>
                      <a:pt x="32" y="10"/>
                      <a:pt x="27" y="15"/>
                      <a:pt x="25" y="24"/>
                    </a:cubicBezTo>
                    <a:cubicBezTo>
                      <a:pt x="25" y="25"/>
                      <a:pt x="25" y="25"/>
                      <a:pt x="25" y="25"/>
                    </a:cubicBezTo>
                    <a:cubicBezTo>
                      <a:pt x="24" y="25"/>
                      <a:pt x="24" y="25"/>
                      <a:pt x="24" y="25"/>
                    </a:cubicBezTo>
                    <a:cubicBezTo>
                      <a:pt x="13" y="27"/>
                      <a:pt x="4" y="40"/>
                      <a:pt x="4" y="54"/>
                    </a:cubicBezTo>
                    <a:cubicBezTo>
                      <a:pt x="4" y="55"/>
                      <a:pt x="4" y="55"/>
                      <a:pt x="4" y="55"/>
                    </a:cubicBezTo>
                    <a:cubicBezTo>
                      <a:pt x="4" y="67"/>
                      <a:pt x="12" y="77"/>
                      <a:pt x="22" y="77"/>
                    </a:cubicBezTo>
                    <a:cubicBezTo>
                      <a:pt x="102" y="77"/>
                      <a:pt x="102" y="77"/>
                      <a:pt x="102" y="77"/>
                    </a:cubicBezTo>
                    <a:cubicBezTo>
                      <a:pt x="109" y="77"/>
                      <a:pt x="115" y="70"/>
                      <a:pt x="115" y="60"/>
                    </a:cubicBezTo>
                    <a:cubicBezTo>
                      <a:pt x="115" y="60"/>
                      <a:pt x="115" y="60"/>
                      <a:pt x="115" y="60"/>
                    </a:cubicBezTo>
                    <a:cubicBezTo>
                      <a:pt x="115" y="58"/>
                      <a:pt x="115" y="56"/>
                      <a:pt x="114" y="54"/>
                    </a:cubicBezTo>
                    <a:cubicBezTo>
                      <a:pt x="119" y="54"/>
                      <a:pt x="119" y="54"/>
                      <a:pt x="119" y="54"/>
                    </a:cubicBezTo>
                    <a:cubicBezTo>
                      <a:pt x="119" y="56"/>
                      <a:pt x="119" y="58"/>
                      <a:pt x="119" y="60"/>
                    </a:cubicBezTo>
                    <a:cubicBezTo>
                      <a:pt x="119" y="60"/>
                      <a:pt x="119" y="60"/>
                      <a:pt x="119" y="60"/>
                    </a:cubicBezTo>
                    <a:cubicBezTo>
                      <a:pt x="119" y="72"/>
                      <a:pt x="111" y="82"/>
                      <a:pt x="102" y="8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1" name="Freeform 609">
                <a:extLst>
                  <a:ext uri="{FF2B5EF4-FFF2-40B4-BE49-F238E27FC236}">
                    <a16:creationId xmlns:a16="http://schemas.microsoft.com/office/drawing/2014/main" id="{09FEEC78-63A6-4ADE-914F-EA717419C8E6}"/>
                  </a:ext>
                </a:extLst>
              </p:cNvPr>
              <p:cNvSpPr>
                <a:spLocks noEditPoints="1"/>
              </p:cNvSpPr>
              <p:nvPr/>
            </p:nvSpPr>
            <p:spPr bwMode="auto">
              <a:xfrm>
                <a:off x="7699028" y="2963862"/>
                <a:ext cx="157163" cy="150813"/>
              </a:xfrm>
              <a:custGeom>
                <a:avLst/>
                <a:gdLst>
                  <a:gd name="T0" fmla="*/ 25 w 50"/>
                  <a:gd name="T1" fmla="*/ 48 h 48"/>
                  <a:gd name="T2" fmla="*/ 0 w 50"/>
                  <a:gd name="T3" fmla="*/ 24 h 48"/>
                  <a:gd name="T4" fmla="*/ 25 w 50"/>
                  <a:gd name="T5" fmla="*/ 0 h 48"/>
                  <a:gd name="T6" fmla="*/ 50 w 50"/>
                  <a:gd name="T7" fmla="*/ 24 h 48"/>
                  <a:gd name="T8" fmla="*/ 25 w 50"/>
                  <a:gd name="T9" fmla="*/ 48 h 48"/>
                  <a:gd name="T10" fmla="*/ 25 w 50"/>
                  <a:gd name="T11" fmla="*/ 5 h 48"/>
                  <a:gd name="T12" fmla="*/ 4 w 50"/>
                  <a:gd name="T13" fmla="*/ 24 h 48"/>
                  <a:gd name="T14" fmla="*/ 25 w 50"/>
                  <a:gd name="T15" fmla="*/ 43 h 48"/>
                  <a:gd name="T16" fmla="*/ 46 w 50"/>
                  <a:gd name="T17" fmla="*/ 24 h 48"/>
                  <a:gd name="T18" fmla="*/ 25 w 50"/>
                  <a:gd name="T1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8">
                    <a:moveTo>
                      <a:pt x="25" y="48"/>
                    </a:moveTo>
                    <a:cubicBezTo>
                      <a:pt x="11" y="48"/>
                      <a:pt x="0" y="37"/>
                      <a:pt x="0" y="24"/>
                    </a:cubicBezTo>
                    <a:cubicBezTo>
                      <a:pt x="0" y="11"/>
                      <a:pt x="11" y="0"/>
                      <a:pt x="25" y="0"/>
                    </a:cubicBezTo>
                    <a:cubicBezTo>
                      <a:pt x="39" y="0"/>
                      <a:pt x="50" y="11"/>
                      <a:pt x="50" y="24"/>
                    </a:cubicBezTo>
                    <a:cubicBezTo>
                      <a:pt x="50" y="37"/>
                      <a:pt x="39" y="48"/>
                      <a:pt x="25" y="48"/>
                    </a:cubicBezTo>
                    <a:close/>
                    <a:moveTo>
                      <a:pt x="25" y="5"/>
                    </a:moveTo>
                    <a:cubicBezTo>
                      <a:pt x="14" y="5"/>
                      <a:pt x="4" y="13"/>
                      <a:pt x="4" y="24"/>
                    </a:cubicBezTo>
                    <a:cubicBezTo>
                      <a:pt x="4" y="35"/>
                      <a:pt x="14" y="43"/>
                      <a:pt x="25" y="43"/>
                    </a:cubicBezTo>
                    <a:cubicBezTo>
                      <a:pt x="37" y="43"/>
                      <a:pt x="46" y="35"/>
                      <a:pt x="46" y="24"/>
                    </a:cubicBezTo>
                    <a:cubicBezTo>
                      <a:pt x="46" y="13"/>
                      <a:pt x="37" y="5"/>
                      <a:pt x="25" y="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2" name="Rectangle 610">
                <a:extLst>
                  <a:ext uri="{FF2B5EF4-FFF2-40B4-BE49-F238E27FC236}">
                    <a16:creationId xmlns:a16="http://schemas.microsoft.com/office/drawing/2014/main" id="{EFA355DF-3BA0-4EE2-B911-4B3613B542A5}"/>
                  </a:ext>
                </a:extLst>
              </p:cNvPr>
              <p:cNvSpPr>
                <a:spLocks noChangeArrowheads="1"/>
              </p:cNvSpPr>
              <p:nvPr/>
            </p:nvSpPr>
            <p:spPr bwMode="auto">
              <a:xfrm>
                <a:off x="7745065" y="3033712"/>
                <a:ext cx="60325"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3" name="Rectangle 611">
                <a:extLst>
                  <a:ext uri="{FF2B5EF4-FFF2-40B4-BE49-F238E27FC236}">
                    <a16:creationId xmlns:a16="http://schemas.microsoft.com/office/drawing/2014/main" id="{D72448A6-EFF6-4953-ADA6-FCFFEE0EE647}"/>
                  </a:ext>
                </a:extLst>
              </p:cNvPr>
              <p:cNvSpPr>
                <a:spLocks noChangeArrowheads="1"/>
              </p:cNvSpPr>
              <p:nvPr/>
            </p:nvSpPr>
            <p:spPr bwMode="auto">
              <a:xfrm>
                <a:off x="7751415" y="3033712"/>
                <a:ext cx="60325" cy="127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43" name="그룹 442">
              <a:extLst>
                <a:ext uri="{FF2B5EF4-FFF2-40B4-BE49-F238E27FC236}">
                  <a16:creationId xmlns:a16="http://schemas.microsoft.com/office/drawing/2014/main" id="{113E3BDB-C1C7-4E9E-A580-4A5C67DA2E73}"/>
                </a:ext>
              </a:extLst>
            </p:cNvPr>
            <p:cNvGrpSpPr/>
            <p:nvPr/>
          </p:nvGrpSpPr>
          <p:grpSpPr>
            <a:xfrm>
              <a:off x="9646891" y="2941637"/>
              <a:ext cx="231775" cy="239713"/>
              <a:chOff x="11110565" y="2941637"/>
              <a:chExt cx="231775" cy="239713"/>
            </a:xfrm>
          </p:grpSpPr>
          <p:sp>
            <p:nvSpPr>
              <p:cNvPr id="374" name="Freeform 612">
                <a:extLst>
                  <a:ext uri="{FF2B5EF4-FFF2-40B4-BE49-F238E27FC236}">
                    <a16:creationId xmlns:a16="http://schemas.microsoft.com/office/drawing/2014/main" id="{1138EFD3-FDBE-4EFE-9657-FF9FD7A9382E}"/>
                  </a:ext>
                </a:extLst>
              </p:cNvPr>
              <p:cNvSpPr>
                <a:spLocks/>
              </p:cNvSpPr>
              <p:nvPr/>
            </p:nvSpPr>
            <p:spPr bwMode="auto">
              <a:xfrm>
                <a:off x="11110565" y="2963862"/>
                <a:ext cx="231775" cy="217488"/>
              </a:xfrm>
              <a:custGeom>
                <a:avLst/>
                <a:gdLst>
                  <a:gd name="T0" fmla="*/ 37 w 73"/>
                  <a:gd name="T1" fmla="*/ 69 h 69"/>
                  <a:gd name="T2" fmla="*/ 0 w 73"/>
                  <a:gd name="T3" fmla="*/ 34 h 69"/>
                  <a:gd name="T4" fmla="*/ 31 w 73"/>
                  <a:gd name="T5" fmla="*/ 0 h 69"/>
                  <a:gd name="T6" fmla="*/ 31 w 73"/>
                  <a:gd name="T7" fmla="*/ 4 h 69"/>
                  <a:gd name="T8" fmla="*/ 5 w 73"/>
                  <a:gd name="T9" fmla="*/ 34 h 69"/>
                  <a:gd name="T10" fmla="*/ 37 w 73"/>
                  <a:gd name="T11" fmla="*/ 64 h 69"/>
                  <a:gd name="T12" fmla="*/ 69 w 73"/>
                  <a:gd name="T13" fmla="*/ 34 h 69"/>
                  <a:gd name="T14" fmla="*/ 41 w 73"/>
                  <a:gd name="T15" fmla="*/ 4 h 69"/>
                  <a:gd name="T16" fmla="*/ 42 w 73"/>
                  <a:gd name="T17" fmla="*/ 0 h 69"/>
                  <a:gd name="T18" fmla="*/ 73 w 73"/>
                  <a:gd name="T19" fmla="*/ 34 h 69"/>
                  <a:gd name="T20" fmla="*/ 37 w 73"/>
                  <a:gd name="T21"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9">
                    <a:moveTo>
                      <a:pt x="37" y="69"/>
                    </a:moveTo>
                    <a:cubicBezTo>
                      <a:pt x="17" y="69"/>
                      <a:pt x="0" y="53"/>
                      <a:pt x="0" y="34"/>
                    </a:cubicBezTo>
                    <a:cubicBezTo>
                      <a:pt x="0" y="17"/>
                      <a:pt x="13" y="3"/>
                      <a:pt x="31" y="0"/>
                    </a:cubicBezTo>
                    <a:cubicBezTo>
                      <a:pt x="31" y="4"/>
                      <a:pt x="31" y="4"/>
                      <a:pt x="31" y="4"/>
                    </a:cubicBezTo>
                    <a:cubicBezTo>
                      <a:pt x="16" y="6"/>
                      <a:pt x="5" y="19"/>
                      <a:pt x="5" y="34"/>
                    </a:cubicBezTo>
                    <a:cubicBezTo>
                      <a:pt x="5" y="51"/>
                      <a:pt x="19" y="64"/>
                      <a:pt x="37" y="64"/>
                    </a:cubicBezTo>
                    <a:cubicBezTo>
                      <a:pt x="55" y="64"/>
                      <a:pt x="69" y="51"/>
                      <a:pt x="69" y="34"/>
                    </a:cubicBezTo>
                    <a:cubicBezTo>
                      <a:pt x="69" y="19"/>
                      <a:pt x="57" y="6"/>
                      <a:pt x="41" y="4"/>
                    </a:cubicBezTo>
                    <a:cubicBezTo>
                      <a:pt x="42" y="0"/>
                      <a:pt x="42" y="0"/>
                      <a:pt x="42" y="0"/>
                    </a:cubicBezTo>
                    <a:cubicBezTo>
                      <a:pt x="60" y="2"/>
                      <a:pt x="73" y="17"/>
                      <a:pt x="73" y="34"/>
                    </a:cubicBezTo>
                    <a:cubicBezTo>
                      <a:pt x="73" y="53"/>
                      <a:pt x="57" y="69"/>
                      <a:pt x="37" y="69"/>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5" name="Rectangle 613">
                <a:extLst>
                  <a:ext uri="{FF2B5EF4-FFF2-40B4-BE49-F238E27FC236}">
                    <a16:creationId xmlns:a16="http://schemas.microsoft.com/office/drawing/2014/main" id="{D9C8232F-7180-4683-8193-E99BD4275DE3}"/>
                  </a:ext>
                </a:extLst>
              </p:cNvPr>
              <p:cNvSpPr>
                <a:spLocks noChangeArrowheads="1"/>
              </p:cNvSpPr>
              <p:nvPr/>
            </p:nvSpPr>
            <p:spPr bwMode="auto">
              <a:xfrm>
                <a:off x="11218515" y="2941637"/>
                <a:ext cx="12700" cy="7302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49" name="그룹 448">
              <a:extLst>
                <a:ext uri="{FF2B5EF4-FFF2-40B4-BE49-F238E27FC236}">
                  <a16:creationId xmlns:a16="http://schemas.microsoft.com/office/drawing/2014/main" id="{4EBA2157-9E67-4CD1-AABF-413D9A9EE6B8}"/>
                </a:ext>
              </a:extLst>
            </p:cNvPr>
            <p:cNvGrpSpPr/>
            <p:nvPr/>
          </p:nvGrpSpPr>
          <p:grpSpPr>
            <a:xfrm>
              <a:off x="8172103" y="2922587"/>
              <a:ext cx="385763" cy="274638"/>
              <a:chOff x="8172103" y="2922587"/>
              <a:chExt cx="385763" cy="274638"/>
            </a:xfrm>
          </p:grpSpPr>
          <p:sp>
            <p:nvSpPr>
              <p:cNvPr id="376" name="Freeform 614">
                <a:extLst>
                  <a:ext uri="{FF2B5EF4-FFF2-40B4-BE49-F238E27FC236}">
                    <a16:creationId xmlns:a16="http://schemas.microsoft.com/office/drawing/2014/main" id="{E9D39B51-F891-436B-BA98-03F58AB8067C}"/>
                  </a:ext>
                </a:extLst>
              </p:cNvPr>
              <p:cNvSpPr>
                <a:spLocks noEditPoints="1"/>
              </p:cNvSpPr>
              <p:nvPr/>
            </p:nvSpPr>
            <p:spPr bwMode="auto">
              <a:xfrm>
                <a:off x="8172103" y="3001962"/>
                <a:ext cx="385763" cy="195263"/>
              </a:xfrm>
              <a:custGeom>
                <a:avLst/>
                <a:gdLst>
                  <a:gd name="T0" fmla="*/ 243 w 243"/>
                  <a:gd name="T1" fmla="*/ 123 h 123"/>
                  <a:gd name="T2" fmla="*/ 0 w 243"/>
                  <a:gd name="T3" fmla="*/ 123 h 123"/>
                  <a:gd name="T4" fmla="*/ 0 w 243"/>
                  <a:gd name="T5" fmla="*/ 0 h 123"/>
                  <a:gd name="T6" fmla="*/ 243 w 243"/>
                  <a:gd name="T7" fmla="*/ 0 h 123"/>
                  <a:gd name="T8" fmla="*/ 243 w 243"/>
                  <a:gd name="T9" fmla="*/ 123 h 123"/>
                  <a:gd name="T10" fmla="*/ 8 w 243"/>
                  <a:gd name="T11" fmla="*/ 115 h 123"/>
                  <a:gd name="T12" fmla="*/ 235 w 243"/>
                  <a:gd name="T13" fmla="*/ 115 h 123"/>
                  <a:gd name="T14" fmla="*/ 235 w 243"/>
                  <a:gd name="T15" fmla="*/ 8 h 123"/>
                  <a:gd name="T16" fmla="*/ 8 w 243"/>
                  <a:gd name="T17" fmla="*/ 8 h 123"/>
                  <a:gd name="T18" fmla="*/ 8 w 243"/>
                  <a:gd name="T19" fmla="*/ 1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123">
                    <a:moveTo>
                      <a:pt x="243" y="123"/>
                    </a:moveTo>
                    <a:lnTo>
                      <a:pt x="0" y="123"/>
                    </a:lnTo>
                    <a:lnTo>
                      <a:pt x="0" y="0"/>
                    </a:lnTo>
                    <a:lnTo>
                      <a:pt x="243" y="0"/>
                    </a:lnTo>
                    <a:lnTo>
                      <a:pt x="243" y="123"/>
                    </a:lnTo>
                    <a:close/>
                    <a:moveTo>
                      <a:pt x="8" y="115"/>
                    </a:moveTo>
                    <a:lnTo>
                      <a:pt x="235" y="115"/>
                    </a:lnTo>
                    <a:lnTo>
                      <a:pt x="235" y="8"/>
                    </a:lnTo>
                    <a:lnTo>
                      <a:pt x="8" y="8"/>
                    </a:lnTo>
                    <a:lnTo>
                      <a:pt x="8" y="11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7" name="Line 615">
                <a:extLst>
                  <a:ext uri="{FF2B5EF4-FFF2-40B4-BE49-F238E27FC236}">
                    <a16:creationId xmlns:a16="http://schemas.microsoft.com/office/drawing/2014/main" id="{E3EF86F0-D44B-461C-BDD2-52FBC3AA6C5E}"/>
                  </a:ext>
                </a:extLst>
              </p:cNvPr>
              <p:cNvSpPr>
                <a:spLocks noChangeShapeType="1"/>
              </p:cNvSpPr>
              <p:nvPr/>
            </p:nvSpPr>
            <p:spPr bwMode="auto">
              <a:xfrm>
                <a:off x="8440390" y="307181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78" name="Line 616">
                <a:extLst>
                  <a:ext uri="{FF2B5EF4-FFF2-40B4-BE49-F238E27FC236}">
                    <a16:creationId xmlns:a16="http://schemas.microsoft.com/office/drawing/2014/main" id="{5249EC25-E691-4B53-8452-51DC91235373}"/>
                  </a:ext>
                </a:extLst>
              </p:cNvPr>
              <p:cNvSpPr>
                <a:spLocks noChangeShapeType="1"/>
              </p:cNvSpPr>
              <p:nvPr/>
            </p:nvSpPr>
            <p:spPr bwMode="auto">
              <a:xfrm>
                <a:off x="8440390" y="3071812"/>
                <a:ext cx="0" cy="0"/>
              </a:xfrm>
              <a:prstGeom prst="line">
                <a:avLst/>
              </a:prstGeom>
              <a:noFill/>
              <a:ln w="762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79" name="Freeform 617">
                <a:extLst>
                  <a:ext uri="{FF2B5EF4-FFF2-40B4-BE49-F238E27FC236}">
                    <a16:creationId xmlns:a16="http://schemas.microsoft.com/office/drawing/2014/main" id="{AD95E32B-58D4-4E7D-B7C5-0BEA2A6E7DA4}"/>
                  </a:ext>
                </a:extLst>
              </p:cNvPr>
              <p:cNvSpPr>
                <a:spLocks/>
              </p:cNvSpPr>
              <p:nvPr/>
            </p:nvSpPr>
            <p:spPr bwMode="auto">
              <a:xfrm>
                <a:off x="8280053" y="2922587"/>
                <a:ext cx="166688" cy="149225"/>
              </a:xfrm>
              <a:custGeom>
                <a:avLst/>
                <a:gdLst>
                  <a:gd name="T0" fmla="*/ 53 w 53"/>
                  <a:gd name="T1" fmla="*/ 47 h 47"/>
                  <a:gd name="T2" fmla="*/ 49 w 53"/>
                  <a:gd name="T3" fmla="*/ 47 h 47"/>
                  <a:gd name="T4" fmla="*/ 49 w 53"/>
                  <a:gd name="T5" fmla="*/ 27 h 47"/>
                  <a:gd name="T6" fmla="*/ 26 w 53"/>
                  <a:gd name="T7" fmla="*/ 5 h 47"/>
                  <a:gd name="T8" fmla="*/ 4 w 53"/>
                  <a:gd name="T9" fmla="*/ 27 h 47"/>
                  <a:gd name="T10" fmla="*/ 4 w 53"/>
                  <a:gd name="T11" fmla="*/ 47 h 47"/>
                  <a:gd name="T12" fmla="*/ 0 w 53"/>
                  <a:gd name="T13" fmla="*/ 47 h 47"/>
                  <a:gd name="T14" fmla="*/ 0 w 53"/>
                  <a:gd name="T15" fmla="*/ 27 h 47"/>
                  <a:gd name="T16" fmla="*/ 26 w 53"/>
                  <a:gd name="T17" fmla="*/ 0 h 47"/>
                  <a:gd name="T18" fmla="*/ 53 w 53"/>
                  <a:gd name="T19" fmla="*/ 27 h 47"/>
                  <a:gd name="T20" fmla="*/ 53 w 53"/>
                  <a:gd name="T2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7">
                    <a:moveTo>
                      <a:pt x="53" y="47"/>
                    </a:moveTo>
                    <a:cubicBezTo>
                      <a:pt x="49" y="47"/>
                      <a:pt x="49" y="47"/>
                      <a:pt x="49" y="47"/>
                    </a:cubicBezTo>
                    <a:cubicBezTo>
                      <a:pt x="49" y="27"/>
                      <a:pt x="49" y="27"/>
                      <a:pt x="49" y="27"/>
                    </a:cubicBezTo>
                    <a:cubicBezTo>
                      <a:pt x="49" y="15"/>
                      <a:pt x="39" y="5"/>
                      <a:pt x="26" y="5"/>
                    </a:cubicBezTo>
                    <a:cubicBezTo>
                      <a:pt x="14" y="5"/>
                      <a:pt x="4" y="15"/>
                      <a:pt x="4" y="27"/>
                    </a:cubicBezTo>
                    <a:cubicBezTo>
                      <a:pt x="4" y="47"/>
                      <a:pt x="4" y="47"/>
                      <a:pt x="4" y="47"/>
                    </a:cubicBezTo>
                    <a:cubicBezTo>
                      <a:pt x="0" y="47"/>
                      <a:pt x="0" y="47"/>
                      <a:pt x="0" y="47"/>
                    </a:cubicBezTo>
                    <a:cubicBezTo>
                      <a:pt x="0" y="27"/>
                      <a:pt x="0" y="27"/>
                      <a:pt x="0" y="27"/>
                    </a:cubicBezTo>
                    <a:cubicBezTo>
                      <a:pt x="0" y="12"/>
                      <a:pt x="12" y="0"/>
                      <a:pt x="26" y="0"/>
                    </a:cubicBezTo>
                    <a:cubicBezTo>
                      <a:pt x="41" y="0"/>
                      <a:pt x="53" y="12"/>
                      <a:pt x="53" y="27"/>
                    </a:cubicBezTo>
                    <a:lnTo>
                      <a:pt x="53" y="4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46" name="그룹 445">
              <a:extLst>
                <a:ext uri="{FF2B5EF4-FFF2-40B4-BE49-F238E27FC236}">
                  <a16:creationId xmlns:a16="http://schemas.microsoft.com/office/drawing/2014/main" id="{1A06D0F7-0863-4DE5-8B30-CA020908328D}"/>
                </a:ext>
              </a:extLst>
            </p:cNvPr>
            <p:cNvGrpSpPr/>
            <p:nvPr/>
          </p:nvGrpSpPr>
          <p:grpSpPr>
            <a:xfrm>
              <a:off x="8880128" y="2951162"/>
              <a:ext cx="401638" cy="217488"/>
              <a:chOff x="8880128" y="2951162"/>
              <a:chExt cx="401638" cy="217488"/>
            </a:xfrm>
          </p:grpSpPr>
          <p:sp>
            <p:nvSpPr>
              <p:cNvPr id="380" name="Freeform 618">
                <a:extLst>
                  <a:ext uri="{FF2B5EF4-FFF2-40B4-BE49-F238E27FC236}">
                    <a16:creationId xmlns:a16="http://schemas.microsoft.com/office/drawing/2014/main" id="{F9B6D164-E434-4E6D-BA1C-C3AF6B0822ED}"/>
                  </a:ext>
                </a:extLst>
              </p:cNvPr>
              <p:cNvSpPr>
                <a:spLocks noEditPoints="1"/>
              </p:cNvSpPr>
              <p:nvPr/>
            </p:nvSpPr>
            <p:spPr bwMode="auto">
              <a:xfrm>
                <a:off x="8880128" y="2986087"/>
                <a:ext cx="401638" cy="182563"/>
              </a:xfrm>
              <a:custGeom>
                <a:avLst/>
                <a:gdLst>
                  <a:gd name="T0" fmla="*/ 253 w 253"/>
                  <a:gd name="T1" fmla="*/ 115 h 115"/>
                  <a:gd name="T2" fmla="*/ 0 w 253"/>
                  <a:gd name="T3" fmla="*/ 115 h 115"/>
                  <a:gd name="T4" fmla="*/ 0 w 253"/>
                  <a:gd name="T5" fmla="*/ 0 h 115"/>
                  <a:gd name="T6" fmla="*/ 253 w 253"/>
                  <a:gd name="T7" fmla="*/ 0 h 115"/>
                  <a:gd name="T8" fmla="*/ 253 w 253"/>
                  <a:gd name="T9" fmla="*/ 115 h 115"/>
                  <a:gd name="T10" fmla="*/ 8 w 253"/>
                  <a:gd name="T11" fmla="*/ 107 h 115"/>
                  <a:gd name="T12" fmla="*/ 245 w 253"/>
                  <a:gd name="T13" fmla="*/ 107 h 115"/>
                  <a:gd name="T14" fmla="*/ 245 w 253"/>
                  <a:gd name="T15" fmla="*/ 8 h 115"/>
                  <a:gd name="T16" fmla="*/ 8 w 253"/>
                  <a:gd name="T17" fmla="*/ 8 h 115"/>
                  <a:gd name="T18" fmla="*/ 8 w 253"/>
                  <a:gd name="T19"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115">
                    <a:moveTo>
                      <a:pt x="253" y="115"/>
                    </a:moveTo>
                    <a:lnTo>
                      <a:pt x="0" y="115"/>
                    </a:lnTo>
                    <a:lnTo>
                      <a:pt x="0" y="0"/>
                    </a:lnTo>
                    <a:lnTo>
                      <a:pt x="253" y="0"/>
                    </a:lnTo>
                    <a:lnTo>
                      <a:pt x="253" y="115"/>
                    </a:lnTo>
                    <a:close/>
                    <a:moveTo>
                      <a:pt x="8" y="107"/>
                    </a:moveTo>
                    <a:lnTo>
                      <a:pt x="245" y="107"/>
                    </a:lnTo>
                    <a:lnTo>
                      <a:pt x="245" y="8"/>
                    </a:lnTo>
                    <a:lnTo>
                      <a:pt x="8" y="8"/>
                    </a:lnTo>
                    <a:lnTo>
                      <a:pt x="8" y="10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1" name="Freeform 619">
                <a:extLst>
                  <a:ext uri="{FF2B5EF4-FFF2-40B4-BE49-F238E27FC236}">
                    <a16:creationId xmlns:a16="http://schemas.microsoft.com/office/drawing/2014/main" id="{3AEEA908-91CB-42DC-B45F-EBFDB302ADB6}"/>
                  </a:ext>
                </a:extLst>
              </p:cNvPr>
              <p:cNvSpPr>
                <a:spLocks/>
              </p:cNvSpPr>
              <p:nvPr/>
            </p:nvSpPr>
            <p:spPr bwMode="auto">
              <a:xfrm>
                <a:off x="9019828" y="2951162"/>
                <a:ext cx="125413" cy="41275"/>
              </a:xfrm>
              <a:custGeom>
                <a:avLst/>
                <a:gdLst>
                  <a:gd name="T0" fmla="*/ 79 w 79"/>
                  <a:gd name="T1" fmla="*/ 26 h 26"/>
                  <a:gd name="T2" fmla="*/ 71 w 79"/>
                  <a:gd name="T3" fmla="*/ 26 h 26"/>
                  <a:gd name="T4" fmla="*/ 71 w 79"/>
                  <a:gd name="T5" fmla="*/ 8 h 26"/>
                  <a:gd name="T6" fmla="*/ 8 w 79"/>
                  <a:gd name="T7" fmla="*/ 8 h 26"/>
                  <a:gd name="T8" fmla="*/ 8 w 79"/>
                  <a:gd name="T9" fmla="*/ 26 h 26"/>
                  <a:gd name="T10" fmla="*/ 0 w 79"/>
                  <a:gd name="T11" fmla="*/ 26 h 26"/>
                  <a:gd name="T12" fmla="*/ 0 w 79"/>
                  <a:gd name="T13" fmla="*/ 0 h 26"/>
                  <a:gd name="T14" fmla="*/ 79 w 79"/>
                  <a:gd name="T15" fmla="*/ 0 h 26"/>
                  <a:gd name="T16" fmla="*/ 79 w 79"/>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6">
                    <a:moveTo>
                      <a:pt x="79" y="26"/>
                    </a:moveTo>
                    <a:lnTo>
                      <a:pt x="71" y="26"/>
                    </a:lnTo>
                    <a:lnTo>
                      <a:pt x="71" y="8"/>
                    </a:lnTo>
                    <a:lnTo>
                      <a:pt x="8" y="8"/>
                    </a:lnTo>
                    <a:lnTo>
                      <a:pt x="8" y="26"/>
                    </a:lnTo>
                    <a:lnTo>
                      <a:pt x="0" y="26"/>
                    </a:lnTo>
                    <a:lnTo>
                      <a:pt x="0" y="0"/>
                    </a:lnTo>
                    <a:lnTo>
                      <a:pt x="79" y="0"/>
                    </a:lnTo>
                    <a:lnTo>
                      <a:pt x="79" y="2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2" name="Rectangle 620">
                <a:extLst>
                  <a:ext uri="{FF2B5EF4-FFF2-40B4-BE49-F238E27FC236}">
                    <a16:creationId xmlns:a16="http://schemas.microsoft.com/office/drawing/2014/main" id="{54FA6F30-7A35-4BAC-8758-6B2777F82D35}"/>
                  </a:ext>
                </a:extLst>
              </p:cNvPr>
              <p:cNvSpPr>
                <a:spLocks noChangeArrowheads="1"/>
              </p:cNvSpPr>
              <p:nvPr/>
            </p:nvSpPr>
            <p:spPr bwMode="auto">
              <a:xfrm>
                <a:off x="9192865" y="2976562"/>
                <a:ext cx="44450" cy="158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83" name="Rectangle 621">
                <a:extLst>
                  <a:ext uri="{FF2B5EF4-FFF2-40B4-BE49-F238E27FC236}">
                    <a16:creationId xmlns:a16="http://schemas.microsoft.com/office/drawing/2014/main" id="{E6E847F3-A03F-40D9-ACB5-85F24C61AE74}"/>
                  </a:ext>
                </a:extLst>
              </p:cNvPr>
              <p:cNvSpPr>
                <a:spLocks noChangeArrowheads="1"/>
              </p:cNvSpPr>
              <p:nvPr/>
            </p:nvSpPr>
            <p:spPr bwMode="auto">
              <a:xfrm>
                <a:off x="8930928" y="2976562"/>
                <a:ext cx="41275" cy="158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52" name="그룹 451">
              <a:extLst>
                <a:ext uri="{FF2B5EF4-FFF2-40B4-BE49-F238E27FC236}">
                  <a16:creationId xmlns:a16="http://schemas.microsoft.com/office/drawing/2014/main" id="{2DF61961-4238-4303-AD58-19D13CCC58CC}"/>
                </a:ext>
              </a:extLst>
            </p:cNvPr>
            <p:cNvGrpSpPr/>
            <p:nvPr/>
          </p:nvGrpSpPr>
          <p:grpSpPr>
            <a:xfrm>
              <a:off x="7482100" y="3502818"/>
              <a:ext cx="249238" cy="373063"/>
              <a:chOff x="6513512" y="6115164"/>
              <a:chExt cx="249238" cy="373063"/>
            </a:xfrm>
          </p:grpSpPr>
          <p:sp>
            <p:nvSpPr>
              <p:cNvPr id="392" name="Line 630">
                <a:extLst>
                  <a:ext uri="{FF2B5EF4-FFF2-40B4-BE49-F238E27FC236}">
                    <a16:creationId xmlns:a16="http://schemas.microsoft.com/office/drawing/2014/main" id="{2F9DADC6-8DEC-4A03-B036-6F52F71D6224}"/>
                  </a:ext>
                </a:extLst>
              </p:cNvPr>
              <p:cNvSpPr>
                <a:spLocks noChangeShapeType="1"/>
              </p:cNvSpPr>
              <p:nvPr/>
            </p:nvSpPr>
            <p:spPr bwMode="auto">
              <a:xfrm>
                <a:off x="6656387" y="647235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3" name="Line 631">
                <a:extLst>
                  <a:ext uri="{FF2B5EF4-FFF2-40B4-BE49-F238E27FC236}">
                    <a16:creationId xmlns:a16="http://schemas.microsoft.com/office/drawing/2014/main" id="{4A3100FE-12C3-4EAB-A9A6-4F5AA8930EC4}"/>
                  </a:ext>
                </a:extLst>
              </p:cNvPr>
              <p:cNvSpPr>
                <a:spLocks noChangeShapeType="1"/>
              </p:cNvSpPr>
              <p:nvPr/>
            </p:nvSpPr>
            <p:spPr bwMode="auto">
              <a:xfrm>
                <a:off x="6656387" y="6472351"/>
                <a:ext cx="0" cy="0"/>
              </a:xfrm>
              <a:prstGeom prst="line">
                <a:avLst/>
              </a:prstGeom>
              <a:noFill/>
              <a:ln w="762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94" name="Freeform 632">
                <a:extLst>
                  <a:ext uri="{FF2B5EF4-FFF2-40B4-BE49-F238E27FC236}">
                    <a16:creationId xmlns:a16="http://schemas.microsoft.com/office/drawing/2014/main" id="{F06BA839-2C37-4136-A6FB-3575AC6B4E06}"/>
                  </a:ext>
                </a:extLst>
              </p:cNvPr>
              <p:cNvSpPr>
                <a:spLocks noEditPoints="1"/>
              </p:cNvSpPr>
              <p:nvPr/>
            </p:nvSpPr>
            <p:spPr bwMode="auto">
              <a:xfrm>
                <a:off x="6513512" y="6115164"/>
                <a:ext cx="249238" cy="373063"/>
              </a:xfrm>
              <a:custGeom>
                <a:avLst/>
                <a:gdLst>
                  <a:gd name="T0" fmla="*/ 40 w 79"/>
                  <a:gd name="T1" fmla="*/ 118 h 118"/>
                  <a:gd name="T2" fmla="*/ 8 w 79"/>
                  <a:gd name="T3" fmla="*/ 63 h 118"/>
                  <a:gd name="T4" fmla="*/ 8 w 79"/>
                  <a:gd name="T5" fmla="*/ 19 h 118"/>
                  <a:gd name="T6" fmla="*/ 38 w 79"/>
                  <a:gd name="T7" fmla="*/ 0 h 118"/>
                  <a:gd name="T8" fmla="*/ 40 w 79"/>
                  <a:gd name="T9" fmla="*/ 0 h 118"/>
                  <a:gd name="T10" fmla="*/ 57 w 79"/>
                  <a:gd name="T11" fmla="*/ 5 h 118"/>
                  <a:gd name="T12" fmla="*/ 76 w 79"/>
                  <a:gd name="T13" fmla="*/ 28 h 118"/>
                  <a:gd name="T14" fmla="*/ 71 w 79"/>
                  <a:gd name="T15" fmla="*/ 62 h 118"/>
                  <a:gd name="T16" fmla="*/ 40 w 79"/>
                  <a:gd name="T17" fmla="*/ 118 h 118"/>
                  <a:gd name="T18" fmla="*/ 11 w 79"/>
                  <a:gd name="T19" fmla="*/ 61 h 118"/>
                  <a:gd name="T20" fmla="*/ 40 w 79"/>
                  <a:gd name="T21" fmla="*/ 110 h 118"/>
                  <a:gd name="T22" fmla="*/ 68 w 79"/>
                  <a:gd name="T23" fmla="*/ 60 h 118"/>
                  <a:gd name="T24" fmla="*/ 72 w 79"/>
                  <a:gd name="T25" fmla="*/ 29 h 118"/>
                  <a:gd name="T26" fmla="*/ 55 w 79"/>
                  <a:gd name="T27" fmla="*/ 8 h 118"/>
                  <a:gd name="T28" fmla="*/ 40 w 79"/>
                  <a:gd name="T29" fmla="*/ 5 h 118"/>
                  <a:gd name="T30" fmla="*/ 39 w 79"/>
                  <a:gd name="T31" fmla="*/ 5 h 118"/>
                  <a:gd name="T32" fmla="*/ 12 w 79"/>
                  <a:gd name="T33" fmla="*/ 21 h 118"/>
                  <a:gd name="T34" fmla="*/ 11 w 79"/>
                  <a:gd name="T35" fmla="*/ 6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18">
                    <a:moveTo>
                      <a:pt x="40" y="118"/>
                    </a:moveTo>
                    <a:cubicBezTo>
                      <a:pt x="8" y="63"/>
                      <a:pt x="8" y="63"/>
                      <a:pt x="8" y="63"/>
                    </a:cubicBezTo>
                    <a:cubicBezTo>
                      <a:pt x="0" y="49"/>
                      <a:pt x="1" y="33"/>
                      <a:pt x="8" y="19"/>
                    </a:cubicBezTo>
                    <a:cubicBezTo>
                      <a:pt x="15" y="8"/>
                      <a:pt x="26" y="1"/>
                      <a:pt x="38" y="0"/>
                    </a:cubicBezTo>
                    <a:cubicBezTo>
                      <a:pt x="39" y="0"/>
                      <a:pt x="39" y="0"/>
                      <a:pt x="40" y="0"/>
                    </a:cubicBezTo>
                    <a:cubicBezTo>
                      <a:pt x="46" y="0"/>
                      <a:pt x="52" y="2"/>
                      <a:pt x="57" y="5"/>
                    </a:cubicBezTo>
                    <a:cubicBezTo>
                      <a:pt x="66" y="9"/>
                      <a:pt x="73" y="17"/>
                      <a:pt x="76" y="28"/>
                    </a:cubicBezTo>
                    <a:cubicBezTo>
                      <a:pt x="79" y="39"/>
                      <a:pt x="78" y="52"/>
                      <a:pt x="71" y="62"/>
                    </a:cubicBezTo>
                    <a:lnTo>
                      <a:pt x="40" y="118"/>
                    </a:lnTo>
                    <a:close/>
                    <a:moveTo>
                      <a:pt x="11" y="61"/>
                    </a:moveTo>
                    <a:cubicBezTo>
                      <a:pt x="40" y="110"/>
                      <a:pt x="40" y="110"/>
                      <a:pt x="40" y="110"/>
                    </a:cubicBezTo>
                    <a:cubicBezTo>
                      <a:pt x="68" y="60"/>
                      <a:pt x="68" y="60"/>
                      <a:pt x="68" y="60"/>
                    </a:cubicBezTo>
                    <a:cubicBezTo>
                      <a:pt x="73" y="51"/>
                      <a:pt x="75" y="40"/>
                      <a:pt x="72" y="29"/>
                    </a:cubicBezTo>
                    <a:cubicBezTo>
                      <a:pt x="69" y="20"/>
                      <a:pt x="63" y="12"/>
                      <a:pt x="55" y="8"/>
                    </a:cubicBezTo>
                    <a:cubicBezTo>
                      <a:pt x="50" y="6"/>
                      <a:pt x="45" y="5"/>
                      <a:pt x="40" y="5"/>
                    </a:cubicBezTo>
                    <a:cubicBezTo>
                      <a:pt x="39" y="5"/>
                      <a:pt x="39" y="5"/>
                      <a:pt x="39" y="5"/>
                    </a:cubicBezTo>
                    <a:cubicBezTo>
                      <a:pt x="28" y="5"/>
                      <a:pt x="18" y="11"/>
                      <a:pt x="12" y="21"/>
                    </a:cubicBezTo>
                    <a:cubicBezTo>
                      <a:pt x="5" y="34"/>
                      <a:pt x="5" y="49"/>
                      <a:pt x="11" y="6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5" name="Freeform 633">
                <a:extLst>
                  <a:ext uri="{FF2B5EF4-FFF2-40B4-BE49-F238E27FC236}">
                    <a16:creationId xmlns:a16="http://schemas.microsoft.com/office/drawing/2014/main" id="{15E6CA9D-284E-4147-99F4-88A7E31425E4}"/>
                  </a:ext>
                </a:extLst>
              </p:cNvPr>
              <p:cNvSpPr>
                <a:spLocks noEditPoints="1"/>
              </p:cNvSpPr>
              <p:nvPr/>
            </p:nvSpPr>
            <p:spPr bwMode="auto">
              <a:xfrm>
                <a:off x="6589712" y="6197714"/>
                <a:ext cx="100013" cy="104775"/>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5 h 33"/>
                  <a:gd name="T12" fmla="*/ 4 w 32"/>
                  <a:gd name="T13" fmla="*/ 17 h 33"/>
                  <a:gd name="T14" fmla="*/ 16 w 32"/>
                  <a:gd name="T15" fmla="*/ 29 h 33"/>
                  <a:gd name="T16" fmla="*/ 28 w 32"/>
                  <a:gd name="T17" fmla="*/ 17 h 33"/>
                  <a:gd name="T18" fmla="*/ 16 w 32"/>
                  <a:gd name="T1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5"/>
                      <a:pt x="0" y="17"/>
                    </a:cubicBezTo>
                    <a:cubicBezTo>
                      <a:pt x="0" y="8"/>
                      <a:pt x="7" y="0"/>
                      <a:pt x="16" y="0"/>
                    </a:cubicBezTo>
                    <a:cubicBezTo>
                      <a:pt x="25" y="0"/>
                      <a:pt x="32" y="8"/>
                      <a:pt x="32" y="17"/>
                    </a:cubicBezTo>
                    <a:cubicBezTo>
                      <a:pt x="32" y="25"/>
                      <a:pt x="25" y="33"/>
                      <a:pt x="16" y="33"/>
                    </a:cubicBezTo>
                    <a:close/>
                    <a:moveTo>
                      <a:pt x="16" y="5"/>
                    </a:moveTo>
                    <a:cubicBezTo>
                      <a:pt x="9" y="5"/>
                      <a:pt x="4" y="10"/>
                      <a:pt x="4" y="17"/>
                    </a:cubicBezTo>
                    <a:cubicBezTo>
                      <a:pt x="4" y="23"/>
                      <a:pt x="9" y="29"/>
                      <a:pt x="16" y="29"/>
                    </a:cubicBezTo>
                    <a:cubicBezTo>
                      <a:pt x="23" y="29"/>
                      <a:pt x="28" y="23"/>
                      <a:pt x="28" y="17"/>
                    </a:cubicBezTo>
                    <a:cubicBezTo>
                      <a:pt x="28" y="10"/>
                      <a:pt x="23" y="5"/>
                      <a:pt x="16" y="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53" name="그룹 452">
              <a:extLst>
                <a:ext uri="{FF2B5EF4-FFF2-40B4-BE49-F238E27FC236}">
                  <a16:creationId xmlns:a16="http://schemas.microsoft.com/office/drawing/2014/main" id="{A3F12CAD-87CD-47A1-9BBA-D0F686F14581}"/>
                </a:ext>
              </a:extLst>
            </p:cNvPr>
            <p:cNvGrpSpPr/>
            <p:nvPr/>
          </p:nvGrpSpPr>
          <p:grpSpPr>
            <a:xfrm>
              <a:off x="8145675" y="3483768"/>
              <a:ext cx="360363" cy="411163"/>
              <a:chOff x="7177087" y="6096114"/>
              <a:chExt cx="360363" cy="411163"/>
            </a:xfrm>
          </p:grpSpPr>
          <p:sp>
            <p:nvSpPr>
              <p:cNvPr id="396" name="Freeform 634">
                <a:extLst>
                  <a:ext uri="{FF2B5EF4-FFF2-40B4-BE49-F238E27FC236}">
                    <a16:creationId xmlns:a16="http://schemas.microsoft.com/office/drawing/2014/main" id="{80519865-E7D7-4802-BB27-E710CE2B127A}"/>
                  </a:ext>
                </a:extLst>
              </p:cNvPr>
              <p:cNvSpPr>
                <a:spLocks/>
              </p:cNvSpPr>
              <p:nvPr/>
            </p:nvSpPr>
            <p:spPr bwMode="auto">
              <a:xfrm>
                <a:off x="7337425" y="6134214"/>
                <a:ext cx="200025" cy="373063"/>
              </a:xfrm>
              <a:custGeom>
                <a:avLst/>
                <a:gdLst>
                  <a:gd name="T0" fmla="*/ 24 w 63"/>
                  <a:gd name="T1" fmla="*/ 118 h 118"/>
                  <a:gd name="T2" fmla="*/ 0 w 63"/>
                  <a:gd name="T3" fmla="*/ 77 h 118"/>
                  <a:gd name="T4" fmla="*/ 4 w 63"/>
                  <a:gd name="T5" fmla="*/ 75 h 118"/>
                  <a:gd name="T6" fmla="*/ 24 w 63"/>
                  <a:gd name="T7" fmla="*/ 110 h 118"/>
                  <a:gd name="T8" fmla="*/ 52 w 63"/>
                  <a:gd name="T9" fmla="*/ 60 h 118"/>
                  <a:gd name="T10" fmla="*/ 56 w 63"/>
                  <a:gd name="T11" fmla="*/ 29 h 118"/>
                  <a:gd name="T12" fmla="*/ 39 w 63"/>
                  <a:gd name="T13" fmla="*/ 8 h 118"/>
                  <a:gd name="T14" fmla="*/ 24 w 63"/>
                  <a:gd name="T15" fmla="*/ 5 h 118"/>
                  <a:gd name="T16" fmla="*/ 23 w 63"/>
                  <a:gd name="T17" fmla="*/ 5 h 118"/>
                  <a:gd name="T18" fmla="*/ 22 w 63"/>
                  <a:gd name="T19" fmla="*/ 5 h 118"/>
                  <a:gd name="T20" fmla="*/ 16 w 63"/>
                  <a:gd name="T21" fmla="*/ 5 h 118"/>
                  <a:gd name="T22" fmla="*/ 15 w 63"/>
                  <a:gd name="T23" fmla="*/ 1 h 118"/>
                  <a:gd name="T24" fmla="*/ 22 w 63"/>
                  <a:gd name="T25" fmla="*/ 0 h 118"/>
                  <a:gd name="T26" fmla="*/ 22 w 63"/>
                  <a:gd name="T27" fmla="*/ 0 h 118"/>
                  <a:gd name="T28" fmla="*/ 24 w 63"/>
                  <a:gd name="T29" fmla="*/ 0 h 118"/>
                  <a:gd name="T30" fmla="*/ 41 w 63"/>
                  <a:gd name="T31" fmla="*/ 4 h 118"/>
                  <a:gd name="T32" fmla="*/ 60 w 63"/>
                  <a:gd name="T33" fmla="*/ 28 h 118"/>
                  <a:gd name="T34" fmla="*/ 55 w 63"/>
                  <a:gd name="T35" fmla="*/ 62 h 118"/>
                  <a:gd name="T36" fmla="*/ 24 w 63"/>
                  <a:gd name="T3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18">
                    <a:moveTo>
                      <a:pt x="24" y="118"/>
                    </a:moveTo>
                    <a:cubicBezTo>
                      <a:pt x="0" y="77"/>
                      <a:pt x="0" y="77"/>
                      <a:pt x="0" y="77"/>
                    </a:cubicBezTo>
                    <a:cubicBezTo>
                      <a:pt x="4" y="75"/>
                      <a:pt x="4" y="75"/>
                      <a:pt x="4" y="75"/>
                    </a:cubicBezTo>
                    <a:cubicBezTo>
                      <a:pt x="24" y="110"/>
                      <a:pt x="24" y="110"/>
                      <a:pt x="24" y="110"/>
                    </a:cubicBezTo>
                    <a:cubicBezTo>
                      <a:pt x="52" y="60"/>
                      <a:pt x="52" y="60"/>
                      <a:pt x="52" y="60"/>
                    </a:cubicBezTo>
                    <a:cubicBezTo>
                      <a:pt x="57" y="51"/>
                      <a:pt x="59" y="39"/>
                      <a:pt x="56" y="29"/>
                    </a:cubicBezTo>
                    <a:cubicBezTo>
                      <a:pt x="53" y="20"/>
                      <a:pt x="47" y="12"/>
                      <a:pt x="39" y="8"/>
                    </a:cubicBezTo>
                    <a:cubicBezTo>
                      <a:pt x="34" y="6"/>
                      <a:pt x="29" y="5"/>
                      <a:pt x="24" y="5"/>
                    </a:cubicBezTo>
                    <a:cubicBezTo>
                      <a:pt x="23" y="5"/>
                      <a:pt x="23" y="5"/>
                      <a:pt x="23" y="5"/>
                    </a:cubicBezTo>
                    <a:cubicBezTo>
                      <a:pt x="22" y="5"/>
                      <a:pt x="22" y="5"/>
                      <a:pt x="22" y="5"/>
                    </a:cubicBezTo>
                    <a:cubicBezTo>
                      <a:pt x="19" y="5"/>
                      <a:pt x="19" y="5"/>
                      <a:pt x="16" y="5"/>
                    </a:cubicBezTo>
                    <a:cubicBezTo>
                      <a:pt x="15" y="1"/>
                      <a:pt x="15" y="1"/>
                      <a:pt x="15" y="1"/>
                    </a:cubicBezTo>
                    <a:cubicBezTo>
                      <a:pt x="18" y="0"/>
                      <a:pt x="19" y="0"/>
                      <a:pt x="22" y="0"/>
                    </a:cubicBezTo>
                    <a:cubicBezTo>
                      <a:pt x="22" y="0"/>
                      <a:pt x="22" y="0"/>
                      <a:pt x="22" y="0"/>
                    </a:cubicBezTo>
                    <a:cubicBezTo>
                      <a:pt x="23" y="0"/>
                      <a:pt x="23" y="0"/>
                      <a:pt x="24" y="0"/>
                    </a:cubicBezTo>
                    <a:cubicBezTo>
                      <a:pt x="30" y="0"/>
                      <a:pt x="36" y="2"/>
                      <a:pt x="41" y="4"/>
                    </a:cubicBezTo>
                    <a:cubicBezTo>
                      <a:pt x="50" y="9"/>
                      <a:pt x="57" y="17"/>
                      <a:pt x="60" y="28"/>
                    </a:cubicBezTo>
                    <a:cubicBezTo>
                      <a:pt x="63" y="39"/>
                      <a:pt x="62" y="52"/>
                      <a:pt x="55" y="62"/>
                    </a:cubicBezTo>
                    <a:lnTo>
                      <a:pt x="24" y="11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7" name="Freeform 635">
                <a:extLst>
                  <a:ext uri="{FF2B5EF4-FFF2-40B4-BE49-F238E27FC236}">
                    <a16:creationId xmlns:a16="http://schemas.microsoft.com/office/drawing/2014/main" id="{0DEE3BAB-7C1B-4841-B8ED-B0428F97E5A9}"/>
                  </a:ext>
                </a:extLst>
              </p:cNvPr>
              <p:cNvSpPr>
                <a:spLocks/>
              </p:cNvSpPr>
              <p:nvPr/>
            </p:nvSpPr>
            <p:spPr bwMode="auto">
              <a:xfrm>
                <a:off x="7416800" y="6210414"/>
                <a:ext cx="31750" cy="25400"/>
              </a:xfrm>
              <a:custGeom>
                <a:avLst/>
                <a:gdLst>
                  <a:gd name="T0" fmla="*/ 7 w 10"/>
                  <a:gd name="T1" fmla="*/ 8 h 8"/>
                  <a:gd name="T2" fmla="*/ 0 w 10"/>
                  <a:gd name="T3" fmla="*/ 5 h 8"/>
                  <a:gd name="T4" fmla="*/ 0 w 10"/>
                  <a:gd name="T5" fmla="*/ 0 h 8"/>
                  <a:gd name="T6" fmla="*/ 10 w 10"/>
                  <a:gd name="T7" fmla="*/ 4 h 8"/>
                  <a:gd name="T8" fmla="*/ 7 w 10"/>
                  <a:gd name="T9" fmla="*/ 8 h 8"/>
                </a:gdLst>
                <a:ahLst/>
                <a:cxnLst>
                  <a:cxn ang="0">
                    <a:pos x="T0" y="T1"/>
                  </a:cxn>
                  <a:cxn ang="0">
                    <a:pos x="T2" y="T3"/>
                  </a:cxn>
                  <a:cxn ang="0">
                    <a:pos x="T4" y="T5"/>
                  </a:cxn>
                  <a:cxn ang="0">
                    <a:pos x="T6" y="T7"/>
                  </a:cxn>
                  <a:cxn ang="0">
                    <a:pos x="T8" y="T9"/>
                  </a:cxn>
                </a:cxnLst>
                <a:rect l="0" t="0" r="r" b="b"/>
                <a:pathLst>
                  <a:path w="10" h="8">
                    <a:moveTo>
                      <a:pt x="7" y="8"/>
                    </a:moveTo>
                    <a:cubicBezTo>
                      <a:pt x="5" y="6"/>
                      <a:pt x="3" y="5"/>
                      <a:pt x="0" y="5"/>
                    </a:cubicBezTo>
                    <a:cubicBezTo>
                      <a:pt x="0" y="0"/>
                      <a:pt x="0" y="0"/>
                      <a:pt x="0" y="0"/>
                    </a:cubicBezTo>
                    <a:cubicBezTo>
                      <a:pt x="4" y="1"/>
                      <a:pt x="7" y="2"/>
                      <a:pt x="10" y="4"/>
                    </a:cubicBezTo>
                    <a:lnTo>
                      <a:pt x="7" y="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8" name="Freeform 636">
                <a:extLst>
                  <a:ext uri="{FF2B5EF4-FFF2-40B4-BE49-F238E27FC236}">
                    <a16:creationId xmlns:a16="http://schemas.microsoft.com/office/drawing/2014/main" id="{8B28BE77-1A05-4586-A508-481CBD080E57}"/>
                  </a:ext>
                </a:extLst>
              </p:cNvPr>
              <p:cNvSpPr>
                <a:spLocks/>
              </p:cNvSpPr>
              <p:nvPr/>
            </p:nvSpPr>
            <p:spPr bwMode="auto">
              <a:xfrm>
                <a:off x="7381875" y="6223114"/>
                <a:ext cx="85725" cy="92075"/>
              </a:xfrm>
              <a:custGeom>
                <a:avLst/>
                <a:gdLst>
                  <a:gd name="T0" fmla="*/ 11 w 27"/>
                  <a:gd name="T1" fmla="*/ 29 h 29"/>
                  <a:gd name="T2" fmla="*/ 0 w 27"/>
                  <a:gd name="T3" fmla="*/ 25 h 29"/>
                  <a:gd name="T4" fmla="*/ 3 w 27"/>
                  <a:gd name="T5" fmla="*/ 22 h 29"/>
                  <a:gd name="T6" fmla="*/ 11 w 27"/>
                  <a:gd name="T7" fmla="*/ 25 h 29"/>
                  <a:gd name="T8" fmla="*/ 20 w 27"/>
                  <a:gd name="T9" fmla="*/ 20 h 29"/>
                  <a:gd name="T10" fmla="*/ 23 w 27"/>
                  <a:gd name="T11" fmla="*/ 12 h 29"/>
                  <a:gd name="T12" fmla="*/ 18 w 27"/>
                  <a:gd name="T13" fmla="*/ 4 h 29"/>
                  <a:gd name="T14" fmla="*/ 21 w 27"/>
                  <a:gd name="T15" fmla="*/ 0 h 29"/>
                  <a:gd name="T16" fmla="*/ 27 w 27"/>
                  <a:gd name="T17" fmla="*/ 11 h 29"/>
                  <a:gd name="T18" fmla="*/ 23 w 27"/>
                  <a:gd name="T19" fmla="*/ 23 h 29"/>
                  <a:gd name="T20" fmla="*/ 11 w 27"/>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9">
                    <a:moveTo>
                      <a:pt x="11" y="29"/>
                    </a:moveTo>
                    <a:cubicBezTo>
                      <a:pt x="7" y="29"/>
                      <a:pt x="3" y="28"/>
                      <a:pt x="0" y="25"/>
                    </a:cubicBezTo>
                    <a:cubicBezTo>
                      <a:pt x="3" y="22"/>
                      <a:pt x="3" y="22"/>
                      <a:pt x="3" y="22"/>
                    </a:cubicBezTo>
                    <a:cubicBezTo>
                      <a:pt x="5" y="24"/>
                      <a:pt x="8" y="25"/>
                      <a:pt x="11" y="25"/>
                    </a:cubicBezTo>
                    <a:cubicBezTo>
                      <a:pt x="15" y="24"/>
                      <a:pt x="18" y="23"/>
                      <a:pt x="20" y="20"/>
                    </a:cubicBezTo>
                    <a:cubicBezTo>
                      <a:pt x="22" y="18"/>
                      <a:pt x="23" y="15"/>
                      <a:pt x="23" y="12"/>
                    </a:cubicBezTo>
                    <a:cubicBezTo>
                      <a:pt x="22" y="9"/>
                      <a:pt x="21" y="6"/>
                      <a:pt x="18" y="4"/>
                    </a:cubicBezTo>
                    <a:cubicBezTo>
                      <a:pt x="21" y="0"/>
                      <a:pt x="21" y="0"/>
                      <a:pt x="21" y="0"/>
                    </a:cubicBezTo>
                    <a:cubicBezTo>
                      <a:pt x="25" y="3"/>
                      <a:pt x="27" y="7"/>
                      <a:pt x="27" y="11"/>
                    </a:cubicBezTo>
                    <a:cubicBezTo>
                      <a:pt x="27" y="16"/>
                      <a:pt x="26" y="20"/>
                      <a:pt x="23" y="23"/>
                    </a:cubicBezTo>
                    <a:cubicBezTo>
                      <a:pt x="20" y="27"/>
                      <a:pt x="15" y="29"/>
                      <a:pt x="11" y="29"/>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399" name="Freeform 637">
                <a:extLst>
                  <a:ext uri="{FF2B5EF4-FFF2-40B4-BE49-F238E27FC236}">
                    <a16:creationId xmlns:a16="http://schemas.microsoft.com/office/drawing/2014/main" id="{9D24DEF2-208D-4556-8D6D-A9D96BAC4B73}"/>
                  </a:ext>
                </a:extLst>
              </p:cNvPr>
              <p:cNvSpPr>
                <a:spLocks noEditPoints="1"/>
              </p:cNvSpPr>
              <p:nvPr/>
            </p:nvSpPr>
            <p:spPr bwMode="auto">
              <a:xfrm>
                <a:off x="7177087" y="6096114"/>
                <a:ext cx="242888" cy="376238"/>
              </a:xfrm>
              <a:custGeom>
                <a:avLst/>
                <a:gdLst>
                  <a:gd name="T0" fmla="*/ 40 w 77"/>
                  <a:gd name="T1" fmla="*/ 119 h 119"/>
                  <a:gd name="T2" fmla="*/ 7 w 77"/>
                  <a:gd name="T3" fmla="*/ 63 h 119"/>
                  <a:gd name="T4" fmla="*/ 8 w 77"/>
                  <a:gd name="T5" fmla="*/ 19 h 119"/>
                  <a:gd name="T6" fmla="*/ 38 w 77"/>
                  <a:gd name="T7" fmla="*/ 1 h 119"/>
                  <a:gd name="T8" fmla="*/ 39 w 77"/>
                  <a:gd name="T9" fmla="*/ 0 h 119"/>
                  <a:gd name="T10" fmla="*/ 57 w 77"/>
                  <a:gd name="T11" fmla="*/ 5 h 119"/>
                  <a:gd name="T12" fmla="*/ 77 w 77"/>
                  <a:gd name="T13" fmla="*/ 40 h 119"/>
                  <a:gd name="T14" fmla="*/ 71 w 77"/>
                  <a:gd name="T15" fmla="*/ 62 h 119"/>
                  <a:gd name="T16" fmla="*/ 40 w 77"/>
                  <a:gd name="T17" fmla="*/ 119 h 119"/>
                  <a:gd name="T18" fmla="*/ 11 w 77"/>
                  <a:gd name="T19" fmla="*/ 61 h 119"/>
                  <a:gd name="T20" fmla="*/ 39 w 77"/>
                  <a:gd name="T21" fmla="*/ 110 h 119"/>
                  <a:gd name="T22" fmla="*/ 67 w 77"/>
                  <a:gd name="T23" fmla="*/ 60 h 119"/>
                  <a:gd name="T24" fmla="*/ 73 w 77"/>
                  <a:gd name="T25" fmla="*/ 40 h 119"/>
                  <a:gd name="T26" fmla="*/ 55 w 77"/>
                  <a:gd name="T27" fmla="*/ 8 h 119"/>
                  <a:gd name="T28" fmla="*/ 39 w 77"/>
                  <a:gd name="T29" fmla="*/ 5 h 119"/>
                  <a:gd name="T30" fmla="*/ 38 w 77"/>
                  <a:gd name="T31" fmla="*/ 5 h 119"/>
                  <a:gd name="T32" fmla="*/ 12 w 77"/>
                  <a:gd name="T33" fmla="*/ 22 h 119"/>
                  <a:gd name="T34" fmla="*/ 11 w 77"/>
                  <a:gd name="T35"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119">
                    <a:moveTo>
                      <a:pt x="40" y="119"/>
                    </a:moveTo>
                    <a:cubicBezTo>
                      <a:pt x="7" y="63"/>
                      <a:pt x="7" y="63"/>
                      <a:pt x="7" y="63"/>
                    </a:cubicBezTo>
                    <a:cubicBezTo>
                      <a:pt x="0" y="50"/>
                      <a:pt x="0" y="33"/>
                      <a:pt x="8" y="19"/>
                    </a:cubicBezTo>
                    <a:cubicBezTo>
                      <a:pt x="15" y="8"/>
                      <a:pt x="26" y="1"/>
                      <a:pt x="38" y="1"/>
                    </a:cubicBezTo>
                    <a:cubicBezTo>
                      <a:pt x="38" y="0"/>
                      <a:pt x="39" y="0"/>
                      <a:pt x="39" y="0"/>
                    </a:cubicBezTo>
                    <a:cubicBezTo>
                      <a:pt x="45" y="0"/>
                      <a:pt x="51" y="2"/>
                      <a:pt x="57" y="5"/>
                    </a:cubicBezTo>
                    <a:cubicBezTo>
                      <a:pt x="69" y="11"/>
                      <a:pt x="77" y="25"/>
                      <a:pt x="77" y="40"/>
                    </a:cubicBezTo>
                    <a:cubicBezTo>
                      <a:pt x="77" y="48"/>
                      <a:pt x="75" y="56"/>
                      <a:pt x="71" y="62"/>
                    </a:cubicBezTo>
                    <a:lnTo>
                      <a:pt x="40" y="119"/>
                    </a:lnTo>
                    <a:close/>
                    <a:moveTo>
                      <a:pt x="11" y="61"/>
                    </a:moveTo>
                    <a:cubicBezTo>
                      <a:pt x="39" y="110"/>
                      <a:pt x="39" y="110"/>
                      <a:pt x="39" y="110"/>
                    </a:cubicBezTo>
                    <a:cubicBezTo>
                      <a:pt x="67" y="60"/>
                      <a:pt x="67" y="60"/>
                      <a:pt x="67" y="60"/>
                    </a:cubicBezTo>
                    <a:cubicBezTo>
                      <a:pt x="71" y="54"/>
                      <a:pt x="73" y="47"/>
                      <a:pt x="73" y="40"/>
                    </a:cubicBezTo>
                    <a:cubicBezTo>
                      <a:pt x="73" y="26"/>
                      <a:pt x="66" y="14"/>
                      <a:pt x="55" y="8"/>
                    </a:cubicBezTo>
                    <a:cubicBezTo>
                      <a:pt x="50" y="6"/>
                      <a:pt x="45" y="5"/>
                      <a:pt x="39" y="5"/>
                    </a:cubicBezTo>
                    <a:cubicBezTo>
                      <a:pt x="39" y="5"/>
                      <a:pt x="38" y="5"/>
                      <a:pt x="38" y="5"/>
                    </a:cubicBezTo>
                    <a:cubicBezTo>
                      <a:pt x="27" y="5"/>
                      <a:pt x="18" y="11"/>
                      <a:pt x="12" y="22"/>
                    </a:cubicBezTo>
                    <a:cubicBezTo>
                      <a:pt x="5" y="34"/>
                      <a:pt x="4" y="49"/>
                      <a:pt x="11" y="6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0" name="Freeform 638">
                <a:extLst>
                  <a:ext uri="{FF2B5EF4-FFF2-40B4-BE49-F238E27FC236}">
                    <a16:creationId xmlns:a16="http://schemas.microsoft.com/office/drawing/2014/main" id="{C6D63D03-D7AB-44E4-AC02-00988564205E}"/>
                  </a:ext>
                </a:extLst>
              </p:cNvPr>
              <p:cNvSpPr>
                <a:spLocks noEditPoints="1"/>
              </p:cNvSpPr>
              <p:nvPr/>
            </p:nvSpPr>
            <p:spPr bwMode="auto">
              <a:xfrm>
                <a:off x="7250112" y="6178664"/>
                <a:ext cx="103188" cy="104775"/>
              </a:xfrm>
              <a:custGeom>
                <a:avLst/>
                <a:gdLst>
                  <a:gd name="T0" fmla="*/ 16 w 33"/>
                  <a:gd name="T1" fmla="*/ 33 h 33"/>
                  <a:gd name="T2" fmla="*/ 0 w 33"/>
                  <a:gd name="T3" fmla="*/ 17 h 33"/>
                  <a:gd name="T4" fmla="*/ 16 w 33"/>
                  <a:gd name="T5" fmla="*/ 0 h 33"/>
                  <a:gd name="T6" fmla="*/ 33 w 33"/>
                  <a:gd name="T7" fmla="*/ 17 h 33"/>
                  <a:gd name="T8" fmla="*/ 16 w 33"/>
                  <a:gd name="T9" fmla="*/ 33 h 33"/>
                  <a:gd name="T10" fmla="*/ 16 w 33"/>
                  <a:gd name="T11" fmla="*/ 5 h 33"/>
                  <a:gd name="T12" fmla="*/ 4 w 33"/>
                  <a:gd name="T13" fmla="*/ 17 h 33"/>
                  <a:gd name="T14" fmla="*/ 16 w 33"/>
                  <a:gd name="T15" fmla="*/ 29 h 33"/>
                  <a:gd name="T16" fmla="*/ 28 w 33"/>
                  <a:gd name="T17" fmla="*/ 17 h 33"/>
                  <a:gd name="T18" fmla="*/ 16 w 33"/>
                  <a:gd name="T1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33"/>
                    </a:moveTo>
                    <a:cubicBezTo>
                      <a:pt x="8" y="33"/>
                      <a:pt x="0" y="26"/>
                      <a:pt x="0" y="17"/>
                    </a:cubicBezTo>
                    <a:cubicBezTo>
                      <a:pt x="0" y="8"/>
                      <a:pt x="8" y="0"/>
                      <a:pt x="16" y="0"/>
                    </a:cubicBezTo>
                    <a:cubicBezTo>
                      <a:pt x="25" y="0"/>
                      <a:pt x="33" y="8"/>
                      <a:pt x="33" y="17"/>
                    </a:cubicBezTo>
                    <a:cubicBezTo>
                      <a:pt x="33" y="26"/>
                      <a:pt x="25" y="33"/>
                      <a:pt x="16" y="33"/>
                    </a:cubicBezTo>
                    <a:close/>
                    <a:moveTo>
                      <a:pt x="16" y="5"/>
                    </a:moveTo>
                    <a:cubicBezTo>
                      <a:pt x="10" y="5"/>
                      <a:pt x="4" y="10"/>
                      <a:pt x="4" y="17"/>
                    </a:cubicBezTo>
                    <a:cubicBezTo>
                      <a:pt x="4" y="23"/>
                      <a:pt x="10" y="29"/>
                      <a:pt x="16" y="29"/>
                    </a:cubicBezTo>
                    <a:cubicBezTo>
                      <a:pt x="23" y="29"/>
                      <a:pt x="28" y="23"/>
                      <a:pt x="28" y="17"/>
                    </a:cubicBezTo>
                    <a:cubicBezTo>
                      <a:pt x="28" y="10"/>
                      <a:pt x="23" y="5"/>
                      <a:pt x="16" y="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41" name="그룹 440">
              <a:extLst>
                <a:ext uri="{FF2B5EF4-FFF2-40B4-BE49-F238E27FC236}">
                  <a16:creationId xmlns:a16="http://schemas.microsoft.com/office/drawing/2014/main" id="{8004A113-04FB-46BB-810B-6FD3B7946CEA}"/>
                </a:ext>
              </a:extLst>
            </p:cNvPr>
            <p:cNvGrpSpPr/>
            <p:nvPr/>
          </p:nvGrpSpPr>
          <p:grpSpPr>
            <a:xfrm>
              <a:off x="10319991" y="2903537"/>
              <a:ext cx="315913" cy="315913"/>
              <a:chOff x="11783665" y="2903537"/>
              <a:chExt cx="315913" cy="315913"/>
            </a:xfrm>
          </p:grpSpPr>
          <p:sp>
            <p:nvSpPr>
              <p:cNvPr id="401" name="Freeform 639">
                <a:extLst>
                  <a:ext uri="{FF2B5EF4-FFF2-40B4-BE49-F238E27FC236}">
                    <a16:creationId xmlns:a16="http://schemas.microsoft.com/office/drawing/2014/main" id="{DC538740-DA31-4F51-A6EB-32BECADBEB04}"/>
                  </a:ext>
                </a:extLst>
              </p:cNvPr>
              <p:cNvSpPr>
                <a:spLocks noEditPoints="1"/>
              </p:cNvSpPr>
              <p:nvPr/>
            </p:nvSpPr>
            <p:spPr bwMode="auto">
              <a:xfrm>
                <a:off x="11850340" y="2903537"/>
                <a:ext cx="184150" cy="180975"/>
              </a:xfrm>
              <a:custGeom>
                <a:avLst/>
                <a:gdLst>
                  <a:gd name="T0" fmla="*/ 29 w 58"/>
                  <a:gd name="T1" fmla="*/ 57 h 57"/>
                  <a:gd name="T2" fmla="*/ 0 w 58"/>
                  <a:gd name="T3" fmla="*/ 29 h 57"/>
                  <a:gd name="T4" fmla="*/ 29 w 58"/>
                  <a:gd name="T5" fmla="*/ 0 h 57"/>
                  <a:gd name="T6" fmla="*/ 58 w 58"/>
                  <a:gd name="T7" fmla="*/ 29 h 57"/>
                  <a:gd name="T8" fmla="*/ 29 w 58"/>
                  <a:gd name="T9" fmla="*/ 57 h 57"/>
                  <a:gd name="T10" fmla="*/ 29 w 58"/>
                  <a:gd name="T11" fmla="*/ 4 h 57"/>
                  <a:gd name="T12" fmla="*/ 5 w 58"/>
                  <a:gd name="T13" fmla="*/ 29 h 57"/>
                  <a:gd name="T14" fmla="*/ 29 w 58"/>
                  <a:gd name="T15" fmla="*/ 53 h 57"/>
                  <a:gd name="T16" fmla="*/ 54 w 58"/>
                  <a:gd name="T17" fmla="*/ 29 h 57"/>
                  <a:gd name="T18" fmla="*/ 29 w 58"/>
                  <a:gd name="T19" fmla="*/ 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7">
                    <a:moveTo>
                      <a:pt x="29" y="57"/>
                    </a:moveTo>
                    <a:cubicBezTo>
                      <a:pt x="13" y="57"/>
                      <a:pt x="0" y="44"/>
                      <a:pt x="0" y="29"/>
                    </a:cubicBezTo>
                    <a:cubicBezTo>
                      <a:pt x="0" y="13"/>
                      <a:pt x="13" y="0"/>
                      <a:pt x="29" y="0"/>
                    </a:cubicBezTo>
                    <a:cubicBezTo>
                      <a:pt x="45" y="0"/>
                      <a:pt x="58" y="13"/>
                      <a:pt x="58" y="29"/>
                    </a:cubicBezTo>
                    <a:cubicBezTo>
                      <a:pt x="58" y="44"/>
                      <a:pt x="45" y="57"/>
                      <a:pt x="29" y="57"/>
                    </a:cubicBezTo>
                    <a:close/>
                    <a:moveTo>
                      <a:pt x="29" y="4"/>
                    </a:moveTo>
                    <a:cubicBezTo>
                      <a:pt x="16" y="4"/>
                      <a:pt x="5" y="15"/>
                      <a:pt x="5" y="29"/>
                    </a:cubicBezTo>
                    <a:cubicBezTo>
                      <a:pt x="5" y="42"/>
                      <a:pt x="16" y="53"/>
                      <a:pt x="29" y="53"/>
                    </a:cubicBezTo>
                    <a:cubicBezTo>
                      <a:pt x="43" y="53"/>
                      <a:pt x="54" y="42"/>
                      <a:pt x="54" y="29"/>
                    </a:cubicBezTo>
                    <a:cubicBezTo>
                      <a:pt x="54" y="15"/>
                      <a:pt x="43" y="4"/>
                      <a:pt x="29"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2" name="Freeform 640">
                <a:extLst>
                  <a:ext uri="{FF2B5EF4-FFF2-40B4-BE49-F238E27FC236}">
                    <a16:creationId xmlns:a16="http://schemas.microsoft.com/office/drawing/2014/main" id="{19AAE3CB-00FA-4F10-BD18-3C1C6F67E5E3}"/>
                  </a:ext>
                </a:extLst>
              </p:cNvPr>
              <p:cNvSpPr>
                <a:spLocks/>
              </p:cNvSpPr>
              <p:nvPr/>
            </p:nvSpPr>
            <p:spPr bwMode="auto">
              <a:xfrm>
                <a:off x="11783665" y="3071812"/>
                <a:ext cx="315913" cy="147638"/>
              </a:xfrm>
              <a:custGeom>
                <a:avLst/>
                <a:gdLst>
                  <a:gd name="T0" fmla="*/ 98 w 100"/>
                  <a:gd name="T1" fmla="*/ 47 h 47"/>
                  <a:gd name="T2" fmla="*/ 96 w 100"/>
                  <a:gd name="T3" fmla="*/ 44 h 47"/>
                  <a:gd name="T4" fmla="*/ 55 w 100"/>
                  <a:gd name="T5" fmla="*/ 4 h 47"/>
                  <a:gd name="T6" fmla="*/ 45 w 100"/>
                  <a:gd name="T7" fmla="*/ 4 h 47"/>
                  <a:gd name="T8" fmla="*/ 5 w 100"/>
                  <a:gd name="T9" fmla="*/ 44 h 47"/>
                  <a:gd name="T10" fmla="*/ 2 w 100"/>
                  <a:gd name="T11" fmla="*/ 47 h 47"/>
                  <a:gd name="T12" fmla="*/ 0 w 100"/>
                  <a:gd name="T13" fmla="*/ 44 h 47"/>
                  <a:gd name="T14" fmla="*/ 45 w 100"/>
                  <a:gd name="T15" fmla="*/ 0 h 47"/>
                  <a:gd name="T16" fmla="*/ 55 w 100"/>
                  <a:gd name="T17" fmla="*/ 0 h 47"/>
                  <a:gd name="T18" fmla="*/ 100 w 100"/>
                  <a:gd name="T19" fmla="*/ 44 h 47"/>
                  <a:gd name="T20" fmla="*/ 98 w 100"/>
                  <a:gd name="T2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47">
                    <a:moveTo>
                      <a:pt x="98" y="47"/>
                    </a:moveTo>
                    <a:cubicBezTo>
                      <a:pt x="97" y="47"/>
                      <a:pt x="96" y="46"/>
                      <a:pt x="96" y="44"/>
                    </a:cubicBezTo>
                    <a:cubicBezTo>
                      <a:pt x="96" y="22"/>
                      <a:pt x="78" y="4"/>
                      <a:pt x="55" y="4"/>
                    </a:cubicBezTo>
                    <a:cubicBezTo>
                      <a:pt x="45" y="4"/>
                      <a:pt x="45" y="4"/>
                      <a:pt x="45" y="4"/>
                    </a:cubicBezTo>
                    <a:cubicBezTo>
                      <a:pt x="23" y="4"/>
                      <a:pt x="5" y="22"/>
                      <a:pt x="5" y="44"/>
                    </a:cubicBezTo>
                    <a:cubicBezTo>
                      <a:pt x="5" y="46"/>
                      <a:pt x="4" y="47"/>
                      <a:pt x="2" y="47"/>
                    </a:cubicBezTo>
                    <a:cubicBezTo>
                      <a:pt x="1" y="47"/>
                      <a:pt x="0" y="46"/>
                      <a:pt x="0" y="44"/>
                    </a:cubicBezTo>
                    <a:cubicBezTo>
                      <a:pt x="0" y="20"/>
                      <a:pt x="20" y="0"/>
                      <a:pt x="45" y="0"/>
                    </a:cubicBezTo>
                    <a:cubicBezTo>
                      <a:pt x="55" y="0"/>
                      <a:pt x="55" y="0"/>
                      <a:pt x="55" y="0"/>
                    </a:cubicBezTo>
                    <a:cubicBezTo>
                      <a:pt x="80" y="0"/>
                      <a:pt x="100" y="20"/>
                      <a:pt x="100" y="44"/>
                    </a:cubicBezTo>
                    <a:cubicBezTo>
                      <a:pt x="100" y="46"/>
                      <a:pt x="99" y="47"/>
                      <a:pt x="98" y="47"/>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40" name="그룹 439">
              <a:extLst>
                <a:ext uri="{FF2B5EF4-FFF2-40B4-BE49-F238E27FC236}">
                  <a16:creationId xmlns:a16="http://schemas.microsoft.com/office/drawing/2014/main" id="{627DC083-DDF4-47C1-960C-C1C4EC8E858F}"/>
                </a:ext>
              </a:extLst>
            </p:cNvPr>
            <p:cNvGrpSpPr/>
            <p:nvPr/>
          </p:nvGrpSpPr>
          <p:grpSpPr>
            <a:xfrm>
              <a:off x="11034366" y="2935287"/>
              <a:ext cx="319088" cy="249238"/>
              <a:chOff x="12498040" y="2935287"/>
              <a:chExt cx="319088" cy="249238"/>
            </a:xfrm>
          </p:grpSpPr>
          <p:sp>
            <p:nvSpPr>
              <p:cNvPr id="403" name="Freeform 641">
                <a:extLst>
                  <a:ext uri="{FF2B5EF4-FFF2-40B4-BE49-F238E27FC236}">
                    <a16:creationId xmlns:a16="http://schemas.microsoft.com/office/drawing/2014/main" id="{EEC1EC5D-3865-4680-937C-AB93015F0BAE}"/>
                  </a:ext>
                </a:extLst>
              </p:cNvPr>
              <p:cNvSpPr>
                <a:spLocks noEditPoints="1"/>
              </p:cNvSpPr>
              <p:nvPr/>
            </p:nvSpPr>
            <p:spPr bwMode="auto">
              <a:xfrm>
                <a:off x="12501215" y="2935287"/>
                <a:ext cx="315913" cy="249238"/>
              </a:xfrm>
              <a:custGeom>
                <a:avLst/>
                <a:gdLst>
                  <a:gd name="T0" fmla="*/ 81 w 100"/>
                  <a:gd name="T1" fmla="*/ 79 h 79"/>
                  <a:gd name="T2" fmla="*/ 18 w 100"/>
                  <a:gd name="T3" fmla="*/ 79 h 79"/>
                  <a:gd name="T4" fmla="*/ 0 w 100"/>
                  <a:gd name="T5" fmla="*/ 61 h 79"/>
                  <a:gd name="T6" fmla="*/ 0 w 100"/>
                  <a:gd name="T7" fmla="*/ 19 h 79"/>
                  <a:gd name="T8" fmla="*/ 18 w 100"/>
                  <a:gd name="T9" fmla="*/ 0 h 79"/>
                  <a:gd name="T10" fmla="*/ 81 w 100"/>
                  <a:gd name="T11" fmla="*/ 0 h 79"/>
                  <a:gd name="T12" fmla="*/ 100 w 100"/>
                  <a:gd name="T13" fmla="*/ 19 h 79"/>
                  <a:gd name="T14" fmla="*/ 100 w 100"/>
                  <a:gd name="T15" fmla="*/ 61 h 79"/>
                  <a:gd name="T16" fmla="*/ 81 w 100"/>
                  <a:gd name="T17" fmla="*/ 79 h 79"/>
                  <a:gd name="T18" fmla="*/ 18 w 100"/>
                  <a:gd name="T19" fmla="*/ 5 h 79"/>
                  <a:gd name="T20" fmla="*/ 4 w 100"/>
                  <a:gd name="T21" fmla="*/ 19 h 79"/>
                  <a:gd name="T22" fmla="*/ 4 w 100"/>
                  <a:gd name="T23" fmla="*/ 61 h 79"/>
                  <a:gd name="T24" fmla="*/ 18 w 100"/>
                  <a:gd name="T25" fmla="*/ 75 h 79"/>
                  <a:gd name="T26" fmla="*/ 81 w 100"/>
                  <a:gd name="T27" fmla="*/ 75 h 79"/>
                  <a:gd name="T28" fmla="*/ 95 w 100"/>
                  <a:gd name="T29" fmla="*/ 61 h 79"/>
                  <a:gd name="T30" fmla="*/ 95 w 100"/>
                  <a:gd name="T31" fmla="*/ 19 h 79"/>
                  <a:gd name="T32" fmla="*/ 81 w 100"/>
                  <a:gd name="T33" fmla="*/ 5 h 79"/>
                  <a:gd name="T34" fmla="*/ 18 w 100"/>
                  <a:gd name="T35" fmla="*/ 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79">
                    <a:moveTo>
                      <a:pt x="81" y="79"/>
                    </a:moveTo>
                    <a:cubicBezTo>
                      <a:pt x="18" y="79"/>
                      <a:pt x="18" y="79"/>
                      <a:pt x="18" y="79"/>
                    </a:cubicBezTo>
                    <a:cubicBezTo>
                      <a:pt x="8" y="79"/>
                      <a:pt x="0" y="71"/>
                      <a:pt x="0" y="61"/>
                    </a:cubicBezTo>
                    <a:cubicBezTo>
                      <a:pt x="0" y="19"/>
                      <a:pt x="0" y="19"/>
                      <a:pt x="0" y="19"/>
                    </a:cubicBezTo>
                    <a:cubicBezTo>
                      <a:pt x="0" y="9"/>
                      <a:pt x="8" y="0"/>
                      <a:pt x="18" y="0"/>
                    </a:cubicBezTo>
                    <a:cubicBezTo>
                      <a:pt x="81" y="0"/>
                      <a:pt x="81" y="0"/>
                      <a:pt x="81" y="0"/>
                    </a:cubicBezTo>
                    <a:cubicBezTo>
                      <a:pt x="91" y="0"/>
                      <a:pt x="100" y="9"/>
                      <a:pt x="100" y="19"/>
                    </a:cubicBezTo>
                    <a:cubicBezTo>
                      <a:pt x="100" y="61"/>
                      <a:pt x="100" y="61"/>
                      <a:pt x="100" y="61"/>
                    </a:cubicBezTo>
                    <a:cubicBezTo>
                      <a:pt x="100" y="71"/>
                      <a:pt x="91" y="79"/>
                      <a:pt x="81" y="79"/>
                    </a:cubicBezTo>
                    <a:close/>
                    <a:moveTo>
                      <a:pt x="18" y="5"/>
                    </a:moveTo>
                    <a:cubicBezTo>
                      <a:pt x="10" y="5"/>
                      <a:pt x="4" y="11"/>
                      <a:pt x="4" y="19"/>
                    </a:cubicBezTo>
                    <a:cubicBezTo>
                      <a:pt x="4" y="61"/>
                      <a:pt x="4" y="61"/>
                      <a:pt x="4" y="61"/>
                    </a:cubicBezTo>
                    <a:cubicBezTo>
                      <a:pt x="4" y="69"/>
                      <a:pt x="10" y="75"/>
                      <a:pt x="18" y="75"/>
                    </a:cubicBezTo>
                    <a:cubicBezTo>
                      <a:pt x="81" y="75"/>
                      <a:pt x="81" y="75"/>
                      <a:pt x="81" y="75"/>
                    </a:cubicBezTo>
                    <a:cubicBezTo>
                      <a:pt x="89" y="75"/>
                      <a:pt x="95" y="69"/>
                      <a:pt x="95" y="61"/>
                    </a:cubicBezTo>
                    <a:cubicBezTo>
                      <a:pt x="95" y="19"/>
                      <a:pt x="95" y="19"/>
                      <a:pt x="95" y="19"/>
                    </a:cubicBezTo>
                    <a:cubicBezTo>
                      <a:pt x="95" y="11"/>
                      <a:pt x="89" y="5"/>
                      <a:pt x="81" y="5"/>
                    </a:cubicBezTo>
                    <a:lnTo>
                      <a:pt x="18" y="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4" name="Freeform 642">
                <a:extLst>
                  <a:ext uri="{FF2B5EF4-FFF2-40B4-BE49-F238E27FC236}">
                    <a16:creationId xmlns:a16="http://schemas.microsoft.com/office/drawing/2014/main" id="{3CC2CF22-2E8A-4013-8D9A-BC7C574D5BDE}"/>
                  </a:ext>
                </a:extLst>
              </p:cNvPr>
              <p:cNvSpPr>
                <a:spLocks/>
              </p:cNvSpPr>
              <p:nvPr/>
            </p:nvSpPr>
            <p:spPr bwMode="auto">
              <a:xfrm>
                <a:off x="12498040" y="3001962"/>
                <a:ext cx="319088" cy="66675"/>
              </a:xfrm>
              <a:custGeom>
                <a:avLst/>
                <a:gdLst>
                  <a:gd name="T0" fmla="*/ 51 w 101"/>
                  <a:gd name="T1" fmla="*/ 21 h 21"/>
                  <a:gd name="T2" fmla="*/ 50 w 101"/>
                  <a:gd name="T3" fmla="*/ 21 h 21"/>
                  <a:gd name="T4" fmla="*/ 2 w 101"/>
                  <a:gd name="T5" fmla="*/ 5 h 21"/>
                  <a:gd name="T6" fmla="*/ 1 w 101"/>
                  <a:gd name="T7" fmla="*/ 2 h 21"/>
                  <a:gd name="T8" fmla="*/ 4 w 101"/>
                  <a:gd name="T9" fmla="*/ 1 h 21"/>
                  <a:gd name="T10" fmla="*/ 51 w 101"/>
                  <a:gd name="T11" fmla="*/ 16 h 21"/>
                  <a:gd name="T12" fmla="*/ 98 w 101"/>
                  <a:gd name="T13" fmla="*/ 1 h 21"/>
                  <a:gd name="T14" fmla="*/ 100 w 101"/>
                  <a:gd name="T15" fmla="*/ 2 h 21"/>
                  <a:gd name="T16" fmla="*/ 99 w 101"/>
                  <a:gd name="T17" fmla="*/ 5 h 21"/>
                  <a:gd name="T18" fmla="*/ 51 w 101"/>
                  <a:gd name="T19" fmla="*/ 21 h 21"/>
                  <a:gd name="T20" fmla="*/ 51 w 101"/>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21">
                    <a:moveTo>
                      <a:pt x="51" y="21"/>
                    </a:moveTo>
                    <a:cubicBezTo>
                      <a:pt x="50" y="21"/>
                      <a:pt x="50" y="21"/>
                      <a:pt x="50" y="21"/>
                    </a:cubicBezTo>
                    <a:cubicBezTo>
                      <a:pt x="2" y="5"/>
                      <a:pt x="2" y="5"/>
                      <a:pt x="2" y="5"/>
                    </a:cubicBezTo>
                    <a:cubicBezTo>
                      <a:pt x="1" y="4"/>
                      <a:pt x="0" y="3"/>
                      <a:pt x="1" y="2"/>
                    </a:cubicBezTo>
                    <a:cubicBezTo>
                      <a:pt x="1" y="1"/>
                      <a:pt x="2" y="0"/>
                      <a:pt x="4" y="1"/>
                    </a:cubicBezTo>
                    <a:cubicBezTo>
                      <a:pt x="51" y="16"/>
                      <a:pt x="51" y="16"/>
                      <a:pt x="51" y="16"/>
                    </a:cubicBezTo>
                    <a:cubicBezTo>
                      <a:pt x="98" y="1"/>
                      <a:pt x="98" y="1"/>
                      <a:pt x="98" y="1"/>
                    </a:cubicBezTo>
                    <a:cubicBezTo>
                      <a:pt x="99" y="0"/>
                      <a:pt x="100" y="1"/>
                      <a:pt x="100" y="2"/>
                    </a:cubicBezTo>
                    <a:cubicBezTo>
                      <a:pt x="101" y="3"/>
                      <a:pt x="100" y="4"/>
                      <a:pt x="99" y="5"/>
                    </a:cubicBezTo>
                    <a:cubicBezTo>
                      <a:pt x="51" y="21"/>
                      <a:pt x="51" y="21"/>
                      <a:pt x="51" y="21"/>
                    </a:cubicBezTo>
                    <a:cubicBezTo>
                      <a:pt x="51" y="21"/>
                      <a:pt x="51" y="21"/>
                      <a:pt x="51" y="2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71" name="그룹 470">
              <a:extLst>
                <a:ext uri="{FF2B5EF4-FFF2-40B4-BE49-F238E27FC236}">
                  <a16:creationId xmlns:a16="http://schemas.microsoft.com/office/drawing/2014/main" id="{5D6B6F0A-D331-4D28-922F-CDE6AB343D50}"/>
                </a:ext>
              </a:extLst>
            </p:cNvPr>
            <p:cNvGrpSpPr/>
            <p:nvPr/>
          </p:nvGrpSpPr>
          <p:grpSpPr>
            <a:xfrm>
              <a:off x="12440095" y="3529402"/>
              <a:ext cx="347663" cy="344488"/>
              <a:chOff x="6462712" y="7416914"/>
              <a:chExt cx="347663" cy="344488"/>
            </a:xfrm>
          </p:grpSpPr>
          <p:sp>
            <p:nvSpPr>
              <p:cNvPr id="405" name="Freeform 643">
                <a:extLst>
                  <a:ext uri="{FF2B5EF4-FFF2-40B4-BE49-F238E27FC236}">
                    <a16:creationId xmlns:a16="http://schemas.microsoft.com/office/drawing/2014/main" id="{912D0FC3-4CB9-4C9E-9FC9-C1DAE11BA0E2}"/>
                  </a:ext>
                </a:extLst>
              </p:cNvPr>
              <p:cNvSpPr>
                <a:spLocks noEditPoints="1"/>
              </p:cNvSpPr>
              <p:nvPr/>
            </p:nvSpPr>
            <p:spPr bwMode="auto">
              <a:xfrm>
                <a:off x="6462712" y="7416914"/>
                <a:ext cx="347663" cy="344488"/>
              </a:xfrm>
              <a:custGeom>
                <a:avLst/>
                <a:gdLst>
                  <a:gd name="T0" fmla="*/ 47 w 110"/>
                  <a:gd name="T1" fmla="*/ 106 h 109"/>
                  <a:gd name="T2" fmla="*/ 41 w 110"/>
                  <a:gd name="T3" fmla="*/ 100 h 109"/>
                  <a:gd name="T4" fmla="*/ 26 w 110"/>
                  <a:gd name="T5" fmla="*/ 97 h 109"/>
                  <a:gd name="T6" fmla="*/ 13 w 110"/>
                  <a:gd name="T7" fmla="*/ 86 h 109"/>
                  <a:gd name="T8" fmla="*/ 13 w 110"/>
                  <a:gd name="T9" fmla="*/ 76 h 109"/>
                  <a:gd name="T10" fmla="*/ 5 w 110"/>
                  <a:gd name="T11" fmla="*/ 65 h 109"/>
                  <a:gd name="T12" fmla="*/ 3 w 110"/>
                  <a:gd name="T13" fmla="*/ 46 h 109"/>
                  <a:gd name="T14" fmla="*/ 10 w 110"/>
                  <a:gd name="T15" fmla="*/ 40 h 109"/>
                  <a:gd name="T16" fmla="*/ 13 w 110"/>
                  <a:gd name="T17" fmla="*/ 26 h 109"/>
                  <a:gd name="T18" fmla="*/ 26 w 110"/>
                  <a:gd name="T19" fmla="*/ 12 h 109"/>
                  <a:gd name="T20" fmla="*/ 41 w 110"/>
                  <a:gd name="T21" fmla="*/ 10 h 109"/>
                  <a:gd name="T22" fmla="*/ 54 w 110"/>
                  <a:gd name="T23" fmla="*/ 0 h 109"/>
                  <a:gd name="T24" fmla="*/ 65 w 110"/>
                  <a:gd name="T25" fmla="*/ 5 h 109"/>
                  <a:gd name="T26" fmla="*/ 77 w 110"/>
                  <a:gd name="T27" fmla="*/ 13 h 109"/>
                  <a:gd name="T28" fmla="*/ 93 w 110"/>
                  <a:gd name="T29" fmla="*/ 15 h 109"/>
                  <a:gd name="T30" fmla="*/ 97 w 110"/>
                  <a:gd name="T31" fmla="*/ 26 h 109"/>
                  <a:gd name="T32" fmla="*/ 100 w 110"/>
                  <a:gd name="T33" fmla="*/ 40 h 109"/>
                  <a:gd name="T34" fmla="*/ 110 w 110"/>
                  <a:gd name="T35" fmla="*/ 54 h 109"/>
                  <a:gd name="T36" fmla="*/ 105 w 110"/>
                  <a:gd name="T37" fmla="*/ 65 h 109"/>
                  <a:gd name="T38" fmla="*/ 97 w 110"/>
                  <a:gd name="T39" fmla="*/ 76 h 109"/>
                  <a:gd name="T40" fmla="*/ 86 w 110"/>
                  <a:gd name="T41" fmla="*/ 97 h 109"/>
                  <a:gd name="T42" fmla="*/ 77 w 110"/>
                  <a:gd name="T43" fmla="*/ 97 h 109"/>
                  <a:gd name="T44" fmla="*/ 65 w 110"/>
                  <a:gd name="T45" fmla="*/ 105 h 109"/>
                  <a:gd name="T46" fmla="*/ 55 w 110"/>
                  <a:gd name="T47" fmla="*/ 109 h 109"/>
                  <a:gd name="T48" fmla="*/ 44 w 110"/>
                  <a:gd name="T49" fmla="*/ 97 h 109"/>
                  <a:gd name="T50" fmla="*/ 50 w 110"/>
                  <a:gd name="T51" fmla="*/ 103 h 109"/>
                  <a:gd name="T52" fmla="*/ 61 w 110"/>
                  <a:gd name="T53" fmla="*/ 102 h 109"/>
                  <a:gd name="T54" fmla="*/ 77 w 110"/>
                  <a:gd name="T55" fmla="*/ 92 h 109"/>
                  <a:gd name="T56" fmla="*/ 85 w 110"/>
                  <a:gd name="T57" fmla="*/ 93 h 109"/>
                  <a:gd name="T58" fmla="*/ 93 w 110"/>
                  <a:gd name="T59" fmla="*/ 77 h 109"/>
                  <a:gd name="T60" fmla="*/ 102 w 110"/>
                  <a:gd name="T61" fmla="*/ 61 h 109"/>
                  <a:gd name="T62" fmla="*/ 105 w 110"/>
                  <a:gd name="T63" fmla="*/ 54 h 109"/>
                  <a:gd name="T64" fmla="*/ 97 w 110"/>
                  <a:gd name="T65" fmla="*/ 44 h 109"/>
                  <a:gd name="T66" fmla="*/ 93 w 110"/>
                  <a:gd name="T67" fmla="*/ 26 h 109"/>
                  <a:gd name="T68" fmla="*/ 90 w 110"/>
                  <a:gd name="T69" fmla="*/ 19 h 109"/>
                  <a:gd name="T70" fmla="*/ 77 w 110"/>
                  <a:gd name="T71" fmla="*/ 17 h 109"/>
                  <a:gd name="T72" fmla="*/ 61 w 110"/>
                  <a:gd name="T73" fmla="*/ 8 h 109"/>
                  <a:gd name="T74" fmla="*/ 60 w 110"/>
                  <a:gd name="T75" fmla="*/ 6 h 109"/>
                  <a:gd name="T76" fmla="*/ 49 w 110"/>
                  <a:gd name="T77" fmla="*/ 7 h 109"/>
                  <a:gd name="T78" fmla="*/ 33 w 110"/>
                  <a:gd name="T79" fmla="*/ 17 h 109"/>
                  <a:gd name="T80" fmla="*/ 25 w 110"/>
                  <a:gd name="T81" fmla="*/ 17 h 109"/>
                  <a:gd name="T82" fmla="*/ 17 w 110"/>
                  <a:gd name="T83" fmla="*/ 33 h 109"/>
                  <a:gd name="T84" fmla="*/ 8 w 110"/>
                  <a:gd name="T85" fmla="*/ 48 h 109"/>
                  <a:gd name="T86" fmla="*/ 5 w 110"/>
                  <a:gd name="T87" fmla="*/ 55 h 109"/>
                  <a:gd name="T88" fmla="*/ 13 w 110"/>
                  <a:gd name="T89" fmla="*/ 66 h 109"/>
                  <a:gd name="T90" fmla="*/ 17 w 110"/>
                  <a:gd name="T91" fmla="*/ 84 h 109"/>
                  <a:gd name="T92" fmla="*/ 20 w 110"/>
                  <a:gd name="T93" fmla="*/ 91 h 109"/>
                  <a:gd name="T94" fmla="*/ 33 w 110"/>
                  <a:gd name="T95" fmla="*/ 9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 h="109">
                    <a:moveTo>
                      <a:pt x="55" y="109"/>
                    </a:moveTo>
                    <a:cubicBezTo>
                      <a:pt x="52" y="109"/>
                      <a:pt x="49" y="108"/>
                      <a:pt x="47" y="106"/>
                    </a:cubicBezTo>
                    <a:cubicBezTo>
                      <a:pt x="46" y="106"/>
                      <a:pt x="46" y="105"/>
                      <a:pt x="45" y="105"/>
                    </a:cubicBezTo>
                    <a:cubicBezTo>
                      <a:pt x="41" y="100"/>
                      <a:pt x="41" y="100"/>
                      <a:pt x="41" y="100"/>
                    </a:cubicBezTo>
                    <a:cubicBezTo>
                      <a:pt x="39" y="97"/>
                      <a:pt x="36" y="96"/>
                      <a:pt x="33" y="97"/>
                    </a:cubicBezTo>
                    <a:cubicBezTo>
                      <a:pt x="26" y="97"/>
                      <a:pt x="26" y="97"/>
                      <a:pt x="26" y="97"/>
                    </a:cubicBezTo>
                    <a:cubicBezTo>
                      <a:pt x="23" y="97"/>
                      <a:pt x="20" y="96"/>
                      <a:pt x="17" y="94"/>
                    </a:cubicBezTo>
                    <a:cubicBezTo>
                      <a:pt x="14" y="92"/>
                      <a:pt x="13" y="89"/>
                      <a:pt x="13" y="86"/>
                    </a:cubicBezTo>
                    <a:cubicBezTo>
                      <a:pt x="12" y="85"/>
                      <a:pt x="12" y="84"/>
                      <a:pt x="13" y="83"/>
                    </a:cubicBezTo>
                    <a:cubicBezTo>
                      <a:pt x="13" y="76"/>
                      <a:pt x="13" y="76"/>
                      <a:pt x="13" y="76"/>
                    </a:cubicBezTo>
                    <a:cubicBezTo>
                      <a:pt x="13" y="74"/>
                      <a:pt x="12" y="71"/>
                      <a:pt x="10" y="69"/>
                    </a:cubicBezTo>
                    <a:cubicBezTo>
                      <a:pt x="5" y="65"/>
                      <a:pt x="5" y="65"/>
                      <a:pt x="5" y="65"/>
                    </a:cubicBezTo>
                    <a:cubicBezTo>
                      <a:pt x="2" y="62"/>
                      <a:pt x="1" y="59"/>
                      <a:pt x="0" y="56"/>
                    </a:cubicBezTo>
                    <a:cubicBezTo>
                      <a:pt x="0" y="52"/>
                      <a:pt x="1" y="49"/>
                      <a:pt x="3" y="46"/>
                    </a:cubicBezTo>
                    <a:cubicBezTo>
                      <a:pt x="4" y="46"/>
                      <a:pt x="4" y="45"/>
                      <a:pt x="5" y="45"/>
                    </a:cubicBezTo>
                    <a:cubicBezTo>
                      <a:pt x="10" y="40"/>
                      <a:pt x="10" y="40"/>
                      <a:pt x="10" y="40"/>
                    </a:cubicBezTo>
                    <a:cubicBezTo>
                      <a:pt x="12" y="39"/>
                      <a:pt x="13" y="36"/>
                      <a:pt x="13" y="33"/>
                    </a:cubicBezTo>
                    <a:cubicBezTo>
                      <a:pt x="13" y="26"/>
                      <a:pt x="13" y="26"/>
                      <a:pt x="13" y="26"/>
                    </a:cubicBezTo>
                    <a:cubicBezTo>
                      <a:pt x="12" y="19"/>
                      <a:pt x="17" y="13"/>
                      <a:pt x="24" y="12"/>
                    </a:cubicBezTo>
                    <a:cubicBezTo>
                      <a:pt x="25" y="12"/>
                      <a:pt x="26" y="12"/>
                      <a:pt x="26" y="12"/>
                    </a:cubicBezTo>
                    <a:cubicBezTo>
                      <a:pt x="33" y="13"/>
                      <a:pt x="33" y="13"/>
                      <a:pt x="33" y="13"/>
                    </a:cubicBezTo>
                    <a:cubicBezTo>
                      <a:pt x="36" y="13"/>
                      <a:pt x="39" y="12"/>
                      <a:pt x="41" y="10"/>
                    </a:cubicBezTo>
                    <a:cubicBezTo>
                      <a:pt x="45" y="5"/>
                      <a:pt x="45" y="5"/>
                      <a:pt x="45" y="5"/>
                    </a:cubicBezTo>
                    <a:cubicBezTo>
                      <a:pt x="47" y="2"/>
                      <a:pt x="50" y="0"/>
                      <a:pt x="54" y="0"/>
                    </a:cubicBezTo>
                    <a:cubicBezTo>
                      <a:pt x="57" y="0"/>
                      <a:pt x="61" y="1"/>
                      <a:pt x="63" y="3"/>
                    </a:cubicBezTo>
                    <a:cubicBezTo>
                      <a:pt x="64" y="4"/>
                      <a:pt x="64" y="4"/>
                      <a:pt x="65" y="5"/>
                    </a:cubicBezTo>
                    <a:cubicBezTo>
                      <a:pt x="69" y="10"/>
                      <a:pt x="69" y="10"/>
                      <a:pt x="69" y="10"/>
                    </a:cubicBezTo>
                    <a:cubicBezTo>
                      <a:pt x="71" y="12"/>
                      <a:pt x="74" y="13"/>
                      <a:pt x="77" y="13"/>
                    </a:cubicBezTo>
                    <a:cubicBezTo>
                      <a:pt x="84" y="12"/>
                      <a:pt x="84" y="12"/>
                      <a:pt x="84" y="12"/>
                    </a:cubicBezTo>
                    <a:cubicBezTo>
                      <a:pt x="87" y="12"/>
                      <a:pt x="90" y="13"/>
                      <a:pt x="93" y="15"/>
                    </a:cubicBezTo>
                    <a:cubicBezTo>
                      <a:pt x="96" y="17"/>
                      <a:pt x="97" y="21"/>
                      <a:pt x="97" y="24"/>
                    </a:cubicBezTo>
                    <a:cubicBezTo>
                      <a:pt x="98" y="25"/>
                      <a:pt x="98" y="25"/>
                      <a:pt x="97" y="26"/>
                    </a:cubicBezTo>
                    <a:cubicBezTo>
                      <a:pt x="97" y="33"/>
                      <a:pt x="97" y="33"/>
                      <a:pt x="97" y="33"/>
                    </a:cubicBezTo>
                    <a:cubicBezTo>
                      <a:pt x="97" y="36"/>
                      <a:pt x="98" y="39"/>
                      <a:pt x="100" y="40"/>
                    </a:cubicBezTo>
                    <a:cubicBezTo>
                      <a:pt x="105" y="45"/>
                      <a:pt x="105" y="45"/>
                      <a:pt x="105" y="45"/>
                    </a:cubicBezTo>
                    <a:cubicBezTo>
                      <a:pt x="108" y="47"/>
                      <a:pt x="109" y="50"/>
                      <a:pt x="110" y="54"/>
                    </a:cubicBezTo>
                    <a:cubicBezTo>
                      <a:pt x="110" y="57"/>
                      <a:pt x="109" y="60"/>
                      <a:pt x="107" y="63"/>
                    </a:cubicBezTo>
                    <a:cubicBezTo>
                      <a:pt x="106" y="64"/>
                      <a:pt x="106" y="64"/>
                      <a:pt x="105" y="65"/>
                    </a:cubicBezTo>
                    <a:cubicBezTo>
                      <a:pt x="100" y="69"/>
                      <a:pt x="100" y="69"/>
                      <a:pt x="100" y="69"/>
                    </a:cubicBezTo>
                    <a:cubicBezTo>
                      <a:pt x="98" y="71"/>
                      <a:pt x="97" y="74"/>
                      <a:pt x="97" y="76"/>
                    </a:cubicBezTo>
                    <a:cubicBezTo>
                      <a:pt x="97" y="83"/>
                      <a:pt x="97" y="83"/>
                      <a:pt x="97" y="83"/>
                    </a:cubicBezTo>
                    <a:cubicBezTo>
                      <a:pt x="98" y="90"/>
                      <a:pt x="93" y="97"/>
                      <a:pt x="86" y="97"/>
                    </a:cubicBezTo>
                    <a:cubicBezTo>
                      <a:pt x="85" y="97"/>
                      <a:pt x="84" y="97"/>
                      <a:pt x="84" y="97"/>
                    </a:cubicBezTo>
                    <a:cubicBezTo>
                      <a:pt x="77" y="97"/>
                      <a:pt x="77" y="97"/>
                      <a:pt x="77" y="97"/>
                    </a:cubicBezTo>
                    <a:cubicBezTo>
                      <a:pt x="74" y="96"/>
                      <a:pt x="71" y="97"/>
                      <a:pt x="69" y="100"/>
                    </a:cubicBezTo>
                    <a:cubicBezTo>
                      <a:pt x="65" y="105"/>
                      <a:pt x="65" y="105"/>
                      <a:pt x="65" y="105"/>
                    </a:cubicBezTo>
                    <a:cubicBezTo>
                      <a:pt x="63" y="107"/>
                      <a:pt x="60" y="109"/>
                      <a:pt x="56" y="109"/>
                    </a:cubicBezTo>
                    <a:cubicBezTo>
                      <a:pt x="56" y="109"/>
                      <a:pt x="55" y="109"/>
                      <a:pt x="55" y="109"/>
                    </a:cubicBezTo>
                    <a:close/>
                    <a:moveTo>
                      <a:pt x="34" y="92"/>
                    </a:moveTo>
                    <a:cubicBezTo>
                      <a:pt x="38" y="92"/>
                      <a:pt x="41" y="94"/>
                      <a:pt x="44" y="97"/>
                    </a:cubicBezTo>
                    <a:cubicBezTo>
                      <a:pt x="49" y="102"/>
                      <a:pt x="49" y="102"/>
                      <a:pt x="49" y="102"/>
                    </a:cubicBezTo>
                    <a:cubicBezTo>
                      <a:pt x="49" y="102"/>
                      <a:pt x="49" y="103"/>
                      <a:pt x="50" y="103"/>
                    </a:cubicBezTo>
                    <a:cubicBezTo>
                      <a:pt x="51" y="104"/>
                      <a:pt x="53" y="105"/>
                      <a:pt x="56" y="105"/>
                    </a:cubicBezTo>
                    <a:cubicBezTo>
                      <a:pt x="58" y="105"/>
                      <a:pt x="60" y="104"/>
                      <a:pt x="61" y="102"/>
                    </a:cubicBezTo>
                    <a:cubicBezTo>
                      <a:pt x="66" y="97"/>
                      <a:pt x="66" y="97"/>
                      <a:pt x="66" y="97"/>
                    </a:cubicBezTo>
                    <a:cubicBezTo>
                      <a:pt x="69" y="94"/>
                      <a:pt x="73" y="92"/>
                      <a:pt x="77" y="92"/>
                    </a:cubicBezTo>
                    <a:cubicBezTo>
                      <a:pt x="84" y="93"/>
                      <a:pt x="84" y="93"/>
                      <a:pt x="84" y="93"/>
                    </a:cubicBezTo>
                    <a:cubicBezTo>
                      <a:pt x="84" y="93"/>
                      <a:pt x="85" y="93"/>
                      <a:pt x="85" y="93"/>
                    </a:cubicBezTo>
                    <a:cubicBezTo>
                      <a:pt x="90" y="92"/>
                      <a:pt x="93" y="88"/>
                      <a:pt x="93" y="84"/>
                    </a:cubicBezTo>
                    <a:cubicBezTo>
                      <a:pt x="93" y="77"/>
                      <a:pt x="93" y="77"/>
                      <a:pt x="93" y="77"/>
                    </a:cubicBezTo>
                    <a:cubicBezTo>
                      <a:pt x="92" y="73"/>
                      <a:pt x="94" y="68"/>
                      <a:pt x="97" y="66"/>
                    </a:cubicBezTo>
                    <a:cubicBezTo>
                      <a:pt x="102" y="61"/>
                      <a:pt x="102" y="61"/>
                      <a:pt x="102" y="61"/>
                    </a:cubicBezTo>
                    <a:cubicBezTo>
                      <a:pt x="103" y="61"/>
                      <a:pt x="103" y="61"/>
                      <a:pt x="103" y="60"/>
                    </a:cubicBezTo>
                    <a:cubicBezTo>
                      <a:pt x="105" y="58"/>
                      <a:pt x="105" y="56"/>
                      <a:pt x="105" y="54"/>
                    </a:cubicBezTo>
                    <a:cubicBezTo>
                      <a:pt x="105" y="52"/>
                      <a:pt x="104" y="50"/>
                      <a:pt x="102" y="48"/>
                    </a:cubicBezTo>
                    <a:cubicBezTo>
                      <a:pt x="97" y="44"/>
                      <a:pt x="97" y="44"/>
                      <a:pt x="97" y="44"/>
                    </a:cubicBezTo>
                    <a:cubicBezTo>
                      <a:pt x="94" y="41"/>
                      <a:pt x="92" y="37"/>
                      <a:pt x="93" y="33"/>
                    </a:cubicBezTo>
                    <a:cubicBezTo>
                      <a:pt x="93" y="26"/>
                      <a:pt x="93" y="26"/>
                      <a:pt x="93" y="26"/>
                    </a:cubicBezTo>
                    <a:cubicBezTo>
                      <a:pt x="93" y="25"/>
                      <a:pt x="93" y="25"/>
                      <a:pt x="93" y="24"/>
                    </a:cubicBezTo>
                    <a:cubicBezTo>
                      <a:pt x="93" y="22"/>
                      <a:pt x="92" y="20"/>
                      <a:pt x="90" y="19"/>
                    </a:cubicBezTo>
                    <a:cubicBezTo>
                      <a:pt x="88" y="17"/>
                      <a:pt x="86" y="16"/>
                      <a:pt x="84" y="17"/>
                    </a:cubicBezTo>
                    <a:cubicBezTo>
                      <a:pt x="77" y="17"/>
                      <a:pt x="77" y="17"/>
                      <a:pt x="77" y="17"/>
                    </a:cubicBezTo>
                    <a:cubicBezTo>
                      <a:pt x="73" y="18"/>
                      <a:pt x="69" y="16"/>
                      <a:pt x="66" y="13"/>
                    </a:cubicBezTo>
                    <a:cubicBezTo>
                      <a:pt x="61" y="8"/>
                      <a:pt x="61" y="8"/>
                      <a:pt x="61" y="8"/>
                    </a:cubicBezTo>
                    <a:cubicBezTo>
                      <a:pt x="61" y="8"/>
                      <a:pt x="61" y="7"/>
                      <a:pt x="61" y="7"/>
                    </a:cubicBezTo>
                    <a:cubicBezTo>
                      <a:pt x="61" y="7"/>
                      <a:pt x="61" y="7"/>
                      <a:pt x="60" y="6"/>
                    </a:cubicBezTo>
                    <a:cubicBezTo>
                      <a:pt x="59" y="5"/>
                      <a:pt x="57" y="4"/>
                      <a:pt x="54" y="5"/>
                    </a:cubicBezTo>
                    <a:cubicBezTo>
                      <a:pt x="52" y="5"/>
                      <a:pt x="50" y="6"/>
                      <a:pt x="49" y="7"/>
                    </a:cubicBezTo>
                    <a:cubicBezTo>
                      <a:pt x="44" y="13"/>
                      <a:pt x="44" y="13"/>
                      <a:pt x="44" y="13"/>
                    </a:cubicBezTo>
                    <a:cubicBezTo>
                      <a:pt x="41" y="16"/>
                      <a:pt x="37" y="18"/>
                      <a:pt x="33" y="17"/>
                    </a:cubicBezTo>
                    <a:cubicBezTo>
                      <a:pt x="26" y="17"/>
                      <a:pt x="26" y="17"/>
                      <a:pt x="26" y="17"/>
                    </a:cubicBezTo>
                    <a:cubicBezTo>
                      <a:pt x="26" y="17"/>
                      <a:pt x="25" y="17"/>
                      <a:pt x="25" y="17"/>
                    </a:cubicBezTo>
                    <a:cubicBezTo>
                      <a:pt x="20" y="17"/>
                      <a:pt x="17" y="21"/>
                      <a:pt x="17" y="26"/>
                    </a:cubicBezTo>
                    <a:cubicBezTo>
                      <a:pt x="17" y="33"/>
                      <a:pt x="17" y="33"/>
                      <a:pt x="17" y="33"/>
                    </a:cubicBezTo>
                    <a:cubicBezTo>
                      <a:pt x="18" y="37"/>
                      <a:pt x="16" y="41"/>
                      <a:pt x="13" y="44"/>
                    </a:cubicBezTo>
                    <a:cubicBezTo>
                      <a:pt x="8" y="48"/>
                      <a:pt x="8" y="48"/>
                      <a:pt x="8" y="48"/>
                    </a:cubicBezTo>
                    <a:cubicBezTo>
                      <a:pt x="7" y="49"/>
                      <a:pt x="7" y="49"/>
                      <a:pt x="7" y="49"/>
                    </a:cubicBezTo>
                    <a:cubicBezTo>
                      <a:pt x="5" y="51"/>
                      <a:pt x="5" y="53"/>
                      <a:pt x="5" y="55"/>
                    </a:cubicBezTo>
                    <a:cubicBezTo>
                      <a:pt x="5" y="58"/>
                      <a:pt x="6" y="60"/>
                      <a:pt x="8" y="61"/>
                    </a:cubicBezTo>
                    <a:cubicBezTo>
                      <a:pt x="13" y="66"/>
                      <a:pt x="13" y="66"/>
                      <a:pt x="13" y="66"/>
                    </a:cubicBezTo>
                    <a:cubicBezTo>
                      <a:pt x="16" y="68"/>
                      <a:pt x="18" y="73"/>
                      <a:pt x="17" y="77"/>
                    </a:cubicBezTo>
                    <a:cubicBezTo>
                      <a:pt x="17" y="84"/>
                      <a:pt x="17" y="84"/>
                      <a:pt x="17" y="84"/>
                    </a:cubicBezTo>
                    <a:cubicBezTo>
                      <a:pt x="17" y="84"/>
                      <a:pt x="17" y="85"/>
                      <a:pt x="17" y="85"/>
                    </a:cubicBezTo>
                    <a:cubicBezTo>
                      <a:pt x="17" y="87"/>
                      <a:pt x="18" y="89"/>
                      <a:pt x="20" y="91"/>
                    </a:cubicBezTo>
                    <a:cubicBezTo>
                      <a:pt x="22" y="92"/>
                      <a:pt x="24" y="93"/>
                      <a:pt x="26" y="93"/>
                    </a:cubicBezTo>
                    <a:cubicBezTo>
                      <a:pt x="33" y="92"/>
                      <a:pt x="33" y="92"/>
                      <a:pt x="33" y="92"/>
                    </a:cubicBezTo>
                    <a:cubicBezTo>
                      <a:pt x="33" y="92"/>
                      <a:pt x="34" y="92"/>
                      <a:pt x="34" y="9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6" name="Freeform 644">
                <a:extLst>
                  <a:ext uri="{FF2B5EF4-FFF2-40B4-BE49-F238E27FC236}">
                    <a16:creationId xmlns:a16="http://schemas.microsoft.com/office/drawing/2014/main" id="{93294006-FAF7-4088-9246-A3FD0596C958}"/>
                  </a:ext>
                </a:extLst>
              </p:cNvPr>
              <p:cNvSpPr>
                <a:spLocks noEditPoints="1"/>
              </p:cNvSpPr>
              <p:nvPr/>
            </p:nvSpPr>
            <p:spPr bwMode="auto">
              <a:xfrm>
                <a:off x="6580187" y="7534389"/>
                <a:ext cx="112713" cy="112713"/>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4 h 36"/>
                  <a:gd name="T12" fmla="*/ 4 w 36"/>
                  <a:gd name="T13" fmla="*/ 18 h 36"/>
                  <a:gd name="T14" fmla="*/ 18 w 36"/>
                  <a:gd name="T15" fmla="*/ 32 h 36"/>
                  <a:gd name="T16" fmla="*/ 32 w 36"/>
                  <a:gd name="T17" fmla="*/ 18 h 36"/>
                  <a:gd name="T18" fmla="*/ 18 w 36"/>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0" y="4"/>
                      <a:pt x="4" y="10"/>
                      <a:pt x="4" y="18"/>
                    </a:cubicBezTo>
                    <a:cubicBezTo>
                      <a:pt x="4" y="25"/>
                      <a:pt x="10" y="32"/>
                      <a:pt x="18" y="32"/>
                    </a:cubicBezTo>
                    <a:cubicBezTo>
                      <a:pt x="26" y="32"/>
                      <a:pt x="32" y="25"/>
                      <a:pt x="32" y="18"/>
                    </a:cubicBezTo>
                    <a:cubicBezTo>
                      <a:pt x="32" y="10"/>
                      <a:pt x="26" y="4"/>
                      <a:pt x="18"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70" name="그룹 469">
              <a:extLst>
                <a:ext uri="{FF2B5EF4-FFF2-40B4-BE49-F238E27FC236}">
                  <a16:creationId xmlns:a16="http://schemas.microsoft.com/office/drawing/2014/main" id="{098CA8E0-2BE7-4EEE-99B2-2CEADA2E7A7C}"/>
                </a:ext>
              </a:extLst>
            </p:cNvPr>
            <p:cNvGrpSpPr/>
            <p:nvPr/>
          </p:nvGrpSpPr>
          <p:grpSpPr>
            <a:xfrm>
              <a:off x="9609584" y="3537820"/>
              <a:ext cx="315913" cy="325438"/>
              <a:chOff x="7192962" y="7426439"/>
              <a:chExt cx="315913" cy="325438"/>
            </a:xfrm>
          </p:grpSpPr>
          <p:sp>
            <p:nvSpPr>
              <p:cNvPr id="407" name="Freeform 645">
                <a:extLst>
                  <a:ext uri="{FF2B5EF4-FFF2-40B4-BE49-F238E27FC236}">
                    <a16:creationId xmlns:a16="http://schemas.microsoft.com/office/drawing/2014/main" id="{DEC54B95-4E92-41E7-8C1E-E6EC4B7E8018}"/>
                  </a:ext>
                </a:extLst>
              </p:cNvPr>
              <p:cNvSpPr>
                <a:spLocks/>
              </p:cNvSpPr>
              <p:nvPr/>
            </p:nvSpPr>
            <p:spPr bwMode="auto">
              <a:xfrm>
                <a:off x="7192962" y="7486764"/>
                <a:ext cx="315913" cy="265113"/>
              </a:xfrm>
              <a:custGeom>
                <a:avLst/>
                <a:gdLst>
                  <a:gd name="T0" fmla="*/ 82 w 100"/>
                  <a:gd name="T1" fmla="*/ 84 h 84"/>
                  <a:gd name="T2" fmla="*/ 19 w 100"/>
                  <a:gd name="T3" fmla="*/ 84 h 84"/>
                  <a:gd name="T4" fmla="*/ 0 w 100"/>
                  <a:gd name="T5" fmla="*/ 66 h 84"/>
                  <a:gd name="T6" fmla="*/ 0 w 100"/>
                  <a:gd name="T7" fmla="*/ 18 h 84"/>
                  <a:gd name="T8" fmla="*/ 19 w 100"/>
                  <a:gd name="T9" fmla="*/ 0 h 84"/>
                  <a:gd name="T10" fmla="*/ 27 w 100"/>
                  <a:gd name="T11" fmla="*/ 0 h 84"/>
                  <a:gd name="T12" fmla="*/ 29 w 100"/>
                  <a:gd name="T13" fmla="*/ 2 h 84"/>
                  <a:gd name="T14" fmla="*/ 27 w 100"/>
                  <a:gd name="T15" fmla="*/ 4 h 84"/>
                  <a:gd name="T16" fmla="*/ 19 w 100"/>
                  <a:gd name="T17" fmla="*/ 4 h 84"/>
                  <a:gd name="T18" fmla="*/ 5 w 100"/>
                  <a:gd name="T19" fmla="*/ 18 h 84"/>
                  <a:gd name="T20" fmla="*/ 5 w 100"/>
                  <a:gd name="T21" fmla="*/ 66 h 84"/>
                  <a:gd name="T22" fmla="*/ 19 w 100"/>
                  <a:gd name="T23" fmla="*/ 80 h 84"/>
                  <a:gd name="T24" fmla="*/ 82 w 100"/>
                  <a:gd name="T25" fmla="*/ 80 h 84"/>
                  <a:gd name="T26" fmla="*/ 96 w 100"/>
                  <a:gd name="T27" fmla="*/ 66 h 84"/>
                  <a:gd name="T28" fmla="*/ 96 w 100"/>
                  <a:gd name="T29" fmla="*/ 18 h 84"/>
                  <a:gd name="T30" fmla="*/ 82 w 100"/>
                  <a:gd name="T31" fmla="*/ 4 h 84"/>
                  <a:gd name="T32" fmla="*/ 74 w 100"/>
                  <a:gd name="T33" fmla="*/ 4 h 84"/>
                  <a:gd name="T34" fmla="*/ 72 w 100"/>
                  <a:gd name="T35" fmla="*/ 2 h 84"/>
                  <a:gd name="T36" fmla="*/ 74 w 100"/>
                  <a:gd name="T37" fmla="*/ 0 h 84"/>
                  <a:gd name="T38" fmla="*/ 82 w 100"/>
                  <a:gd name="T39" fmla="*/ 0 h 84"/>
                  <a:gd name="T40" fmla="*/ 100 w 100"/>
                  <a:gd name="T41" fmla="*/ 18 h 84"/>
                  <a:gd name="T42" fmla="*/ 100 w 100"/>
                  <a:gd name="T43" fmla="*/ 66 h 84"/>
                  <a:gd name="T44" fmla="*/ 82 w 100"/>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84">
                    <a:moveTo>
                      <a:pt x="82" y="84"/>
                    </a:moveTo>
                    <a:cubicBezTo>
                      <a:pt x="19" y="84"/>
                      <a:pt x="19" y="84"/>
                      <a:pt x="19" y="84"/>
                    </a:cubicBezTo>
                    <a:cubicBezTo>
                      <a:pt x="9" y="84"/>
                      <a:pt x="0" y="76"/>
                      <a:pt x="0" y="66"/>
                    </a:cubicBezTo>
                    <a:cubicBezTo>
                      <a:pt x="0" y="18"/>
                      <a:pt x="0" y="18"/>
                      <a:pt x="0" y="18"/>
                    </a:cubicBezTo>
                    <a:cubicBezTo>
                      <a:pt x="0" y="8"/>
                      <a:pt x="9" y="0"/>
                      <a:pt x="19" y="0"/>
                    </a:cubicBezTo>
                    <a:cubicBezTo>
                      <a:pt x="27" y="0"/>
                      <a:pt x="27" y="0"/>
                      <a:pt x="27" y="0"/>
                    </a:cubicBezTo>
                    <a:cubicBezTo>
                      <a:pt x="28" y="0"/>
                      <a:pt x="29" y="1"/>
                      <a:pt x="29" y="2"/>
                    </a:cubicBezTo>
                    <a:cubicBezTo>
                      <a:pt x="29" y="3"/>
                      <a:pt x="28" y="4"/>
                      <a:pt x="27" y="4"/>
                    </a:cubicBezTo>
                    <a:cubicBezTo>
                      <a:pt x="19" y="4"/>
                      <a:pt x="19" y="4"/>
                      <a:pt x="19" y="4"/>
                    </a:cubicBezTo>
                    <a:cubicBezTo>
                      <a:pt x="11" y="4"/>
                      <a:pt x="5" y="11"/>
                      <a:pt x="5" y="18"/>
                    </a:cubicBezTo>
                    <a:cubicBezTo>
                      <a:pt x="5" y="66"/>
                      <a:pt x="5" y="66"/>
                      <a:pt x="5" y="66"/>
                    </a:cubicBezTo>
                    <a:cubicBezTo>
                      <a:pt x="5" y="73"/>
                      <a:pt x="11" y="80"/>
                      <a:pt x="19" y="80"/>
                    </a:cubicBezTo>
                    <a:cubicBezTo>
                      <a:pt x="82" y="80"/>
                      <a:pt x="82" y="80"/>
                      <a:pt x="82" y="80"/>
                    </a:cubicBezTo>
                    <a:cubicBezTo>
                      <a:pt x="90" y="80"/>
                      <a:pt x="96" y="73"/>
                      <a:pt x="96" y="66"/>
                    </a:cubicBezTo>
                    <a:cubicBezTo>
                      <a:pt x="96" y="18"/>
                      <a:pt x="96" y="18"/>
                      <a:pt x="96" y="18"/>
                    </a:cubicBezTo>
                    <a:cubicBezTo>
                      <a:pt x="96" y="11"/>
                      <a:pt x="90" y="4"/>
                      <a:pt x="82" y="4"/>
                    </a:cubicBezTo>
                    <a:cubicBezTo>
                      <a:pt x="74" y="4"/>
                      <a:pt x="74" y="4"/>
                      <a:pt x="74" y="4"/>
                    </a:cubicBezTo>
                    <a:cubicBezTo>
                      <a:pt x="73" y="4"/>
                      <a:pt x="72" y="3"/>
                      <a:pt x="72" y="2"/>
                    </a:cubicBezTo>
                    <a:cubicBezTo>
                      <a:pt x="72" y="1"/>
                      <a:pt x="73" y="0"/>
                      <a:pt x="74" y="0"/>
                    </a:cubicBezTo>
                    <a:cubicBezTo>
                      <a:pt x="82" y="0"/>
                      <a:pt x="82" y="0"/>
                      <a:pt x="82" y="0"/>
                    </a:cubicBezTo>
                    <a:cubicBezTo>
                      <a:pt x="92" y="0"/>
                      <a:pt x="100" y="8"/>
                      <a:pt x="100" y="18"/>
                    </a:cubicBezTo>
                    <a:cubicBezTo>
                      <a:pt x="100" y="66"/>
                      <a:pt x="100" y="66"/>
                      <a:pt x="100" y="66"/>
                    </a:cubicBezTo>
                    <a:cubicBezTo>
                      <a:pt x="100" y="76"/>
                      <a:pt x="92" y="84"/>
                      <a:pt x="82" y="8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8" name="Freeform 646">
                <a:extLst>
                  <a:ext uri="{FF2B5EF4-FFF2-40B4-BE49-F238E27FC236}">
                    <a16:creationId xmlns:a16="http://schemas.microsoft.com/office/drawing/2014/main" id="{68F65389-EB6E-404A-B501-ECE73C32A83A}"/>
                  </a:ext>
                </a:extLst>
              </p:cNvPr>
              <p:cNvSpPr>
                <a:spLocks/>
              </p:cNvSpPr>
              <p:nvPr/>
            </p:nvSpPr>
            <p:spPr bwMode="auto">
              <a:xfrm>
                <a:off x="7319962" y="7486764"/>
                <a:ext cx="65088" cy="12700"/>
              </a:xfrm>
              <a:custGeom>
                <a:avLst/>
                <a:gdLst>
                  <a:gd name="T0" fmla="*/ 18 w 21"/>
                  <a:gd name="T1" fmla="*/ 4 h 4"/>
                  <a:gd name="T2" fmla="*/ 2 w 21"/>
                  <a:gd name="T3" fmla="*/ 4 h 4"/>
                  <a:gd name="T4" fmla="*/ 0 w 21"/>
                  <a:gd name="T5" fmla="*/ 2 h 4"/>
                  <a:gd name="T6" fmla="*/ 2 w 21"/>
                  <a:gd name="T7" fmla="*/ 0 h 4"/>
                  <a:gd name="T8" fmla="*/ 18 w 21"/>
                  <a:gd name="T9" fmla="*/ 0 h 4"/>
                  <a:gd name="T10" fmla="*/ 21 w 21"/>
                  <a:gd name="T11" fmla="*/ 2 h 4"/>
                  <a:gd name="T12" fmla="*/ 18 w 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1" h="4">
                    <a:moveTo>
                      <a:pt x="18" y="4"/>
                    </a:moveTo>
                    <a:cubicBezTo>
                      <a:pt x="2" y="4"/>
                      <a:pt x="2" y="4"/>
                      <a:pt x="2" y="4"/>
                    </a:cubicBezTo>
                    <a:cubicBezTo>
                      <a:pt x="1" y="4"/>
                      <a:pt x="0" y="3"/>
                      <a:pt x="0" y="2"/>
                    </a:cubicBezTo>
                    <a:cubicBezTo>
                      <a:pt x="0" y="1"/>
                      <a:pt x="1" y="0"/>
                      <a:pt x="2" y="0"/>
                    </a:cubicBezTo>
                    <a:cubicBezTo>
                      <a:pt x="18" y="0"/>
                      <a:pt x="18" y="0"/>
                      <a:pt x="18" y="0"/>
                    </a:cubicBezTo>
                    <a:cubicBezTo>
                      <a:pt x="20" y="0"/>
                      <a:pt x="21" y="1"/>
                      <a:pt x="21" y="2"/>
                    </a:cubicBezTo>
                    <a:cubicBezTo>
                      <a:pt x="21" y="3"/>
                      <a:pt x="20" y="4"/>
                      <a:pt x="18"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09" name="Freeform 647">
                <a:extLst>
                  <a:ext uri="{FF2B5EF4-FFF2-40B4-BE49-F238E27FC236}">
                    <a16:creationId xmlns:a16="http://schemas.microsoft.com/office/drawing/2014/main" id="{B85635DC-3837-41A7-8FC7-588FFE8A581B}"/>
                  </a:ext>
                </a:extLst>
              </p:cNvPr>
              <p:cNvSpPr>
                <a:spLocks noEditPoints="1"/>
              </p:cNvSpPr>
              <p:nvPr/>
            </p:nvSpPr>
            <p:spPr bwMode="auto">
              <a:xfrm>
                <a:off x="7269162" y="7426439"/>
                <a:ext cx="65088" cy="98425"/>
              </a:xfrm>
              <a:custGeom>
                <a:avLst/>
                <a:gdLst>
                  <a:gd name="T0" fmla="*/ 10 w 21"/>
                  <a:gd name="T1" fmla="*/ 31 h 31"/>
                  <a:gd name="T2" fmla="*/ 0 w 21"/>
                  <a:gd name="T3" fmla="*/ 21 h 31"/>
                  <a:gd name="T4" fmla="*/ 0 w 21"/>
                  <a:gd name="T5" fmla="*/ 11 h 31"/>
                  <a:gd name="T6" fmla="*/ 10 w 21"/>
                  <a:gd name="T7" fmla="*/ 0 h 31"/>
                  <a:gd name="T8" fmla="*/ 21 w 21"/>
                  <a:gd name="T9" fmla="*/ 11 h 31"/>
                  <a:gd name="T10" fmla="*/ 21 w 21"/>
                  <a:gd name="T11" fmla="*/ 21 h 31"/>
                  <a:gd name="T12" fmla="*/ 10 w 21"/>
                  <a:gd name="T13" fmla="*/ 31 h 31"/>
                  <a:gd name="T14" fmla="*/ 10 w 21"/>
                  <a:gd name="T15" fmla="*/ 5 h 31"/>
                  <a:gd name="T16" fmla="*/ 5 w 21"/>
                  <a:gd name="T17" fmla="*/ 11 h 31"/>
                  <a:gd name="T18" fmla="*/ 5 w 21"/>
                  <a:gd name="T19" fmla="*/ 21 h 31"/>
                  <a:gd name="T20" fmla="*/ 10 w 21"/>
                  <a:gd name="T21" fmla="*/ 27 h 31"/>
                  <a:gd name="T22" fmla="*/ 16 w 21"/>
                  <a:gd name="T23" fmla="*/ 21 h 31"/>
                  <a:gd name="T24" fmla="*/ 16 w 21"/>
                  <a:gd name="T25" fmla="*/ 11 h 31"/>
                  <a:gd name="T26" fmla="*/ 10 w 21"/>
                  <a:gd name="T27"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31">
                    <a:moveTo>
                      <a:pt x="10" y="31"/>
                    </a:moveTo>
                    <a:cubicBezTo>
                      <a:pt x="5" y="31"/>
                      <a:pt x="0" y="27"/>
                      <a:pt x="0" y="21"/>
                    </a:cubicBezTo>
                    <a:cubicBezTo>
                      <a:pt x="0" y="11"/>
                      <a:pt x="0" y="11"/>
                      <a:pt x="0" y="11"/>
                    </a:cubicBezTo>
                    <a:cubicBezTo>
                      <a:pt x="0" y="5"/>
                      <a:pt x="5" y="0"/>
                      <a:pt x="10" y="0"/>
                    </a:cubicBezTo>
                    <a:cubicBezTo>
                      <a:pt x="16" y="0"/>
                      <a:pt x="21" y="5"/>
                      <a:pt x="21" y="11"/>
                    </a:cubicBezTo>
                    <a:cubicBezTo>
                      <a:pt x="21" y="21"/>
                      <a:pt x="21" y="21"/>
                      <a:pt x="21" y="21"/>
                    </a:cubicBezTo>
                    <a:cubicBezTo>
                      <a:pt x="21" y="27"/>
                      <a:pt x="16" y="31"/>
                      <a:pt x="10" y="31"/>
                    </a:cubicBezTo>
                    <a:close/>
                    <a:moveTo>
                      <a:pt x="10" y="5"/>
                    </a:moveTo>
                    <a:cubicBezTo>
                      <a:pt x="7" y="5"/>
                      <a:pt x="5" y="7"/>
                      <a:pt x="5" y="11"/>
                    </a:cubicBezTo>
                    <a:cubicBezTo>
                      <a:pt x="5" y="21"/>
                      <a:pt x="5" y="21"/>
                      <a:pt x="5" y="21"/>
                    </a:cubicBezTo>
                    <a:cubicBezTo>
                      <a:pt x="5" y="24"/>
                      <a:pt x="7" y="27"/>
                      <a:pt x="10" y="27"/>
                    </a:cubicBezTo>
                    <a:cubicBezTo>
                      <a:pt x="14" y="27"/>
                      <a:pt x="16" y="24"/>
                      <a:pt x="16" y="21"/>
                    </a:cubicBezTo>
                    <a:cubicBezTo>
                      <a:pt x="16" y="11"/>
                      <a:pt x="16" y="11"/>
                      <a:pt x="16" y="11"/>
                    </a:cubicBezTo>
                    <a:cubicBezTo>
                      <a:pt x="16" y="7"/>
                      <a:pt x="14" y="5"/>
                      <a:pt x="10" y="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0" name="Freeform 648">
                <a:extLst>
                  <a:ext uri="{FF2B5EF4-FFF2-40B4-BE49-F238E27FC236}">
                    <a16:creationId xmlns:a16="http://schemas.microsoft.com/office/drawing/2014/main" id="{80D8DE56-8896-49F2-B6DC-D87E050D47B1}"/>
                  </a:ext>
                </a:extLst>
              </p:cNvPr>
              <p:cNvSpPr>
                <a:spLocks noEditPoints="1"/>
              </p:cNvSpPr>
              <p:nvPr/>
            </p:nvSpPr>
            <p:spPr bwMode="auto">
              <a:xfrm>
                <a:off x="7369175" y="7426439"/>
                <a:ext cx="63500" cy="98425"/>
              </a:xfrm>
              <a:custGeom>
                <a:avLst/>
                <a:gdLst>
                  <a:gd name="T0" fmla="*/ 10 w 20"/>
                  <a:gd name="T1" fmla="*/ 31 h 31"/>
                  <a:gd name="T2" fmla="*/ 0 w 20"/>
                  <a:gd name="T3" fmla="*/ 21 h 31"/>
                  <a:gd name="T4" fmla="*/ 0 w 20"/>
                  <a:gd name="T5" fmla="*/ 11 h 31"/>
                  <a:gd name="T6" fmla="*/ 10 w 20"/>
                  <a:gd name="T7" fmla="*/ 0 h 31"/>
                  <a:gd name="T8" fmla="*/ 20 w 20"/>
                  <a:gd name="T9" fmla="*/ 11 h 31"/>
                  <a:gd name="T10" fmla="*/ 20 w 20"/>
                  <a:gd name="T11" fmla="*/ 21 h 31"/>
                  <a:gd name="T12" fmla="*/ 10 w 20"/>
                  <a:gd name="T13" fmla="*/ 31 h 31"/>
                  <a:gd name="T14" fmla="*/ 10 w 20"/>
                  <a:gd name="T15" fmla="*/ 5 h 31"/>
                  <a:gd name="T16" fmla="*/ 5 w 20"/>
                  <a:gd name="T17" fmla="*/ 11 h 31"/>
                  <a:gd name="T18" fmla="*/ 5 w 20"/>
                  <a:gd name="T19" fmla="*/ 21 h 31"/>
                  <a:gd name="T20" fmla="*/ 10 w 20"/>
                  <a:gd name="T21" fmla="*/ 27 h 31"/>
                  <a:gd name="T22" fmla="*/ 16 w 20"/>
                  <a:gd name="T23" fmla="*/ 21 h 31"/>
                  <a:gd name="T24" fmla="*/ 16 w 20"/>
                  <a:gd name="T25" fmla="*/ 11 h 31"/>
                  <a:gd name="T26" fmla="*/ 10 w 20"/>
                  <a:gd name="T27"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31">
                    <a:moveTo>
                      <a:pt x="10" y="31"/>
                    </a:moveTo>
                    <a:cubicBezTo>
                      <a:pt x="5" y="31"/>
                      <a:pt x="0" y="27"/>
                      <a:pt x="0" y="21"/>
                    </a:cubicBezTo>
                    <a:cubicBezTo>
                      <a:pt x="0" y="11"/>
                      <a:pt x="0" y="11"/>
                      <a:pt x="0" y="11"/>
                    </a:cubicBezTo>
                    <a:cubicBezTo>
                      <a:pt x="0" y="5"/>
                      <a:pt x="5" y="0"/>
                      <a:pt x="10" y="0"/>
                    </a:cubicBezTo>
                    <a:cubicBezTo>
                      <a:pt x="16" y="0"/>
                      <a:pt x="20" y="5"/>
                      <a:pt x="20" y="11"/>
                    </a:cubicBezTo>
                    <a:cubicBezTo>
                      <a:pt x="20" y="21"/>
                      <a:pt x="20" y="21"/>
                      <a:pt x="20" y="21"/>
                    </a:cubicBezTo>
                    <a:cubicBezTo>
                      <a:pt x="20" y="27"/>
                      <a:pt x="16" y="31"/>
                      <a:pt x="10" y="31"/>
                    </a:cubicBezTo>
                    <a:close/>
                    <a:moveTo>
                      <a:pt x="10" y="5"/>
                    </a:moveTo>
                    <a:cubicBezTo>
                      <a:pt x="7" y="5"/>
                      <a:pt x="5" y="7"/>
                      <a:pt x="5" y="11"/>
                    </a:cubicBezTo>
                    <a:cubicBezTo>
                      <a:pt x="5" y="21"/>
                      <a:pt x="5" y="21"/>
                      <a:pt x="5" y="21"/>
                    </a:cubicBezTo>
                    <a:cubicBezTo>
                      <a:pt x="5" y="24"/>
                      <a:pt x="7" y="27"/>
                      <a:pt x="10" y="27"/>
                    </a:cubicBezTo>
                    <a:cubicBezTo>
                      <a:pt x="14" y="27"/>
                      <a:pt x="16" y="24"/>
                      <a:pt x="16" y="21"/>
                    </a:cubicBezTo>
                    <a:cubicBezTo>
                      <a:pt x="16" y="11"/>
                      <a:pt x="16" y="11"/>
                      <a:pt x="16" y="11"/>
                    </a:cubicBezTo>
                    <a:cubicBezTo>
                      <a:pt x="16" y="7"/>
                      <a:pt x="14" y="5"/>
                      <a:pt x="10" y="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1" name="Freeform 649">
                <a:extLst>
                  <a:ext uri="{FF2B5EF4-FFF2-40B4-BE49-F238E27FC236}">
                    <a16:creationId xmlns:a16="http://schemas.microsoft.com/office/drawing/2014/main" id="{67660764-6489-4CE9-902A-D28DF971771E}"/>
                  </a:ext>
                </a:extLst>
              </p:cNvPr>
              <p:cNvSpPr>
                <a:spLocks/>
              </p:cNvSpPr>
              <p:nvPr/>
            </p:nvSpPr>
            <p:spPr bwMode="auto">
              <a:xfrm>
                <a:off x="7192962" y="7566139"/>
                <a:ext cx="315913" cy="15875"/>
              </a:xfrm>
              <a:custGeom>
                <a:avLst/>
                <a:gdLst>
                  <a:gd name="T0" fmla="*/ 98 w 100"/>
                  <a:gd name="T1" fmla="*/ 5 h 5"/>
                  <a:gd name="T2" fmla="*/ 3 w 100"/>
                  <a:gd name="T3" fmla="*/ 5 h 5"/>
                  <a:gd name="T4" fmla="*/ 0 w 100"/>
                  <a:gd name="T5" fmla="*/ 2 h 5"/>
                  <a:gd name="T6" fmla="*/ 3 w 100"/>
                  <a:gd name="T7" fmla="*/ 0 h 5"/>
                  <a:gd name="T8" fmla="*/ 98 w 100"/>
                  <a:gd name="T9" fmla="*/ 0 h 5"/>
                  <a:gd name="T10" fmla="*/ 100 w 100"/>
                  <a:gd name="T11" fmla="*/ 2 h 5"/>
                  <a:gd name="T12" fmla="*/ 98 w 100"/>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00" h="5">
                    <a:moveTo>
                      <a:pt x="98" y="5"/>
                    </a:moveTo>
                    <a:cubicBezTo>
                      <a:pt x="3" y="5"/>
                      <a:pt x="3" y="5"/>
                      <a:pt x="3" y="5"/>
                    </a:cubicBezTo>
                    <a:cubicBezTo>
                      <a:pt x="1" y="5"/>
                      <a:pt x="0" y="4"/>
                      <a:pt x="0" y="2"/>
                    </a:cubicBezTo>
                    <a:cubicBezTo>
                      <a:pt x="0" y="1"/>
                      <a:pt x="1" y="0"/>
                      <a:pt x="3" y="0"/>
                    </a:cubicBezTo>
                    <a:cubicBezTo>
                      <a:pt x="98" y="0"/>
                      <a:pt x="98" y="0"/>
                      <a:pt x="98" y="0"/>
                    </a:cubicBezTo>
                    <a:cubicBezTo>
                      <a:pt x="99" y="0"/>
                      <a:pt x="100" y="1"/>
                      <a:pt x="100" y="2"/>
                    </a:cubicBezTo>
                    <a:cubicBezTo>
                      <a:pt x="100" y="4"/>
                      <a:pt x="99" y="5"/>
                      <a:pt x="98" y="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69" name="그룹 468">
              <a:extLst>
                <a:ext uri="{FF2B5EF4-FFF2-40B4-BE49-F238E27FC236}">
                  <a16:creationId xmlns:a16="http://schemas.microsoft.com/office/drawing/2014/main" id="{CE9ACB17-F67C-443B-8FD2-15F0D6941D81}"/>
                </a:ext>
              </a:extLst>
            </p:cNvPr>
            <p:cNvGrpSpPr/>
            <p:nvPr/>
          </p:nvGrpSpPr>
          <p:grpSpPr>
            <a:xfrm>
              <a:off x="12449620" y="2202655"/>
              <a:ext cx="280988" cy="350838"/>
              <a:chOff x="7926387" y="7413739"/>
              <a:chExt cx="280988" cy="350838"/>
            </a:xfrm>
          </p:grpSpPr>
          <p:sp>
            <p:nvSpPr>
              <p:cNvPr id="412" name="Freeform 650">
                <a:extLst>
                  <a:ext uri="{FF2B5EF4-FFF2-40B4-BE49-F238E27FC236}">
                    <a16:creationId xmlns:a16="http://schemas.microsoft.com/office/drawing/2014/main" id="{BE2FB3BE-DF81-40F7-94DE-BAC1FC6CC59A}"/>
                  </a:ext>
                </a:extLst>
              </p:cNvPr>
              <p:cNvSpPr>
                <a:spLocks noEditPoints="1"/>
              </p:cNvSpPr>
              <p:nvPr/>
            </p:nvSpPr>
            <p:spPr bwMode="auto">
              <a:xfrm>
                <a:off x="7926387" y="7515339"/>
                <a:ext cx="280988" cy="249238"/>
              </a:xfrm>
              <a:custGeom>
                <a:avLst/>
                <a:gdLst>
                  <a:gd name="T0" fmla="*/ 71 w 89"/>
                  <a:gd name="T1" fmla="*/ 79 h 79"/>
                  <a:gd name="T2" fmla="*/ 18 w 89"/>
                  <a:gd name="T3" fmla="*/ 79 h 79"/>
                  <a:gd name="T4" fmla="*/ 0 w 89"/>
                  <a:gd name="T5" fmla="*/ 61 h 79"/>
                  <a:gd name="T6" fmla="*/ 0 w 89"/>
                  <a:gd name="T7" fmla="*/ 18 h 79"/>
                  <a:gd name="T8" fmla="*/ 18 w 89"/>
                  <a:gd name="T9" fmla="*/ 0 h 79"/>
                  <a:gd name="T10" fmla="*/ 71 w 89"/>
                  <a:gd name="T11" fmla="*/ 0 h 79"/>
                  <a:gd name="T12" fmla="*/ 89 w 89"/>
                  <a:gd name="T13" fmla="*/ 18 h 79"/>
                  <a:gd name="T14" fmla="*/ 89 w 89"/>
                  <a:gd name="T15" fmla="*/ 61 h 79"/>
                  <a:gd name="T16" fmla="*/ 71 w 89"/>
                  <a:gd name="T17" fmla="*/ 79 h 79"/>
                  <a:gd name="T18" fmla="*/ 18 w 89"/>
                  <a:gd name="T19" fmla="*/ 5 h 79"/>
                  <a:gd name="T20" fmla="*/ 5 w 89"/>
                  <a:gd name="T21" fmla="*/ 18 h 79"/>
                  <a:gd name="T22" fmla="*/ 5 w 89"/>
                  <a:gd name="T23" fmla="*/ 61 h 79"/>
                  <a:gd name="T24" fmla="*/ 18 w 89"/>
                  <a:gd name="T25" fmla="*/ 75 h 79"/>
                  <a:gd name="T26" fmla="*/ 71 w 89"/>
                  <a:gd name="T27" fmla="*/ 75 h 79"/>
                  <a:gd name="T28" fmla="*/ 85 w 89"/>
                  <a:gd name="T29" fmla="*/ 61 h 79"/>
                  <a:gd name="T30" fmla="*/ 85 w 89"/>
                  <a:gd name="T31" fmla="*/ 18 h 79"/>
                  <a:gd name="T32" fmla="*/ 71 w 89"/>
                  <a:gd name="T33" fmla="*/ 5 h 79"/>
                  <a:gd name="T34" fmla="*/ 18 w 89"/>
                  <a:gd name="T35" fmla="*/ 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79">
                    <a:moveTo>
                      <a:pt x="71" y="79"/>
                    </a:moveTo>
                    <a:cubicBezTo>
                      <a:pt x="18" y="79"/>
                      <a:pt x="18" y="79"/>
                      <a:pt x="18" y="79"/>
                    </a:cubicBezTo>
                    <a:cubicBezTo>
                      <a:pt x="8" y="79"/>
                      <a:pt x="0" y="71"/>
                      <a:pt x="0" y="61"/>
                    </a:cubicBezTo>
                    <a:cubicBezTo>
                      <a:pt x="0" y="18"/>
                      <a:pt x="0" y="18"/>
                      <a:pt x="0" y="18"/>
                    </a:cubicBezTo>
                    <a:cubicBezTo>
                      <a:pt x="0" y="8"/>
                      <a:pt x="8" y="0"/>
                      <a:pt x="18" y="0"/>
                    </a:cubicBezTo>
                    <a:cubicBezTo>
                      <a:pt x="71" y="0"/>
                      <a:pt x="71" y="0"/>
                      <a:pt x="71" y="0"/>
                    </a:cubicBezTo>
                    <a:cubicBezTo>
                      <a:pt x="81" y="0"/>
                      <a:pt x="89" y="8"/>
                      <a:pt x="89" y="18"/>
                    </a:cubicBezTo>
                    <a:cubicBezTo>
                      <a:pt x="89" y="61"/>
                      <a:pt x="89" y="61"/>
                      <a:pt x="89" y="61"/>
                    </a:cubicBezTo>
                    <a:cubicBezTo>
                      <a:pt x="89" y="71"/>
                      <a:pt x="81" y="79"/>
                      <a:pt x="71" y="79"/>
                    </a:cubicBezTo>
                    <a:close/>
                    <a:moveTo>
                      <a:pt x="18" y="5"/>
                    </a:moveTo>
                    <a:cubicBezTo>
                      <a:pt x="11" y="5"/>
                      <a:pt x="5" y="11"/>
                      <a:pt x="5" y="18"/>
                    </a:cubicBezTo>
                    <a:cubicBezTo>
                      <a:pt x="5" y="61"/>
                      <a:pt x="5" y="61"/>
                      <a:pt x="5" y="61"/>
                    </a:cubicBezTo>
                    <a:cubicBezTo>
                      <a:pt x="5" y="68"/>
                      <a:pt x="11" y="75"/>
                      <a:pt x="18" y="75"/>
                    </a:cubicBezTo>
                    <a:cubicBezTo>
                      <a:pt x="71" y="75"/>
                      <a:pt x="71" y="75"/>
                      <a:pt x="71" y="75"/>
                    </a:cubicBezTo>
                    <a:cubicBezTo>
                      <a:pt x="79" y="75"/>
                      <a:pt x="85" y="68"/>
                      <a:pt x="85" y="61"/>
                    </a:cubicBezTo>
                    <a:cubicBezTo>
                      <a:pt x="85" y="18"/>
                      <a:pt x="85" y="18"/>
                      <a:pt x="85" y="18"/>
                    </a:cubicBezTo>
                    <a:cubicBezTo>
                      <a:pt x="85" y="11"/>
                      <a:pt x="79" y="5"/>
                      <a:pt x="71" y="5"/>
                    </a:cubicBezTo>
                    <a:lnTo>
                      <a:pt x="18" y="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3" name="Freeform 651">
                <a:extLst>
                  <a:ext uri="{FF2B5EF4-FFF2-40B4-BE49-F238E27FC236}">
                    <a16:creationId xmlns:a16="http://schemas.microsoft.com/office/drawing/2014/main" id="{F30C70D2-52EF-43A9-8991-5B9CCE08CC66}"/>
                  </a:ext>
                </a:extLst>
              </p:cNvPr>
              <p:cNvSpPr>
                <a:spLocks noEditPoints="1"/>
              </p:cNvSpPr>
              <p:nvPr/>
            </p:nvSpPr>
            <p:spPr bwMode="auto">
              <a:xfrm>
                <a:off x="7991475" y="7413739"/>
                <a:ext cx="149225" cy="117475"/>
              </a:xfrm>
              <a:custGeom>
                <a:avLst/>
                <a:gdLst>
                  <a:gd name="T0" fmla="*/ 45 w 47"/>
                  <a:gd name="T1" fmla="*/ 37 h 37"/>
                  <a:gd name="T2" fmla="*/ 3 w 47"/>
                  <a:gd name="T3" fmla="*/ 37 h 37"/>
                  <a:gd name="T4" fmla="*/ 0 w 47"/>
                  <a:gd name="T5" fmla="*/ 35 h 37"/>
                  <a:gd name="T6" fmla="*/ 0 w 47"/>
                  <a:gd name="T7" fmla="*/ 24 h 37"/>
                  <a:gd name="T8" fmla="*/ 24 w 47"/>
                  <a:gd name="T9" fmla="*/ 0 h 37"/>
                  <a:gd name="T10" fmla="*/ 47 w 47"/>
                  <a:gd name="T11" fmla="*/ 24 h 37"/>
                  <a:gd name="T12" fmla="*/ 47 w 47"/>
                  <a:gd name="T13" fmla="*/ 35 h 37"/>
                  <a:gd name="T14" fmla="*/ 45 w 47"/>
                  <a:gd name="T15" fmla="*/ 37 h 37"/>
                  <a:gd name="T16" fmla="*/ 5 w 47"/>
                  <a:gd name="T17" fmla="*/ 32 h 37"/>
                  <a:gd name="T18" fmla="*/ 43 w 47"/>
                  <a:gd name="T19" fmla="*/ 32 h 37"/>
                  <a:gd name="T20" fmla="*/ 43 w 47"/>
                  <a:gd name="T21" fmla="*/ 24 h 37"/>
                  <a:gd name="T22" fmla="*/ 24 w 47"/>
                  <a:gd name="T23" fmla="*/ 5 h 37"/>
                  <a:gd name="T24" fmla="*/ 5 w 47"/>
                  <a:gd name="T25" fmla="*/ 24 h 37"/>
                  <a:gd name="T26" fmla="*/ 5 w 47"/>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37">
                    <a:moveTo>
                      <a:pt x="45" y="37"/>
                    </a:moveTo>
                    <a:cubicBezTo>
                      <a:pt x="3" y="37"/>
                      <a:pt x="3" y="37"/>
                      <a:pt x="3" y="37"/>
                    </a:cubicBezTo>
                    <a:cubicBezTo>
                      <a:pt x="1" y="37"/>
                      <a:pt x="0" y="36"/>
                      <a:pt x="0" y="35"/>
                    </a:cubicBezTo>
                    <a:cubicBezTo>
                      <a:pt x="0" y="24"/>
                      <a:pt x="0" y="24"/>
                      <a:pt x="0" y="24"/>
                    </a:cubicBezTo>
                    <a:cubicBezTo>
                      <a:pt x="0" y="11"/>
                      <a:pt x="11" y="0"/>
                      <a:pt x="24" y="0"/>
                    </a:cubicBezTo>
                    <a:cubicBezTo>
                      <a:pt x="37" y="0"/>
                      <a:pt x="47" y="11"/>
                      <a:pt x="47" y="24"/>
                    </a:cubicBezTo>
                    <a:cubicBezTo>
                      <a:pt x="47" y="35"/>
                      <a:pt x="47" y="35"/>
                      <a:pt x="47" y="35"/>
                    </a:cubicBezTo>
                    <a:cubicBezTo>
                      <a:pt x="47" y="36"/>
                      <a:pt x="46" y="37"/>
                      <a:pt x="45" y="37"/>
                    </a:cubicBezTo>
                    <a:close/>
                    <a:moveTo>
                      <a:pt x="5" y="32"/>
                    </a:moveTo>
                    <a:cubicBezTo>
                      <a:pt x="43" y="32"/>
                      <a:pt x="43" y="32"/>
                      <a:pt x="43" y="32"/>
                    </a:cubicBezTo>
                    <a:cubicBezTo>
                      <a:pt x="43" y="24"/>
                      <a:pt x="43" y="24"/>
                      <a:pt x="43" y="24"/>
                    </a:cubicBezTo>
                    <a:cubicBezTo>
                      <a:pt x="43" y="13"/>
                      <a:pt x="34" y="5"/>
                      <a:pt x="24" y="5"/>
                    </a:cubicBezTo>
                    <a:cubicBezTo>
                      <a:pt x="13" y="5"/>
                      <a:pt x="5" y="13"/>
                      <a:pt x="5" y="24"/>
                    </a:cubicBezTo>
                    <a:lnTo>
                      <a:pt x="5" y="3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4" name="Freeform 652">
                <a:extLst>
                  <a:ext uri="{FF2B5EF4-FFF2-40B4-BE49-F238E27FC236}">
                    <a16:creationId xmlns:a16="http://schemas.microsoft.com/office/drawing/2014/main" id="{C98C11F0-22E3-4FF2-B052-CCB7DBFB1A87}"/>
                  </a:ext>
                </a:extLst>
              </p:cNvPr>
              <p:cNvSpPr>
                <a:spLocks noEditPoints="1"/>
              </p:cNvSpPr>
              <p:nvPr/>
            </p:nvSpPr>
            <p:spPr bwMode="auto">
              <a:xfrm>
                <a:off x="8026400" y="7585189"/>
                <a:ext cx="82550" cy="77788"/>
              </a:xfrm>
              <a:custGeom>
                <a:avLst/>
                <a:gdLst>
                  <a:gd name="T0" fmla="*/ 13 w 26"/>
                  <a:gd name="T1" fmla="*/ 25 h 25"/>
                  <a:gd name="T2" fmla="*/ 0 w 26"/>
                  <a:gd name="T3" fmla="*/ 12 h 25"/>
                  <a:gd name="T4" fmla="*/ 13 w 26"/>
                  <a:gd name="T5" fmla="*/ 0 h 25"/>
                  <a:gd name="T6" fmla="*/ 26 w 26"/>
                  <a:gd name="T7" fmla="*/ 12 h 25"/>
                  <a:gd name="T8" fmla="*/ 13 w 26"/>
                  <a:gd name="T9" fmla="*/ 25 h 25"/>
                  <a:gd name="T10" fmla="*/ 13 w 26"/>
                  <a:gd name="T11" fmla="*/ 4 h 25"/>
                  <a:gd name="T12" fmla="*/ 4 w 26"/>
                  <a:gd name="T13" fmla="*/ 12 h 25"/>
                  <a:gd name="T14" fmla="*/ 13 w 26"/>
                  <a:gd name="T15" fmla="*/ 21 h 25"/>
                  <a:gd name="T16" fmla="*/ 21 w 26"/>
                  <a:gd name="T17" fmla="*/ 12 h 25"/>
                  <a:gd name="T18" fmla="*/ 13 w 26"/>
                  <a:gd name="T19"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13" y="25"/>
                    </a:moveTo>
                    <a:cubicBezTo>
                      <a:pt x="6" y="25"/>
                      <a:pt x="0" y="19"/>
                      <a:pt x="0" y="12"/>
                    </a:cubicBezTo>
                    <a:cubicBezTo>
                      <a:pt x="0" y="5"/>
                      <a:pt x="6" y="0"/>
                      <a:pt x="13" y="0"/>
                    </a:cubicBezTo>
                    <a:cubicBezTo>
                      <a:pt x="20" y="0"/>
                      <a:pt x="26" y="5"/>
                      <a:pt x="26" y="12"/>
                    </a:cubicBezTo>
                    <a:cubicBezTo>
                      <a:pt x="26" y="19"/>
                      <a:pt x="20" y="25"/>
                      <a:pt x="13" y="25"/>
                    </a:cubicBezTo>
                    <a:close/>
                    <a:moveTo>
                      <a:pt x="13" y="4"/>
                    </a:moveTo>
                    <a:cubicBezTo>
                      <a:pt x="8" y="4"/>
                      <a:pt x="4" y="8"/>
                      <a:pt x="4" y="12"/>
                    </a:cubicBezTo>
                    <a:cubicBezTo>
                      <a:pt x="4" y="17"/>
                      <a:pt x="8" y="21"/>
                      <a:pt x="13" y="21"/>
                    </a:cubicBezTo>
                    <a:cubicBezTo>
                      <a:pt x="17" y="21"/>
                      <a:pt x="21" y="17"/>
                      <a:pt x="21" y="12"/>
                    </a:cubicBezTo>
                    <a:cubicBezTo>
                      <a:pt x="21" y="8"/>
                      <a:pt x="17" y="4"/>
                      <a:pt x="13"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5" name="Freeform 653">
                <a:extLst>
                  <a:ext uri="{FF2B5EF4-FFF2-40B4-BE49-F238E27FC236}">
                    <a16:creationId xmlns:a16="http://schemas.microsoft.com/office/drawing/2014/main" id="{EBD9F184-6893-40CB-98BF-026ABA2FE157}"/>
                  </a:ext>
                </a:extLst>
              </p:cNvPr>
              <p:cNvSpPr>
                <a:spLocks/>
              </p:cNvSpPr>
              <p:nvPr/>
            </p:nvSpPr>
            <p:spPr bwMode="auto">
              <a:xfrm>
                <a:off x="8061325" y="7650276"/>
                <a:ext cx="12700" cy="47625"/>
              </a:xfrm>
              <a:custGeom>
                <a:avLst/>
                <a:gdLst>
                  <a:gd name="T0" fmla="*/ 2 w 4"/>
                  <a:gd name="T1" fmla="*/ 15 h 15"/>
                  <a:gd name="T2" fmla="*/ 0 w 4"/>
                  <a:gd name="T3" fmla="*/ 13 h 15"/>
                  <a:gd name="T4" fmla="*/ 0 w 4"/>
                  <a:gd name="T5" fmla="*/ 2 h 15"/>
                  <a:gd name="T6" fmla="*/ 2 w 4"/>
                  <a:gd name="T7" fmla="*/ 0 h 15"/>
                  <a:gd name="T8" fmla="*/ 4 w 4"/>
                  <a:gd name="T9" fmla="*/ 2 h 15"/>
                  <a:gd name="T10" fmla="*/ 4 w 4"/>
                  <a:gd name="T11" fmla="*/ 13 h 15"/>
                  <a:gd name="T12" fmla="*/ 2 w 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4" h="15">
                    <a:moveTo>
                      <a:pt x="2" y="15"/>
                    </a:moveTo>
                    <a:cubicBezTo>
                      <a:pt x="1" y="15"/>
                      <a:pt x="0" y="14"/>
                      <a:pt x="0" y="13"/>
                    </a:cubicBezTo>
                    <a:cubicBezTo>
                      <a:pt x="0" y="2"/>
                      <a:pt x="0" y="2"/>
                      <a:pt x="0" y="2"/>
                    </a:cubicBezTo>
                    <a:cubicBezTo>
                      <a:pt x="0" y="1"/>
                      <a:pt x="1" y="0"/>
                      <a:pt x="2" y="0"/>
                    </a:cubicBezTo>
                    <a:cubicBezTo>
                      <a:pt x="3" y="0"/>
                      <a:pt x="4" y="1"/>
                      <a:pt x="4" y="2"/>
                    </a:cubicBezTo>
                    <a:cubicBezTo>
                      <a:pt x="4" y="13"/>
                      <a:pt x="4" y="13"/>
                      <a:pt x="4" y="13"/>
                    </a:cubicBezTo>
                    <a:cubicBezTo>
                      <a:pt x="4" y="14"/>
                      <a:pt x="3" y="15"/>
                      <a:pt x="2" y="1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67" name="그룹 466">
              <a:extLst>
                <a:ext uri="{FF2B5EF4-FFF2-40B4-BE49-F238E27FC236}">
                  <a16:creationId xmlns:a16="http://schemas.microsoft.com/office/drawing/2014/main" id="{7C24F5F0-E766-404A-B7D9-75CF8278C1B0}"/>
                </a:ext>
              </a:extLst>
            </p:cNvPr>
            <p:cNvGrpSpPr/>
            <p:nvPr/>
          </p:nvGrpSpPr>
          <p:grpSpPr>
            <a:xfrm>
              <a:off x="12448827" y="4189411"/>
              <a:ext cx="282575" cy="303213"/>
              <a:chOff x="9356725" y="7439139"/>
              <a:chExt cx="282575" cy="303213"/>
            </a:xfrm>
          </p:grpSpPr>
          <p:sp>
            <p:nvSpPr>
              <p:cNvPr id="416" name="Freeform 654">
                <a:extLst>
                  <a:ext uri="{FF2B5EF4-FFF2-40B4-BE49-F238E27FC236}">
                    <a16:creationId xmlns:a16="http://schemas.microsoft.com/office/drawing/2014/main" id="{27032CA0-0E5F-474E-B80B-6CF2E93227DC}"/>
                  </a:ext>
                </a:extLst>
              </p:cNvPr>
              <p:cNvSpPr>
                <a:spLocks/>
              </p:cNvSpPr>
              <p:nvPr/>
            </p:nvSpPr>
            <p:spPr bwMode="auto">
              <a:xfrm>
                <a:off x="9356725" y="7594714"/>
                <a:ext cx="282575" cy="147638"/>
              </a:xfrm>
              <a:custGeom>
                <a:avLst/>
                <a:gdLst>
                  <a:gd name="T0" fmla="*/ 71 w 89"/>
                  <a:gd name="T1" fmla="*/ 47 h 47"/>
                  <a:gd name="T2" fmla="*/ 18 w 89"/>
                  <a:gd name="T3" fmla="*/ 47 h 47"/>
                  <a:gd name="T4" fmla="*/ 0 w 89"/>
                  <a:gd name="T5" fmla="*/ 29 h 47"/>
                  <a:gd name="T6" fmla="*/ 0 w 89"/>
                  <a:gd name="T7" fmla="*/ 2 h 47"/>
                  <a:gd name="T8" fmla="*/ 2 w 89"/>
                  <a:gd name="T9" fmla="*/ 0 h 47"/>
                  <a:gd name="T10" fmla="*/ 4 w 89"/>
                  <a:gd name="T11" fmla="*/ 2 h 47"/>
                  <a:gd name="T12" fmla="*/ 4 w 89"/>
                  <a:gd name="T13" fmla="*/ 29 h 47"/>
                  <a:gd name="T14" fmla="*/ 18 w 89"/>
                  <a:gd name="T15" fmla="*/ 42 h 47"/>
                  <a:gd name="T16" fmla="*/ 71 w 89"/>
                  <a:gd name="T17" fmla="*/ 42 h 47"/>
                  <a:gd name="T18" fmla="*/ 85 w 89"/>
                  <a:gd name="T19" fmla="*/ 29 h 47"/>
                  <a:gd name="T20" fmla="*/ 85 w 89"/>
                  <a:gd name="T21" fmla="*/ 2 h 47"/>
                  <a:gd name="T22" fmla="*/ 87 w 89"/>
                  <a:gd name="T23" fmla="*/ 0 h 47"/>
                  <a:gd name="T24" fmla="*/ 89 w 89"/>
                  <a:gd name="T25" fmla="*/ 2 h 47"/>
                  <a:gd name="T26" fmla="*/ 89 w 89"/>
                  <a:gd name="T27" fmla="*/ 29 h 47"/>
                  <a:gd name="T28" fmla="*/ 71 w 89"/>
                  <a:gd name="T2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47">
                    <a:moveTo>
                      <a:pt x="71" y="47"/>
                    </a:moveTo>
                    <a:cubicBezTo>
                      <a:pt x="18" y="47"/>
                      <a:pt x="18" y="47"/>
                      <a:pt x="18" y="47"/>
                    </a:cubicBezTo>
                    <a:cubicBezTo>
                      <a:pt x="8" y="47"/>
                      <a:pt x="0" y="39"/>
                      <a:pt x="0" y="29"/>
                    </a:cubicBezTo>
                    <a:cubicBezTo>
                      <a:pt x="0" y="2"/>
                      <a:pt x="0" y="2"/>
                      <a:pt x="0" y="2"/>
                    </a:cubicBezTo>
                    <a:cubicBezTo>
                      <a:pt x="0" y="1"/>
                      <a:pt x="1" y="0"/>
                      <a:pt x="2" y="0"/>
                    </a:cubicBezTo>
                    <a:cubicBezTo>
                      <a:pt x="3" y="0"/>
                      <a:pt x="4" y="1"/>
                      <a:pt x="4" y="2"/>
                    </a:cubicBezTo>
                    <a:cubicBezTo>
                      <a:pt x="4" y="29"/>
                      <a:pt x="4" y="29"/>
                      <a:pt x="4" y="29"/>
                    </a:cubicBezTo>
                    <a:cubicBezTo>
                      <a:pt x="4" y="36"/>
                      <a:pt x="11" y="42"/>
                      <a:pt x="18" y="42"/>
                    </a:cubicBezTo>
                    <a:cubicBezTo>
                      <a:pt x="71" y="42"/>
                      <a:pt x="71" y="42"/>
                      <a:pt x="71" y="42"/>
                    </a:cubicBezTo>
                    <a:cubicBezTo>
                      <a:pt x="79" y="42"/>
                      <a:pt x="85" y="36"/>
                      <a:pt x="85" y="29"/>
                    </a:cubicBezTo>
                    <a:cubicBezTo>
                      <a:pt x="85" y="2"/>
                      <a:pt x="85" y="2"/>
                      <a:pt x="85" y="2"/>
                    </a:cubicBezTo>
                    <a:cubicBezTo>
                      <a:pt x="85" y="1"/>
                      <a:pt x="86" y="0"/>
                      <a:pt x="87" y="0"/>
                    </a:cubicBezTo>
                    <a:cubicBezTo>
                      <a:pt x="88" y="0"/>
                      <a:pt x="89" y="1"/>
                      <a:pt x="89" y="2"/>
                    </a:cubicBezTo>
                    <a:cubicBezTo>
                      <a:pt x="89" y="29"/>
                      <a:pt x="89" y="29"/>
                      <a:pt x="89" y="29"/>
                    </a:cubicBezTo>
                    <a:cubicBezTo>
                      <a:pt x="89" y="39"/>
                      <a:pt x="81" y="47"/>
                      <a:pt x="71" y="47"/>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7" name="Freeform 655">
                <a:extLst>
                  <a:ext uri="{FF2B5EF4-FFF2-40B4-BE49-F238E27FC236}">
                    <a16:creationId xmlns:a16="http://schemas.microsoft.com/office/drawing/2014/main" id="{2D21A10C-D448-4508-AFAE-F740B901CA7C}"/>
                  </a:ext>
                </a:extLst>
              </p:cNvPr>
              <p:cNvSpPr>
                <a:spLocks/>
              </p:cNvSpPr>
              <p:nvPr/>
            </p:nvSpPr>
            <p:spPr bwMode="auto">
              <a:xfrm>
                <a:off x="9490075" y="7477239"/>
                <a:ext cx="15875" cy="163513"/>
              </a:xfrm>
              <a:custGeom>
                <a:avLst/>
                <a:gdLst>
                  <a:gd name="T0" fmla="*/ 3 w 5"/>
                  <a:gd name="T1" fmla="*/ 52 h 52"/>
                  <a:gd name="T2" fmla="*/ 0 w 5"/>
                  <a:gd name="T3" fmla="*/ 50 h 52"/>
                  <a:gd name="T4" fmla="*/ 0 w 5"/>
                  <a:gd name="T5" fmla="*/ 2 h 52"/>
                  <a:gd name="T6" fmla="*/ 3 w 5"/>
                  <a:gd name="T7" fmla="*/ 0 h 52"/>
                  <a:gd name="T8" fmla="*/ 5 w 5"/>
                  <a:gd name="T9" fmla="*/ 2 h 52"/>
                  <a:gd name="T10" fmla="*/ 5 w 5"/>
                  <a:gd name="T11" fmla="*/ 50 h 52"/>
                  <a:gd name="T12" fmla="*/ 3 w 5"/>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5" h="52">
                    <a:moveTo>
                      <a:pt x="3" y="52"/>
                    </a:moveTo>
                    <a:cubicBezTo>
                      <a:pt x="1" y="52"/>
                      <a:pt x="0" y="51"/>
                      <a:pt x="0" y="50"/>
                    </a:cubicBezTo>
                    <a:cubicBezTo>
                      <a:pt x="0" y="2"/>
                      <a:pt x="0" y="2"/>
                      <a:pt x="0" y="2"/>
                    </a:cubicBezTo>
                    <a:cubicBezTo>
                      <a:pt x="0" y="1"/>
                      <a:pt x="1" y="0"/>
                      <a:pt x="3" y="0"/>
                    </a:cubicBezTo>
                    <a:cubicBezTo>
                      <a:pt x="4" y="0"/>
                      <a:pt x="5" y="1"/>
                      <a:pt x="5" y="2"/>
                    </a:cubicBezTo>
                    <a:cubicBezTo>
                      <a:pt x="5" y="50"/>
                      <a:pt x="5" y="50"/>
                      <a:pt x="5" y="50"/>
                    </a:cubicBezTo>
                    <a:cubicBezTo>
                      <a:pt x="5" y="51"/>
                      <a:pt x="4" y="52"/>
                      <a:pt x="3" y="5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18" name="Freeform 656">
                <a:extLst>
                  <a:ext uri="{FF2B5EF4-FFF2-40B4-BE49-F238E27FC236}">
                    <a16:creationId xmlns:a16="http://schemas.microsoft.com/office/drawing/2014/main" id="{1F7BD90B-5290-40C4-BDAD-1DB3585A6758}"/>
                  </a:ext>
                </a:extLst>
              </p:cNvPr>
              <p:cNvSpPr>
                <a:spLocks/>
              </p:cNvSpPr>
              <p:nvPr/>
            </p:nvSpPr>
            <p:spPr bwMode="auto">
              <a:xfrm>
                <a:off x="9420225" y="7439139"/>
                <a:ext cx="158750" cy="85725"/>
              </a:xfrm>
              <a:custGeom>
                <a:avLst/>
                <a:gdLst>
                  <a:gd name="T0" fmla="*/ 47 w 50"/>
                  <a:gd name="T1" fmla="*/ 27 h 27"/>
                  <a:gd name="T2" fmla="*/ 46 w 50"/>
                  <a:gd name="T3" fmla="*/ 26 h 27"/>
                  <a:gd name="T4" fmla="*/ 25 w 50"/>
                  <a:gd name="T5" fmla="*/ 5 h 27"/>
                  <a:gd name="T6" fmla="*/ 4 w 50"/>
                  <a:gd name="T7" fmla="*/ 26 h 27"/>
                  <a:gd name="T8" fmla="*/ 1 w 50"/>
                  <a:gd name="T9" fmla="*/ 26 h 27"/>
                  <a:gd name="T10" fmla="*/ 1 w 50"/>
                  <a:gd name="T11" fmla="*/ 23 h 27"/>
                  <a:gd name="T12" fmla="*/ 23 w 50"/>
                  <a:gd name="T13" fmla="*/ 0 h 27"/>
                  <a:gd name="T14" fmla="*/ 26 w 50"/>
                  <a:gd name="T15" fmla="*/ 0 h 27"/>
                  <a:gd name="T16" fmla="*/ 49 w 50"/>
                  <a:gd name="T17" fmla="*/ 23 h 27"/>
                  <a:gd name="T18" fmla="*/ 49 w 50"/>
                  <a:gd name="T19" fmla="*/ 26 h 27"/>
                  <a:gd name="T20" fmla="*/ 47 w 50"/>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27">
                    <a:moveTo>
                      <a:pt x="47" y="27"/>
                    </a:moveTo>
                    <a:cubicBezTo>
                      <a:pt x="47" y="27"/>
                      <a:pt x="46" y="26"/>
                      <a:pt x="46" y="26"/>
                    </a:cubicBezTo>
                    <a:cubicBezTo>
                      <a:pt x="25" y="5"/>
                      <a:pt x="25" y="5"/>
                      <a:pt x="25" y="5"/>
                    </a:cubicBezTo>
                    <a:cubicBezTo>
                      <a:pt x="4" y="26"/>
                      <a:pt x="4" y="26"/>
                      <a:pt x="4" y="26"/>
                    </a:cubicBezTo>
                    <a:cubicBezTo>
                      <a:pt x="3" y="27"/>
                      <a:pt x="1" y="27"/>
                      <a:pt x="1" y="26"/>
                    </a:cubicBezTo>
                    <a:cubicBezTo>
                      <a:pt x="0" y="25"/>
                      <a:pt x="0" y="24"/>
                      <a:pt x="1" y="23"/>
                    </a:cubicBezTo>
                    <a:cubicBezTo>
                      <a:pt x="23" y="0"/>
                      <a:pt x="23" y="0"/>
                      <a:pt x="23" y="0"/>
                    </a:cubicBezTo>
                    <a:cubicBezTo>
                      <a:pt x="24" y="0"/>
                      <a:pt x="25" y="0"/>
                      <a:pt x="26" y="0"/>
                    </a:cubicBezTo>
                    <a:cubicBezTo>
                      <a:pt x="49" y="23"/>
                      <a:pt x="49" y="23"/>
                      <a:pt x="49" y="23"/>
                    </a:cubicBezTo>
                    <a:cubicBezTo>
                      <a:pt x="50" y="24"/>
                      <a:pt x="50" y="25"/>
                      <a:pt x="49" y="26"/>
                    </a:cubicBezTo>
                    <a:cubicBezTo>
                      <a:pt x="48" y="26"/>
                      <a:pt x="48" y="27"/>
                      <a:pt x="47" y="27"/>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66" name="그룹 465">
              <a:extLst>
                <a:ext uri="{FF2B5EF4-FFF2-40B4-BE49-F238E27FC236}">
                  <a16:creationId xmlns:a16="http://schemas.microsoft.com/office/drawing/2014/main" id="{7253FC45-5EBC-4BB4-B247-6EF289F1D17D}"/>
                </a:ext>
              </a:extLst>
            </p:cNvPr>
            <p:cNvGrpSpPr/>
            <p:nvPr/>
          </p:nvGrpSpPr>
          <p:grpSpPr>
            <a:xfrm>
              <a:off x="12472640" y="2903537"/>
              <a:ext cx="322263" cy="322263"/>
              <a:chOff x="10052050" y="7429614"/>
              <a:chExt cx="322263" cy="322263"/>
            </a:xfrm>
          </p:grpSpPr>
          <p:sp>
            <p:nvSpPr>
              <p:cNvPr id="419" name="Freeform 657">
                <a:extLst>
                  <a:ext uri="{FF2B5EF4-FFF2-40B4-BE49-F238E27FC236}">
                    <a16:creationId xmlns:a16="http://schemas.microsoft.com/office/drawing/2014/main" id="{1CF2957B-5FB4-4D0A-8ED7-6E5513379FC1}"/>
                  </a:ext>
                </a:extLst>
              </p:cNvPr>
              <p:cNvSpPr>
                <a:spLocks/>
              </p:cNvSpPr>
              <p:nvPr/>
            </p:nvSpPr>
            <p:spPr bwMode="auto">
              <a:xfrm>
                <a:off x="10052050" y="7467714"/>
                <a:ext cx="284163" cy="284163"/>
              </a:xfrm>
              <a:custGeom>
                <a:avLst/>
                <a:gdLst>
                  <a:gd name="T0" fmla="*/ 71 w 90"/>
                  <a:gd name="T1" fmla="*/ 90 h 90"/>
                  <a:gd name="T2" fmla="*/ 18 w 90"/>
                  <a:gd name="T3" fmla="*/ 90 h 90"/>
                  <a:gd name="T4" fmla="*/ 0 w 90"/>
                  <a:gd name="T5" fmla="*/ 71 h 90"/>
                  <a:gd name="T6" fmla="*/ 0 w 90"/>
                  <a:gd name="T7" fmla="*/ 18 h 90"/>
                  <a:gd name="T8" fmla="*/ 18 w 90"/>
                  <a:gd name="T9" fmla="*/ 0 h 90"/>
                  <a:gd name="T10" fmla="*/ 34 w 90"/>
                  <a:gd name="T11" fmla="*/ 0 h 90"/>
                  <a:gd name="T12" fmla="*/ 37 w 90"/>
                  <a:gd name="T13" fmla="*/ 2 h 90"/>
                  <a:gd name="T14" fmla="*/ 34 w 90"/>
                  <a:gd name="T15" fmla="*/ 5 h 90"/>
                  <a:gd name="T16" fmla="*/ 18 w 90"/>
                  <a:gd name="T17" fmla="*/ 5 h 90"/>
                  <a:gd name="T18" fmla="*/ 5 w 90"/>
                  <a:gd name="T19" fmla="*/ 18 h 90"/>
                  <a:gd name="T20" fmla="*/ 5 w 90"/>
                  <a:gd name="T21" fmla="*/ 71 h 90"/>
                  <a:gd name="T22" fmla="*/ 18 w 90"/>
                  <a:gd name="T23" fmla="*/ 85 h 90"/>
                  <a:gd name="T24" fmla="*/ 71 w 90"/>
                  <a:gd name="T25" fmla="*/ 85 h 90"/>
                  <a:gd name="T26" fmla="*/ 85 w 90"/>
                  <a:gd name="T27" fmla="*/ 71 h 90"/>
                  <a:gd name="T28" fmla="*/ 85 w 90"/>
                  <a:gd name="T29" fmla="*/ 56 h 90"/>
                  <a:gd name="T30" fmla="*/ 87 w 90"/>
                  <a:gd name="T31" fmla="*/ 53 h 90"/>
                  <a:gd name="T32" fmla="*/ 90 w 90"/>
                  <a:gd name="T33" fmla="*/ 56 h 90"/>
                  <a:gd name="T34" fmla="*/ 90 w 90"/>
                  <a:gd name="T35" fmla="*/ 71 h 90"/>
                  <a:gd name="T36" fmla="*/ 71 w 90"/>
                  <a:gd name="T3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90">
                    <a:moveTo>
                      <a:pt x="71" y="90"/>
                    </a:moveTo>
                    <a:cubicBezTo>
                      <a:pt x="18" y="90"/>
                      <a:pt x="18" y="90"/>
                      <a:pt x="18" y="90"/>
                    </a:cubicBezTo>
                    <a:cubicBezTo>
                      <a:pt x="8" y="90"/>
                      <a:pt x="0" y="81"/>
                      <a:pt x="0" y="71"/>
                    </a:cubicBezTo>
                    <a:cubicBezTo>
                      <a:pt x="0" y="18"/>
                      <a:pt x="0" y="18"/>
                      <a:pt x="0" y="18"/>
                    </a:cubicBezTo>
                    <a:cubicBezTo>
                      <a:pt x="0" y="8"/>
                      <a:pt x="8" y="0"/>
                      <a:pt x="18" y="0"/>
                    </a:cubicBezTo>
                    <a:cubicBezTo>
                      <a:pt x="34" y="0"/>
                      <a:pt x="34" y="0"/>
                      <a:pt x="34" y="0"/>
                    </a:cubicBezTo>
                    <a:cubicBezTo>
                      <a:pt x="36" y="0"/>
                      <a:pt x="37" y="1"/>
                      <a:pt x="37" y="2"/>
                    </a:cubicBezTo>
                    <a:cubicBezTo>
                      <a:pt x="37" y="4"/>
                      <a:pt x="36" y="5"/>
                      <a:pt x="34" y="5"/>
                    </a:cubicBezTo>
                    <a:cubicBezTo>
                      <a:pt x="18" y="5"/>
                      <a:pt x="18" y="5"/>
                      <a:pt x="18" y="5"/>
                    </a:cubicBezTo>
                    <a:cubicBezTo>
                      <a:pt x="11" y="5"/>
                      <a:pt x="5" y="11"/>
                      <a:pt x="5" y="18"/>
                    </a:cubicBezTo>
                    <a:cubicBezTo>
                      <a:pt x="5" y="71"/>
                      <a:pt x="5" y="71"/>
                      <a:pt x="5" y="71"/>
                    </a:cubicBezTo>
                    <a:cubicBezTo>
                      <a:pt x="5" y="79"/>
                      <a:pt x="11" y="85"/>
                      <a:pt x="18" y="85"/>
                    </a:cubicBezTo>
                    <a:cubicBezTo>
                      <a:pt x="71" y="85"/>
                      <a:pt x="71" y="85"/>
                      <a:pt x="71" y="85"/>
                    </a:cubicBezTo>
                    <a:cubicBezTo>
                      <a:pt x="79" y="85"/>
                      <a:pt x="85" y="79"/>
                      <a:pt x="85" y="71"/>
                    </a:cubicBezTo>
                    <a:cubicBezTo>
                      <a:pt x="85" y="56"/>
                      <a:pt x="85" y="56"/>
                      <a:pt x="85" y="56"/>
                    </a:cubicBezTo>
                    <a:cubicBezTo>
                      <a:pt x="85" y="54"/>
                      <a:pt x="86" y="53"/>
                      <a:pt x="87" y="53"/>
                    </a:cubicBezTo>
                    <a:cubicBezTo>
                      <a:pt x="89" y="53"/>
                      <a:pt x="90" y="54"/>
                      <a:pt x="90" y="56"/>
                    </a:cubicBezTo>
                    <a:cubicBezTo>
                      <a:pt x="90" y="71"/>
                      <a:pt x="90" y="71"/>
                      <a:pt x="90" y="71"/>
                    </a:cubicBezTo>
                    <a:cubicBezTo>
                      <a:pt x="90" y="81"/>
                      <a:pt x="81" y="90"/>
                      <a:pt x="71" y="9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0" name="Freeform 658">
                <a:extLst>
                  <a:ext uri="{FF2B5EF4-FFF2-40B4-BE49-F238E27FC236}">
                    <a16:creationId xmlns:a16="http://schemas.microsoft.com/office/drawing/2014/main" id="{5C6D0161-1403-45A1-AB08-CA35123E675C}"/>
                  </a:ext>
                </a:extLst>
              </p:cNvPr>
              <p:cNvSpPr>
                <a:spLocks noEditPoints="1"/>
              </p:cNvSpPr>
              <p:nvPr/>
            </p:nvSpPr>
            <p:spPr bwMode="auto">
              <a:xfrm>
                <a:off x="10169525" y="7477239"/>
                <a:ext cx="158750" cy="153988"/>
              </a:xfrm>
              <a:custGeom>
                <a:avLst/>
                <a:gdLst>
                  <a:gd name="T0" fmla="*/ 18 w 50"/>
                  <a:gd name="T1" fmla="*/ 49 h 49"/>
                  <a:gd name="T2" fmla="*/ 3 w 50"/>
                  <a:gd name="T3" fmla="*/ 49 h 49"/>
                  <a:gd name="T4" fmla="*/ 0 w 50"/>
                  <a:gd name="T5" fmla="*/ 47 h 49"/>
                  <a:gd name="T6" fmla="*/ 0 w 50"/>
                  <a:gd name="T7" fmla="*/ 32 h 49"/>
                  <a:gd name="T8" fmla="*/ 1 w 50"/>
                  <a:gd name="T9" fmla="*/ 31 h 49"/>
                  <a:gd name="T10" fmla="*/ 31 w 50"/>
                  <a:gd name="T11" fmla="*/ 1 h 49"/>
                  <a:gd name="T12" fmla="*/ 34 w 50"/>
                  <a:gd name="T13" fmla="*/ 1 h 49"/>
                  <a:gd name="T14" fmla="*/ 49 w 50"/>
                  <a:gd name="T15" fmla="*/ 16 h 49"/>
                  <a:gd name="T16" fmla="*/ 50 w 50"/>
                  <a:gd name="T17" fmla="*/ 17 h 49"/>
                  <a:gd name="T18" fmla="*/ 49 w 50"/>
                  <a:gd name="T19" fmla="*/ 19 h 49"/>
                  <a:gd name="T20" fmla="*/ 19 w 50"/>
                  <a:gd name="T21" fmla="*/ 49 h 49"/>
                  <a:gd name="T22" fmla="*/ 18 w 50"/>
                  <a:gd name="T23" fmla="*/ 49 h 49"/>
                  <a:gd name="T24" fmla="*/ 5 w 50"/>
                  <a:gd name="T25" fmla="*/ 45 h 49"/>
                  <a:gd name="T26" fmla="*/ 17 w 50"/>
                  <a:gd name="T27" fmla="*/ 45 h 49"/>
                  <a:gd name="T28" fmla="*/ 45 w 50"/>
                  <a:gd name="T29" fmla="*/ 17 h 49"/>
                  <a:gd name="T30" fmla="*/ 33 w 50"/>
                  <a:gd name="T31" fmla="*/ 5 h 49"/>
                  <a:gd name="T32" fmla="*/ 5 w 50"/>
                  <a:gd name="T33" fmla="*/ 33 h 49"/>
                  <a:gd name="T34" fmla="*/ 5 w 50"/>
                  <a:gd name="T35" fmla="*/ 4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18" y="49"/>
                    </a:moveTo>
                    <a:cubicBezTo>
                      <a:pt x="3" y="49"/>
                      <a:pt x="3" y="49"/>
                      <a:pt x="3" y="49"/>
                    </a:cubicBezTo>
                    <a:cubicBezTo>
                      <a:pt x="1" y="49"/>
                      <a:pt x="0" y="48"/>
                      <a:pt x="0" y="47"/>
                    </a:cubicBezTo>
                    <a:cubicBezTo>
                      <a:pt x="0" y="32"/>
                      <a:pt x="0" y="32"/>
                      <a:pt x="0" y="32"/>
                    </a:cubicBezTo>
                    <a:cubicBezTo>
                      <a:pt x="0" y="32"/>
                      <a:pt x="1" y="31"/>
                      <a:pt x="1" y="31"/>
                    </a:cubicBezTo>
                    <a:cubicBezTo>
                      <a:pt x="31" y="1"/>
                      <a:pt x="31" y="1"/>
                      <a:pt x="31" y="1"/>
                    </a:cubicBezTo>
                    <a:cubicBezTo>
                      <a:pt x="32" y="0"/>
                      <a:pt x="33" y="0"/>
                      <a:pt x="34" y="1"/>
                    </a:cubicBezTo>
                    <a:cubicBezTo>
                      <a:pt x="49" y="16"/>
                      <a:pt x="49" y="16"/>
                      <a:pt x="49" y="16"/>
                    </a:cubicBezTo>
                    <a:cubicBezTo>
                      <a:pt x="50" y="16"/>
                      <a:pt x="50" y="17"/>
                      <a:pt x="50" y="17"/>
                    </a:cubicBezTo>
                    <a:cubicBezTo>
                      <a:pt x="50" y="18"/>
                      <a:pt x="50" y="18"/>
                      <a:pt x="49" y="19"/>
                    </a:cubicBezTo>
                    <a:cubicBezTo>
                      <a:pt x="19" y="49"/>
                      <a:pt x="19" y="49"/>
                      <a:pt x="19" y="49"/>
                    </a:cubicBezTo>
                    <a:cubicBezTo>
                      <a:pt x="19" y="49"/>
                      <a:pt x="18" y="49"/>
                      <a:pt x="18" y="49"/>
                    </a:cubicBezTo>
                    <a:close/>
                    <a:moveTo>
                      <a:pt x="5" y="45"/>
                    </a:moveTo>
                    <a:cubicBezTo>
                      <a:pt x="17" y="45"/>
                      <a:pt x="17" y="45"/>
                      <a:pt x="17" y="45"/>
                    </a:cubicBezTo>
                    <a:cubicBezTo>
                      <a:pt x="45" y="17"/>
                      <a:pt x="45" y="17"/>
                      <a:pt x="45" y="17"/>
                    </a:cubicBezTo>
                    <a:cubicBezTo>
                      <a:pt x="33" y="5"/>
                      <a:pt x="33" y="5"/>
                      <a:pt x="33" y="5"/>
                    </a:cubicBezTo>
                    <a:cubicBezTo>
                      <a:pt x="5" y="33"/>
                      <a:pt x="5" y="33"/>
                      <a:pt x="5" y="33"/>
                    </a:cubicBezTo>
                    <a:lnTo>
                      <a:pt x="5" y="4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1" name="Freeform 659">
                <a:extLst>
                  <a:ext uri="{FF2B5EF4-FFF2-40B4-BE49-F238E27FC236}">
                    <a16:creationId xmlns:a16="http://schemas.microsoft.com/office/drawing/2014/main" id="{E6E5DA06-F8BC-4A20-9037-B09F0A83FBA7}"/>
                  </a:ext>
                </a:extLst>
              </p:cNvPr>
              <p:cNvSpPr>
                <a:spLocks noEditPoints="1"/>
              </p:cNvSpPr>
              <p:nvPr/>
            </p:nvSpPr>
            <p:spPr bwMode="auto">
              <a:xfrm>
                <a:off x="10264775" y="7429614"/>
                <a:ext cx="109538" cy="107950"/>
              </a:xfrm>
              <a:custGeom>
                <a:avLst/>
                <a:gdLst>
                  <a:gd name="T0" fmla="*/ 18 w 35"/>
                  <a:gd name="T1" fmla="*/ 34 h 34"/>
                  <a:gd name="T2" fmla="*/ 16 w 35"/>
                  <a:gd name="T3" fmla="*/ 34 h 34"/>
                  <a:gd name="T4" fmla="*/ 1 w 35"/>
                  <a:gd name="T5" fmla="*/ 19 h 34"/>
                  <a:gd name="T6" fmla="*/ 0 w 35"/>
                  <a:gd name="T7" fmla="*/ 17 h 34"/>
                  <a:gd name="T8" fmla="*/ 1 w 35"/>
                  <a:gd name="T9" fmla="*/ 16 h 34"/>
                  <a:gd name="T10" fmla="*/ 16 w 35"/>
                  <a:gd name="T11" fmla="*/ 1 h 34"/>
                  <a:gd name="T12" fmla="*/ 19 w 35"/>
                  <a:gd name="T13" fmla="*/ 1 h 34"/>
                  <a:gd name="T14" fmla="*/ 34 w 35"/>
                  <a:gd name="T15" fmla="*/ 16 h 34"/>
                  <a:gd name="T16" fmla="*/ 34 w 35"/>
                  <a:gd name="T17" fmla="*/ 19 h 34"/>
                  <a:gd name="T18" fmla="*/ 19 w 35"/>
                  <a:gd name="T19" fmla="*/ 34 h 34"/>
                  <a:gd name="T20" fmla="*/ 18 w 35"/>
                  <a:gd name="T21" fmla="*/ 34 h 34"/>
                  <a:gd name="T22" fmla="*/ 6 w 35"/>
                  <a:gd name="T23" fmla="*/ 17 h 34"/>
                  <a:gd name="T24" fmla="*/ 18 w 35"/>
                  <a:gd name="T25" fmla="*/ 29 h 34"/>
                  <a:gd name="T26" fmla="*/ 30 w 35"/>
                  <a:gd name="T27" fmla="*/ 17 h 34"/>
                  <a:gd name="T28" fmla="*/ 18 w 35"/>
                  <a:gd name="T29" fmla="*/ 5 h 34"/>
                  <a:gd name="T30" fmla="*/ 6 w 35"/>
                  <a:gd name="T31"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4">
                    <a:moveTo>
                      <a:pt x="18" y="34"/>
                    </a:moveTo>
                    <a:cubicBezTo>
                      <a:pt x="17" y="34"/>
                      <a:pt x="17" y="34"/>
                      <a:pt x="16" y="34"/>
                    </a:cubicBezTo>
                    <a:cubicBezTo>
                      <a:pt x="1" y="19"/>
                      <a:pt x="1" y="19"/>
                      <a:pt x="1" y="19"/>
                    </a:cubicBezTo>
                    <a:cubicBezTo>
                      <a:pt x="1" y="18"/>
                      <a:pt x="0" y="18"/>
                      <a:pt x="0" y="17"/>
                    </a:cubicBezTo>
                    <a:cubicBezTo>
                      <a:pt x="0" y="17"/>
                      <a:pt x="1" y="16"/>
                      <a:pt x="1" y="16"/>
                    </a:cubicBezTo>
                    <a:cubicBezTo>
                      <a:pt x="16" y="1"/>
                      <a:pt x="16" y="1"/>
                      <a:pt x="16" y="1"/>
                    </a:cubicBezTo>
                    <a:cubicBezTo>
                      <a:pt x="17" y="0"/>
                      <a:pt x="18" y="0"/>
                      <a:pt x="19" y="1"/>
                    </a:cubicBezTo>
                    <a:cubicBezTo>
                      <a:pt x="34" y="16"/>
                      <a:pt x="34" y="16"/>
                      <a:pt x="34" y="16"/>
                    </a:cubicBezTo>
                    <a:cubicBezTo>
                      <a:pt x="35" y="16"/>
                      <a:pt x="35" y="18"/>
                      <a:pt x="34" y="19"/>
                    </a:cubicBezTo>
                    <a:cubicBezTo>
                      <a:pt x="19" y="34"/>
                      <a:pt x="19" y="34"/>
                      <a:pt x="19" y="34"/>
                    </a:cubicBezTo>
                    <a:cubicBezTo>
                      <a:pt x="19" y="34"/>
                      <a:pt x="18" y="34"/>
                      <a:pt x="18" y="34"/>
                    </a:cubicBezTo>
                    <a:close/>
                    <a:moveTo>
                      <a:pt x="6" y="17"/>
                    </a:moveTo>
                    <a:cubicBezTo>
                      <a:pt x="18" y="29"/>
                      <a:pt x="18" y="29"/>
                      <a:pt x="18" y="29"/>
                    </a:cubicBezTo>
                    <a:cubicBezTo>
                      <a:pt x="30" y="17"/>
                      <a:pt x="30" y="17"/>
                      <a:pt x="30" y="17"/>
                    </a:cubicBezTo>
                    <a:cubicBezTo>
                      <a:pt x="18" y="5"/>
                      <a:pt x="18" y="5"/>
                      <a:pt x="18" y="5"/>
                    </a:cubicBezTo>
                    <a:lnTo>
                      <a:pt x="6" y="1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68" name="그룹 467">
              <a:extLst>
                <a:ext uri="{FF2B5EF4-FFF2-40B4-BE49-F238E27FC236}">
                  <a16:creationId xmlns:a16="http://schemas.microsoft.com/office/drawing/2014/main" id="{D5CD6FAD-0702-4ECB-A41F-35F1C3E3E1E0}"/>
                </a:ext>
              </a:extLst>
            </p:cNvPr>
            <p:cNvGrpSpPr/>
            <p:nvPr/>
          </p:nvGrpSpPr>
          <p:grpSpPr>
            <a:xfrm>
              <a:off x="11808824" y="1609724"/>
              <a:ext cx="293688" cy="287338"/>
              <a:chOff x="8637587" y="7442314"/>
              <a:chExt cx="293688" cy="287338"/>
            </a:xfrm>
          </p:grpSpPr>
          <p:sp>
            <p:nvSpPr>
              <p:cNvPr id="422" name="Freeform 660">
                <a:extLst>
                  <a:ext uri="{FF2B5EF4-FFF2-40B4-BE49-F238E27FC236}">
                    <a16:creationId xmlns:a16="http://schemas.microsoft.com/office/drawing/2014/main" id="{9BB2582C-F980-4095-88B4-FC5C8CFE7235}"/>
                  </a:ext>
                </a:extLst>
              </p:cNvPr>
              <p:cNvSpPr>
                <a:spLocks/>
              </p:cNvSpPr>
              <p:nvPr/>
            </p:nvSpPr>
            <p:spPr bwMode="auto">
              <a:xfrm>
                <a:off x="8637587" y="7553439"/>
                <a:ext cx="201613" cy="176213"/>
              </a:xfrm>
              <a:custGeom>
                <a:avLst/>
                <a:gdLst>
                  <a:gd name="T0" fmla="*/ 26 w 64"/>
                  <a:gd name="T1" fmla="*/ 56 h 56"/>
                  <a:gd name="T2" fmla="*/ 9 w 64"/>
                  <a:gd name="T3" fmla="*/ 49 h 56"/>
                  <a:gd name="T4" fmla="*/ 9 w 64"/>
                  <a:gd name="T5" fmla="*/ 16 h 56"/>
                  <a:gd name="T6" fmla="*/ 13 w 64"/>
                  <a:gd name="T7" fmla="*/ 12 h 56"/>
                  <a:gd name="T8" fmla="*/ 16 w 64"/>
                  <a:gd name="T9" fmla="*/ 12 h 56"/>
                  <a:gd name="T10" fmla="*/ 16 w 64"/>
                  <a:gd name="T11" fmla="*/ 15 h 56"/>
                  <a:gd name="T12" fmla="*/ 12 w 64"/>
                  <a:gd name="T13" fmla="*/ 19 h 56"/>
                  <a:gd name="T14" fmla="*/ 12 w 64"/>
                  <a:gd name="T15" fmla="*/ 46 h 56"/>
                  <a:gd name="T16" fmla="*/ 39 w 64"/>
                  <a:gd name="T17" fmla="*/ 46 h 56"/>
                  <a:gd name="T18" fmla="*/ 54 w 64"/>
                  <a:gd name="T19" fmla="*/ 31 h 56"/>
                  <a:gd name="T20" fmla="*/ 60 w 64"/>
                  <a:gd name="T21" fmla="*/ 17 h 56"/>
                  <a:gd name="T22" fmla="*/ 54 w 64"/>
                  <a:gd name="T23" fmla="*/ 4 h 56"/>
                  <a:gd name="T24" fmla="*/ 54 w 64"/>
                  <a:gd name="T25" fmla="*/ 1 h 56"/>
                  <a:gd name="T26" fmla="*/ 57 w 64"/>
                  <a:gd name="T27" fmla="*/ 1 h 56"/>
                  <a:gd name="T28" fmla="*/ 64 w 64"/>
                  <a:gd name="T29" fmla="*/ 17 h 56"/>
                  <a:gd name="T30" fmla="*/ 57 w 64"/>
                  <a:gd name="T31" fmla="*/ 34 h 56"/>
                  <a:gd name="T32" fmla="*/ 42 w 64"/>
                  <a:gd name="T33" fmla="*/ 49 h 56"/>
                  <a:gd name="T34" fmla="*/ 26 w 64"/>
                  <a:gd name="T3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56">
                    <a:moveTo>
                      <a:pt x="26" y="56"/>
                    </a:moveTo>
                    <a:cubicBezTo>
                      <a:pt x="20" y="56"/>
                      <a:pt x="14" y="54"/>
                      <a:pt x="9" y="49"/>
                    </a:cubicBezTo>
                    <a:cubicBezTo>
                      <a:pt x="0" y="40"/>
                      <a:pt x="0" y="25"/>
                      <a:pt x="9" y="16"/>
                    </a:cubicBezTo>
                    <a:cubicBezTo>
                      <a:pt x="13" y="12"/>
                      <a:pt x="13" y="12"/>
                      <a:pt x="13" y="12"/>
                    </a:cubicBezTo>
                    <a:cubicBezTo>
                      <a:pt x="14" y="11"/>
                      <a:pt x="15" y="11"/>
                      <a:pt x="16" y="12"/>
                    </a:cubicBezTo>
                    <a:cubicBezTo>
                      <a:pt x="17" y="13"/>
                      <a:pt x="17" y="14"/>
                      <a:pt x="16" y="15"/>
                    </a:cubicBezTo>
                    <a:cubicBezTo>
                      <a:pt x="12" y="19"/>
                      <a:pt x="12" y="19"/>
                      <a:pt x="12" y="19"/>
                    </a:cubicBezTo>
                    <a:cubicBezTo>
                      <a:pt x="5" y="26"/>
                      <a:pt x="5" y="38"/>
                      <a:pt x="12" y="46"/>
                    </a:cubicBezTo>
                    <a:cubicBezTo>
                      <a:pt x="20" y="53"/>
                      <a:pt x="32" y="53"/>
                      <a:pt x="39" y="46"/>
                    </a:cubicBezTo>
                    <a:cubicBezTo>
                      <a:pt x="54" y="31"/>
                      <a:pt x="54" y="31"/>
                      <a:pt x="54" y="31"/>
                    </a:cubicBezTo>
                    <a:cubicBezTo>
                      <a:pt x="58" y="27"/>
                      <a:pt x="60" y="22"/>
                      <a:pt x="60" y="17"/>
                    </a:cubicBezTo>
                    <a:cubicBezTo>
                      <a:pt x="60" y="12"/>
                      <a:pt x="58" y="7"/>
                      <a:pt x="54" y="4"/>
                    </a:cubicBezTo>
                    <a:cubicBezTo>
                      <a:pt x="53" y="3"/>
                      <a:pt x="53" y="2"/>
                      <a:pt x="54" y="1"/>
                    </a:cubicBezTo>
                    <a:cubicBezTo>
                      <a:pt x="55" y="0"/>
                      <a:pt x="56" y="0"/>
                      <a:pt x="57" y="1"/>
                    </a:cubicBezTo>
                    <a:cubicBezTo>
                      <a:pt x="62" y="5"/>
                      <a:pt x="64" y="11"/>
                      <a:pt x="64" y="17"/>
                    </a:cubicBezTo>
                    <a:cubicBezTo>
                      <a:pt x="64" y="24"/>
                      <a:pt x="62" y="29"/>
                      <a:pt x="57" y="34"/>
                    </a:cubicBezTo>
                    <a:cubicBezTo>
                      <a:pt x="42" y="49"/>
                      <a:pt x="42" y="49"/>
                      <a:pt x="42" y="49"/>
                    </a:cubicBezTo>
                    <a:cubicBezTo>
                      <a:pt x="38" y="54"/>
                      <a:pt x="32" y="56"/>
                      <a:pt x="26" y="56"/>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3" name="Freeform 661">
                <a:extLst>
                  <a:ext uri="{FF2B5EF4-FFF2-40B4-BE49-F238E27FC236}">
                    <a16:creationId xmlns:a16="http://schemas.microsoft.com/office/drawing/2014/main" id="{F53A1606-1577-4DE8-AB0F-CD7E164F40DF}"/>
                  </a:ext>
                </a:extLst>
              </p:cNvPr>
              <p:cNvSpPr>
                <a:spLocks/>
              </p:cNvSpPr>
              <p:nvPr/>
            </p:nvSpPr>
            <p:spPr bwMode="auto">
              <a:xfrm>
                <a:off x="8718550" y="7442314"/>
                <a:ext cx="212725" cy="184150"/>
              </a:xfrm>
              <a:custGeom>
                <a:avLst/>
                <a:gdLst>
                  <a:gd name="T0" fmla="*/ 11 w 67"/>
                  <a:gd name="T1" fmla="*/ 58 h 58"/>
                  <a:gd name="T2" fmla="*/ 9 w 67"/>
                  <a:gd name="T3" fmla="*/ 58 h 58"/>
                  <a:gd name="T4" fmla="*/ 9 w 67"/>
                  <a:gd name="T5" fmla="*/ 25 h 58"/>
                  <a:gd name="T6" fmla="*/ 24 w 67"/>
                  <a:gd name="T7" fmla="*/ 10 h 58"/>
                  <a:gd name="T8" fmla="*/ 57 w 67"/>
                  <a:gd name="T9" fmla="*/ 10 h 58"/>
                  <a:gd name="T10" fmla="*/ 57 w 67"/>
                  <a:gd name="T11" fmla="*/ 43 h 58"/>
                  <a:gd name="T12" fmla="*/ 54 w 67"/>
                  <a:gd name="T13" fmla="*/ 46 h 58"/>
                  <a:gd name="T14" fmla="*/ 51 w 67"/>
                  <a:gd name="T15" fmla="*/ 46 h 58"/>
                  <a:gd name="T16" fmla="*/ 51 w 67"/>
                  <a:gd name="T17" fmla="*/ 43 h 58"/>
                  <a:gd name="T18" fmla="*/ 54 w 67"/>
                  <a:gd name="T19" fmla="*/ 40 h 58"/>
                  <a:gd name="T20" fmla="*/ 54 w 67"/>
                  <a:gd name="T21" fmla="*/ 13 h 58"/>
                  <a:gd name="T22" fmla="*/ 27 w 67"/>
                  <a:gd name="T23" fmla="*/ 13 h 58"/>
                  <a:gd name="T24" fmla="*/ 12 w 67"/>
                  <a:gd name="T25" fmla="*/ 28 h 58"/>
                  <a:gd name="T26" fmla="*/ 12 w 67"/>
                  <a:gd name="T27" fmla="*/ 55 h 58"/>
                  <a:gd name="T28" fmla="*/ 12 w 67"/>
                  <a:gd name="T29" fmla="*/ 58 h 58"/>
                  <a:gd name="T30" fmla="*/ 11 w 67"/>
                  <a:gd name="T3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58">
                    <a:moveTo>
                      <a:pt x="11" y="58"/>
                    </a:moveTo>
                    <a:cubicBezTo>
                      <a:pt x="10" y="58"/>
                      <a:pt x="10" y="58"/>
                      <a:pt x="9" y="58"/>
                    </a:cubicBezTo>
                    <a:cubicBezTo>
                      <a:pt x="0" y="49"/>
                      <a:pt x="0" y="34"/>
                      <a:pt x="9" y="25"/>
                    </a:cubicBezTo>
                    <a:cubicBezTo>
                      <a:pt x="24" y="10"/>
                      <a:pt x="24" y="10"/>
                      <a:pt x="24" y="10"/>
                    </a:cubicBezTo>
                    <a:cubicBezTo>
                      <a:pt x="33" y="0"/>
                      <a:pt x="48" y="0"/>
                      <a:pt x="57" y="10"/>
                    </a:cubicBezTo>
                    <a:cubicBezTo>
                      <a:pt x="67" y="19"/>
                      <a:pt x="67" y="34"/>
                      <a:pt x="57" y="43"/>
                    </a:cubicBezTo>
                    <a:cubicBezTo>
                      <a:pt x="54" y="46"/>
                      <a:pt x="54" y="46"/>
                      <a:pt x="54" y="46"/>
                    </a:cubicBezTo>
                    <a:cubicBezTo>
                      <a:pt x="53" y="47"/>
                      <a:pt x="51" y="47"/>
                      <a:pt x="51" y="46"/>
                    </a:cubicBezTo>
                    <a:cubicBezTo>
                      <a:pt x="50" y="46"/>
                      <a:pt x="50" y="44"/>
                      <a:pt x="51" y="43"/>
                    </a:cubicBezTo>
                    <a:cubicBezTo>
                      <a:pt x="54" y="40"/>
                      <a:pt x="54" y="40"/>
                      <a:pt x="54" y="40"/>
                    </a:cubicBezTo>
                    <a:cubicBezTo>
                      <a:pt x="62" y="32"/>
                      <a:pt x="62" y="20"/>
                      <a:pt x="54" y="13"/>
                    </a:cubicBezTo>
                    <a:cubicBezTo>
                      <a:pt x="47" y="5"/>
                      <a:pt x="35" y="5"/>
                      <a:pt x="27" y="13"/>
                    </a:cubicBezTo>
                    <a:cubicBezTo>
                      <a:pt x="12" y="28"/>
                      <a:pt x="12" y="28"/>
                      <a:pt x="12" y="28"/>
                    </a:cubicBezTo>
                    <a:cubicBezTo>
                      <a:pt x="5" y="35"/>
                      <a:pt x="5" y="47"/>
                      <a:pt x="12" y="55"/>
                    </a:cubicBezTo>
                    <a:cubicBezTo>
                      <a:pt x="13" y="55"/>
                      <a:pt x="13" y="57"/>
                      <a:pt x="12" y="58"/>
                    </a:cubicBezTo>
                    <a:cubicBezTo>
                      <a:pt x="12" y="58"/>
                      <a:pt x="11" y="58"/>
                      <a:pt x="11" y="58"/>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424" name="Freeform 662">
              <a:extLst>
                <a:ext uri="{FF2B5EF4-FFF2-40B4-BE49-F238E27FC236}">
                  <a16:creationId xmlns:a16="http://schemas.microsoft.com/office/drawing/2014/main" id="{541D9207-3791-459F-8A62-BF3E0D1EFEFB}"/>
                </a:ext>
              </a:extLst>
            </p:cNvPr>
            <p:cNvSpPr>
              <a:spLocks/>
            </p:cNvSpPr>
            <p:nvPr/>
          </p:nvSpPr>
          <p:spPr bwMode="auto">
            <a:xfrm>
              <a:off x="11808271" y="2883693"/>
              <a:ext cx="293688" cy="325438"/>
            </a:xfrm>
            <a:custGeom>
              <a:avLst/>
              <a:gdLst>
                <a:gd name="T0" fmla="*/ 68 w 93"/>
                <a:gd name="T1" fmla="*/ 0 h 103"/>
                <a:gd name="T2" fmla="*/ 65 w 93"/>
                <a:gd name="T3" fmla="*/ 2 h 103"/>
                <a:gd name="T4" fmla="*/ 64 w 93"/>
                <a:gd name="T5" fmla="*/ 3 h 103"/>
                <a:gd name="T6" fmla="*/ 63 w 93"/>
                <a:gd name="T7" fmla="*/ 3 h 103"/>
                <a:gd name="T8" fmla="*/ 20 w 93"/>
                <a:gd name="T9" fmla="*/ 65 h 103"/>
                <a:gd name="T10" fmla="*/ 20 w 93"/>
                <a:gd name="T11" fmla="*/ 72 h 103"/>
                <a:gd name="T12" fmla="*/ 25 w 93"/>
                <a:gd name="T13" fmla="*/ 78 h 103"/>
                <a:gd name="T14" fmla="*/ 32 w 93"/>
                <a:gd name="T15" fmla="*/ 80 h 103"/>
                <a:gd name="T16" fmla="*/ 39 w 93"/>
                <a:gd name="T17" fmla="*/ 77 h 103"/>
                <a:gd name="T18" fmla="*/ 76 w 93"/>
                <a:gd name="T19" fmla="*/ 24 h 103"/>
                <a:gd name="T20" fmla="*/ 72 w 93"/>
                <a:gd name="T21" fmla="*/ 21 h 103"/>
                <a:gd name="T22" fmla="*/ 35 w 93"/>
                <a:gd name="T23" fmla="*/ 74 h 103"/>
                <a:gd name="T24" fmla="*/ 31 w 93"/>
                <a:gd name="T25" fmla="*/ 76 h 103"/>
                <a:gd name="T26" fmla="*/ 27 w 93"/>
                <a:gd name="T27" fmla="*/ 74 h 103"/>
                <a:gd name="T28" fmla="*/ 24 w 93"/>
                <a:gd name="T29" fmla="*/ 71 h 103"/>
                <a:gd name="T30" fmla="*/ 24 w 93"/>
                <a:gd name="T31" fmla="*/ 67 h 103"/>
                <a:gd name="T32" fmla="*/ 67 w 93"/>
                <a:gd name="T33" fmla="*/ 6 h 103"/>
                <a:gd name="T34" fmla="*/ 68 w 93"/>
                <a:gd name="T35" fmla="*/ 6 h 103"/>
                <a:gd name="T36" fmla="*/ 69 w 93"/>
                <a:gd name="T37" fmla="*/ 5 h 103"/>
                <a:gd name="T38" fmla="*/ 71 w 93"/>
                <a:gd name="T39" fmla="*/ 5 h 103"/>
                <a:gd name="T40" fmla="*/ 71 w 93"/>
                <a:gd name="T41" fmla="*/ 5 h 103"/>
                <a:gd name="T42" fmla="*/ 85 w 93"/>
                <a:gd name="T43" fmla="*/ 15 h 103"/>
                <a:gd name="T44" fmla="*/ 86 w 93"/>
                <a:gd name="T45" fmla="*/ 16 h 103"/>
                <a:gd name="T46" fmla="*/ 88 w 93"/>
                <a:gd name="T47" fmla="*/ 17 h 103"/>
                <a:gd name="T48" fmla="*/ 88 w 93"/>
                <a:gd name="T49" fmla="*/ 19 h 103"/>
                <a:gd name="T50" fmla="*/ 88 w 93"/>
                <a:gd name="T51" fmla="*/ 20 h 103"/>
                <a:gd name="T52" fmla="*/ 33 w 93"/>
                <a:gd name="T53" fmla="*/ 96 h 103"/>
                <a:gd name="T54" fmla="*/ 20 w 93"/>
                <a:gd name="T55" fmla="*/ 98 h 103"/>
                <a:gd name="T56" fmla="*/ 10 w 93"/>
                <a:gd name="T57" fmla="*/ 99 h 103"/>
                <a:gd name="T58" fmla="*/ 7 w 93"/>
                <a:gd name="T59" fmla="*/ 99 h 103"/>
                <a:gd name="T60" fmla="*/ 7 w 93"/>
                <a:gd name="T61" fmla="*/ 96 h 103"/>
                <a:gd name="T62" fmla="*/ 6 w 93"/>
                <a:gd name="T63" fmla="*/ 88 h 103"/>
                <a:gd name="T64" fmla="*/ 5 w 93"/>
                <a:gd name="T65" fmla="*/ 76 h 103"/>
                <a:gd name="T66" fmla="*/ 50 w 93"/>
                <a:gd name="T67" fmla="*/ 12 h 103"/>
                <a:gd name="T68" fmla="*/ 46 w 93"/>
                <a:gd name="T69" fmla="*/ 9 h 103"/>
                <a:gd name="T70" fmla="*/ 0 w 93"/>
                <a:gd name="T71" fmla="*/ 75 h 103"/>
                <a:gd name="T72" fmla="*/ 0 w 93"/>
                <a:gd name="T73" fmla="*/ 76 h 103"/>
                <a:gd name="T74" fmla="*/ 1 w 93"/>
                <a:gd name="T75" fmla="*/ 88 h 103"/>
                <a:gd name="T76" fmla="*/ 2 w 93"/>
                <a:gd name="T77" fmla="*/ 97 h 103"/>
                <a:gd name="T78" fmla="*/ 3 w 93"/>
                <a:gd name="T79" fmla="*/ 100 h 103"/>
                <a:gd name="T80" fmla="*/ 3 w 93"/>
                <a:gd name="T81" fmla="*/ 101 h 103"/>
                <a:gd name="T82" fmla="*/ 4 w 93"/>
                <a:gd name="T83" fmla="*/ 103 h 103"/>
                <a:gd name="T84" fmla="*/ 6 w 93"/>
                <a:gd name="T85" fmla="*/ 103 h 103"/>
                <a:gd name="T86" fmla="*/ 7 w 93"/>
                <a:gd name="T87" fmla="*/ 103 h 103"/>
                <a:gd name="T88" fmla="*/ 11 w 93"/>
                <a:gd name="T89" fmla="*/ 103 h 103"/>
                <a:gd name="T90" fmla="*/ 21 w 93"/>
                <a:gd name="T91" fmla="*/ 102 h 103"/>
                <a:gd name="T92" fmla="*/ 35 w 93"/>
                <a:gd name="T93" fmla="*/ 101 h 103"/>
                <a:gd name="T94" fmla="*/ 36 w 93"/>
                <a:gd name="T95" fmla="*/ 101 h 103"/>
                <a:gd name="T96" fmla="*/ 92 w 93"/>
                <a:gd name="T97" fmla="*/ 21 h 103"/>
                <a:gd name="T98" fmla="*/ 92 w 93"/>
                <a:gd name="T99" fmla="*/ 21 h 103"/>
                <a:gd name="T100" fmla="*/ 93 w 93"/>
                <a:gd name="T101" fmla="*/ 19 h 103"/>
                <a:gd name="T102" fmla="*/ 92 w 93"/>
                <a:gd name="T103" fmla="*/ 16 h 103"/>
                <a:gd name="T104" fmla="*/ 90 w 93"/>
                <a:gd name="T105" fmla="*/ 12 h 103"/>
                <a:gd name="T106" fmla="*/ 88 w 93"/>
                <a:gd name="T107" fmla="*/ 11 h 103"/>
                <a:gd name="T108" fmla="*/ 88 w 93"/>
                <a:gd name="T109" fmla="*/ 11 h 103"/>
                <a:gd name="T110" fmla="*/ 73 w 93"/>
                <a:gd name="T111" fmla="*/ 1 h 103"/>
                <a:gd name="T112" fmla="*/ 73 w 93"/>
                <a:gd name="T113" fmla="*/ 1 h 103"/>
                <a:gd name="T114" fmla="*/ 71 w 93"/>
                <a:gd name="T115" fmla="*/ 0 h 103"/>
                <a:gd name="T116" fmla="*/ 68 w 93"/>
                <a:gd name="T1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3" h="103">
                  <a:moveTo>
                    <a:pt x="68" y="0"/>
                  </a:moveTo>
                  <a:cubicBezTo>
                    <a:pt x="67" y="1"/>
                    <a:pt x="66" y="1"/>
                    <a:pt x="65" y="2"/>
                  </a:cubicBezTo>
                  <a:cubicBezTo>
                    <a:pt x="64" y="2"/>
                    <a:pt x="64" y="3"/>
                    <a:pt x="64" y="3"/>
                  </a:cubicBezTo>
                  <a:cubicBezTo>
                    <a:pt x="63" y="3"/>
                    <a:pt x="63" y="3"/>
                    <a:pt x="63" y="3"/>
                  </a:cubicBezTo>
                  <a:cubicBezTo>
                    <a:pt x="20" y="65"/>
                    <a:pt x="20" y="65"/>
                    <a:pt x="20" y="65"/>
                  </a:cubicBezTo>
                  <a:cubicBezTo>
                    <a:pt x="18" y="67"/>
                    <a:pt x="19" y="70"/>
                    <a:pt x="20" y="72"/>
                  </a:cubicBezTo>
                  <a:cubicBezTo>
                    <a:pt x="21" y="75"/>
                    <a:pt x="22" y="77"/>
                    <a:pt x="25" y="78"/>
                  </a:cubicBezTo>
                  <a:cubicBezTo>
                    <a:pt x="27" y="80"/>
                    <a:pt x="29" y="80"/>
                    <a:pt x="32" y="80"/>
                  </a:cubicBezTo>
                  <a:cubicBezTo>
                    <a:pt x="34" y="80"/>
                    <a:pt x="37" y="79"/>
                    <a:pt x="39" y="77"/>
                  </a:cubicBezTo>
                  <a:cubicBezTo>
                    <a:pt x="76" y="24"/>
                    <a:pt x="76" y="24"/>
                    <a:pt x="76" y="24"/>
                  </a:cubicBezTo>
                  <a:cubicBezTo>
                    <a:pt x="72" y="21"/>
                    <a:pt x="72" y="21"/>
                    <a:pt x="72" y="21"/>
                  </a:cubicBezTo>
                  <a:cubicBezTo>
                    <a:pt x="35" y="74"/>
                    <a:pt x="35" y="74"/>
                    <a:pt x="35" y="74"/>
                  </a:cubicBezTo>
                  <a:cubicBezTo>
                    <a:pt x="34" y="75"/>
                    <a:pt x="33" y="75"/>
                    <a:pt x="31" y="76"/>
                  </a:cubicBezTo>
                  <a:cubicBezTo>
                    <a:pt x="30" y="76"/>
                    <a:pt x="28" y="75"/>
                    <a:pt x="27" y="74"/>
                  </a:cubicBezTo>
                  <a:cubicBezTo>
                    <a:pt x="26" y="74"/>
                    <a:pt x="24" y="72"/>
                    <a:pt x="24" y="71"/>
                  </a:cubicBezTo>
                  <a:cubicBezTo>
                    <a:pt x="23" y="69"/>
                    <a:pt x="23" y="68"/>
                    <a:pt x="24" y="67"/>
                  </a:cubicBezTo>
                  <a:cubicBezTo>
                    <a:pt x="67" y="6"/>
                    <a:pt x="67" y="6"/>
                    <a:pt x="67" y="6"/>
                  </a:cubicBezTo>
                  <a:cubicBezTo>
                    <a:pt x="67" y="6"/>
                    <a:pt x="67" y="6"/>
                    <a:pt x="68" y="6"/>
                  </a:cubicBezTo>
                  <a:cubicBezTo>
                    <a:pt x="68" y="5"/>
                    <a:pt x="69" y="5"/>
                    <a:pt x="69" y="5"/>
                  </a:cubicBezTo>
                  <a:cubicBezTo>
                    <a:pt x="69" y="5"/>
                    <a:pt x="70" y="5"/>
                    <a:pt x="71" y="5"/>
                  </a:cubicBezTo>
                  <a:cubicBezTo>
                    <a:pt x="71" y="5"/>
                    <a:pt x="71" y="5"/>
                    <a:pt x="71" y="5"/>
                  </a:cubicBezTo>
                  <a:cubicBezTo>
                    <a:pt x="85" y="15"/>
                    <a:pt x="85" y="15"/>
                    <a:pt x="85" y="15"/>
                  </a:cubicBezTo>
                  <a:cubicBezTo>
                    <a:pt x="85" y="15"/>
                    <a:pt x="86" y="15"/>
                    <a:pt x="86" y="16"/>
                  </a:cubicBezTo>
                  <a:cubicBezTo>
                    <a:pt x="87" y="16"/>
                    <a:pt x="88" y="17"/>
                    <a:pt x="88" y="17"/>
                  </a:cubicBezTo>
                  <a:cubicBezTo>
                    <a:pt x="88" y="17"/>
                    <a:pt x="88" y="18"/>
                    <a:pt x="88" y="19"/>
                  </a:cubicBezTo>
                  <a:cubicBezTo>
                    <a:pt x="88" y="19"/>
                    <a:pt x="88" y="19"/>
                    <a:pt x="88" y="20"/>
                  </a:cubicBezTo>
                  <a:cubicBezTo>
                    <a:pt x="33" y="96"/>
                    <a:pt x="33" y="96"/>
                    <a:pt x="33" y="96"/>
                  </a:cubicBezTo>
                  <a:cubicBezTo>
                    <a:pt x="32" y="97"/>
                    <a:pt x="27" y="97"/>
                    <a:pt x="20" y="98"/>
                  </a:cubicBezTo>
                  <a:cubicBezTo>
                    <a:pt x="17" y="98"/>
                    <a:pt x="13" y="98"/>
                    <a:pt x="10" y="99"/>
                  </a:cubicBezTo>
                  <a:cubicBezTo>
                    <a:pt x="9" y="99"/>
                    <a:pt x="8" y="99"/>
                    <a:pt x="7" y="99"/>
                  </a:cubicBezTo>
                  <a:cubicBezTo>
                    <a:pt x="7" y="98"/>
                    <a:pt x="7" y="97"/>
                    <a:pt x="7" y="96"/>
                  </a:cubicBezTo>
                  <a:cubicBezTo>
                    <a:pt x="7" y="94"/>
                    <a:pt x="6" y="91"/>
                    <a:pt x="6" y="88"/>
                  </a:cubicBezTo>
                  <a:cubicBezTo>
                    <a:pt x="5" y="82"/>
                    <a:pt x="5" y="77"/>
                    <a:pt x="5" y="76"/>
                  </a:cubicBezTo>
                  <a:cubicBezTo>
                    <a:pt x="50" y="12"/>
                    <a:pt x="50" y="12"/>
                    <a:pt x="50" y="12"/>
                  </a:cubicBezTo>
                  <a:cubicBezTo>
                    <a:pt x="46" y="9"/>
                    <a:pt x="46" y="9"/>
                    <a:pt x="46" y="9"/>
                  </a:cubicBezTo>
                  <a:cubicBezTo>
                    <a:pt x="0" y="75"/>
                    <a:pt x="0" y="75"/>
                    <a:pt x="0" y="75"/>
                  </a:cubicBezTo>
                  <a:cubicBezTo>
                    <a:pt x="0" y="76"/>
                    <a:pt x="0" y="76"/>
                    <a:pt x="0" y="76"/>
                  </a:cubicBezTo>
                  <a:cubicBezTo>
                    <a:pt x="0" y="76"/>
                    <a:pt x="1" y="82"/>
                    <a:pt x="1" y="88"/>
                  </a:cubicBezTo>
                  <a:cubicBezTo>
                    <a:pt x="2" y="91"/>
                    <a:pt x="2" y="94"/>
                    <a:pt x="2" y="97"/>
                  </a:cubicBezTo>
                  <a:cubicBezTo>
                    <a:pt x="2" y="98"/>
                    <a:pt x="3" y="99"/>
                    <a:pt x="3" y="100"/>
                  </a:cubicBezTo>
                  <a:cubicBezTo>
                    <a:pt x="3" y="100"/>
                    <a:pt x="3" y="101"/>
                    <a:pt x="3" y="101"/>
                  </a:cubicBezTo>
                  <a:cubicBezTo>
                    <a:pt x="3" y="101"/>
                    <a:pt x="3" y="102"/>
                    <a:pt x="4" y="103"/>
                  </a:cubicBezTo>
                  <a:cubicBezTo>
                    <a:pt x="5" y="103"/>
                    <a:pt x="5" y="103"/>
                    <a:pt x="6" y="103"/>
                  </a:cubicBezTo>
                  <a:cubicBezTo>
                    <a:pt x="6" y="103"/>
                    <a:pt x="7" y="103"/>
                    <a:pt x="7" y="103"/>
                  </a:cubicBezTo>
                  <a:cubicBezTo>
                    <a:pt x="8" y="103"/>
                    <a:pt x="9" y="103"/>
                    <a:pt x="11" y="103"/>
                  </a:cubicBezTo>
                  <a:cubicBezTo>
                    <a:pt x="13" y="103"/>
                    <a:pt x="17" y="103"/>
                    <a:pt x="21" y="102"/>
                  </a:cubicBezTo>
                  <a:cubicBezTo>
                    <a:pt x="28" y="102"/>
                    <a:pt x="35" y="101"/>
                    <a:pt x="35" y="101"/>
                  </a:cubicBezTo>
                  <a:cubicBezTo>
                    <a:pt x="36" y="101"/>
                    <a:pt x="36" y="101"/>
                    <a:pt x="36" y="101"/>
                  </a:cubicBezTo>
                  <a:cubicBezTo>
                    <a:pt x="92" y="21"/>
                    <a:pt x="92" y="21"/>
                    <a:pt x="92" y="21"/>
                  </a:cubicBezTo>
                  <a:cubicBezTo>
                    <a:pt x="92" y="21"/>
                    <a:pt x="92" y="21"/>
                    <a:pt x="92" y="21"/>
                  </a:cubicBezTo>
                  <a:cubicBezTo>
                    <a:pt x="92" y="21"/>
                    <a:pt x="93" y="20"/>
                    <a:pt x="93" y="19"/>
                  </a:cubicBezTo>
                  <a:cubicBezTo>
                    <a:pt x="93" y="18"/>
                    <a:pt x="93" y="17"/>
                    <a:pt x="92" y="16"/>
                  </a:cubicBezTo>
                  <a:cubicBezTo>
                    <a:pt x="91" y="14"/>
                    <a:pt x="90" y="13"/>
                    <a:pt x="90" y="12"/>
                  </a:cubicBezTo>
                  <a:cubicBezTo>
                    <a:pt x="89" y="12"/>
                    <a:pt x="88" y="11"/>
                    <a:pt x="88" y="11"/>
                  </a:cubicBezTo>
                  <a:cubicBezTo>
                    <a:pt x="88" y="11"/>
                    <a:pt x="88" y="11"/>
                    <a:pt x="88" y="11"/>
                  </a:cubicBezTo>
                  <a:cubicBezTo>
                    <a:pt x="73" y="1"/>
                    <a:pt x="73" y="1"/>
                    <a:pt x="73" y="1"/>
                  </a:cubicBezTo>
                  <a:cubicBezTo>
                    <a:pt x="73" y="1"/>
                    <a:pt x="73" y="1"/>
                    <a:pt x="73" y="1"/>
                  </a:cubicBezTo>
                  <a:cubicBezTo>
                    <a:pt x="73" y="1"/>
                    <a:pt x="72" y="1"/>
                    <a:pt x="71" y="0"/>
                  </a:cubicBezTo>
                  <a:cubicBezTo>
                    <a:pt x="71" y="0"/>
                    <a:pt x="70" y="0"/>
                    <a:pt x="68"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491" name="그룹 490">
            <a:extLst>
              <a:ext uri="{FF2B5EF4-FFF2-40B4-BE49-F238E27FC236}">
                <a16:creationId xmlns:a16="http://schemas.microsoft.com/office/drawing/2014/main" id="{1981E3F4-E821-4800-99E7-E7250B521B71}"/>
              </a:ext>
            </a:extLst>
          </p:cNvPr>
          <p:cNvGrpSpPr/>
          <p:nvPr/>
        </p:nvGrpSpPr>
        <p:grpSpPr>
          <a:xfrm>
            <a:off x="10264542" y="1315787"/>
            <a:ext cx="766173" cy="1586698"/>
            <a:chOff x="-2988499" y="1803097"/>
            <a:chExt cx="2223956" cy="4605678"/>
          </a:xfrm>
        </p:grpSpPr>
        <p:sp>
          <p:nvSpPr>
            <p:cNvPr id="489" name="자유형: 도형 488">
              <a:extLst>
                <a:ext uri="{FF2B5EF4-FFF2-40B4-BE49-F238E27FC236}">
                  <a16:creationId xmlns:a16="http://schemas.microsoft.com/office/drawing/2014/main" id="{A1977196-CD4D-4EF7-8F05-72BEFB560F37}"/>
                </a:ext>
              </a:extLst>
            </p:cNvPr>
            <p:cNvSpPr/>
            <p:nvPr/>
          </p:nvSpPr>
          <p:spPr>
            <a:xfrm>
              <a:off x="-2988499" y="1803097"/>
              <a:ext cx="2223956" cy="4605678"/>
            </a:xfrm>
            <a:custGeom>
              <a:avLst/>
              <a:gdLst>
                <a:gd name="connsiteX0" fmla="*/ 324875 w 2223956"/>
                <a:gd name="connsiteY0" fmla="*/ 0 h 4605678"/>
                <a:gd name="connsiteX1" fmla="*/ 1899081 w 2223956"/>
                <a:gd name="connsiteY1" fmla="*/ 0 h 4605678"/>
                <a:gd name="connsiteX2" fmla="*/ 2223956 w 2223956"/>
                <a:gd name="connsiteY2" fmla="*/ 324875 h 4605678"/>
                <a:gd name="connsiteX3" fmla="*/ 2223956 w 2223956"/>
                <a:gd name="connsiteY3" fmla="*/ 4280803 h 4605678"/>
                <a:gd name="connsiteX4" fmla="*/ 1899081 w 2223956"/>
                <a:gd name="connsiteY4" fmla="*/ 4605678 h 4605678"/>
                <a:gd name="connsiteX5" fmla="*/ 324875 w 2223956"/>
                <a:gd name="connsiteY5" fmla="*/ 4605678 h 4605678"/>
                <a:gd name="connsiteX6" fmla="*/ 0 w 2223956"/>
                <a:gd name="connsiteY6" fmla="*/ 4280803 h 4605678"/>
                <a:gd name="connsiteX7" fmla="*/ 0 w 2223956"/>
                <a:gd name="connsiteY7" fmla="*/ 324875 h 4605678"/>
                <a:gd name="connsiteX8" fmla="*/ 324875 w 2223956"/>
                <a:gd name="connsiteY8" fmla="*/ 0 h 460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3956" h="4605678">
                  <a:moveTo>
                    <a:pt x="324875" y="0"/>
                  </a:moveTo>
                  <a:lnTo>
                    <a:pt x="1899081" y="0"/>
                  </a:lnTo>
                  <a:cubicBezTo>
                    <a:pt x="2078505" y="0"/>
                    <a:pt x="2223956" y="145451"/>
                    <a:pt x="2223956" y="324875"/>
                  </a:cubicBezTo>
                  <a:lnTo>
                    <a:pt x="2223956" y="4280803"/>
                  </a:lnTo>
                  <a:cubicBezTo>
                    <a:pt x="2223956" y="4460227"/>
                    <a:pt x="2078505" y="4605678"/>
                    <a:pt x="1899081" y="4605678"/>
                  </a:cubicBezTo>
                  <a:lnTo>
                    <a:pt x="324875" y="4605678"/>
                  </a:lnTo>
                  <a:cubicBezTo>
                    <a:pt x="145451" y="4605678"/>
                    <a:pt x="0" y="4460227"/>
                    <a:pt x="0" y="4280803"/>
                  </a:cubicBezTo>
                  <a:lnTo>
                    <a:pt x="0" y="324875"/>
                  </a:lnTo>
                  <a:cubicBezTo>
                    <a:pt x="0" y="145451"/>
                    <a:pt x="145451" y="0"/>
                    <a:pt x="324875" y="0"/>
                  </a:cubicBezTo>
                  <a:close/>
                </a:path>
              </a:pathLst>
            </a:cu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5" name="자유형: 도형 474">
              <a:extLst>
                <a:ext uri="{FF2B5EF4-FFF2-40B4-BE49-F238E27FC236}">
                  <a16:creationId xmlns:a16="http://schemas.microsoft.com/office/drawing/2014/main" id="{8AA8EBB3-C872-429C-9FBF-644AFFFB7B4B}"/>
                </a:ext>
              </a:extLst>
            </p:cNvPr>
            <p:cNvSpPr/>
            <p:nvPr/>
          </p:nvSpPr>
          <p:spPr>
            <a:xfrm>
              <a:off x="-2909580" y="1880535"/>
              <a:ext cx="2066118" cy="4450802"/>
            </a:xfrm>
            <a:custGeom>
              <a:avLst/>
              <a:gdLst>
                <a:gd name="connsiteX0" fmla="*/ 216095 w 2066118"/>
                <a:gd name="connsiteY0" fmla="*/ 0 h 4450802"/>
                <a:gd name="connsiteX1" fmla="*/ 552046 w 2066118"/>
                <a:gd name="connsiteY1" fmla="*/ 0 h 4450802"/>
                <a:gd name="connsiteX2" fmla="*/ 552046 w 2066118"/>
                <a:gd name="connsiteY2" fmla="*/ 102567 h 4450802"/>
                <a:gd name="connsiteX3" fmla="*/ 620310 w 2066118"/>
                <a:gd name="connsiteY3" fmla="*/ 170831 h 4450802"/>
                <a:gd name="connsiteX4" fmla="*/ 1445807 w 2066118"/>
                <a:gd name="connsiteY4" fmla="*/ 170831 h 4450802"/>
                <a:gd name="connsiteX5" fmla="*/ 1514071 w 2066118"/>
                <a:gd name="connsiteY5" fmla="*/ 102567 h 4450802"/>
                <a:gd name="connsiteX6" fmla="*/ 1514071 w 2066118"/>
                <a:gd name="connsiteY6" fmla="*/ 0 h 4450802"/>
                <a:gd name="connsiteX7" fmla="*/ 1850023 w 2066118"/>
                <a:gd name="connsiteY7" fmla="*/ 0 h 4450802"/>
                <a:gd name="connsiteX8" fmla="*/ 2066118 w 2066118"/>
                <a:gd name="connsiteY8" fmla="*/ 216095 h 4450802"/>
                <a:gd name="connsiteX9" fmla="*/ 2066118 w 2066118"/>
                <a:gd name="connsiteY9" fmla="*/ 4234707 h 4450802"/>
                <a:gd name="connsiteX10" fmla="*/ 1850023 w 2066118"/>
                <a:gd name="connsiteY10" fmla="*/ 4450802 h 4450802"/>
                <a:gd name="connsiteX11" fmla="*/ 216095 w 2066118"/>
                <a:gd name="connsiteY11" fmla="*/ 4450802 h 4450802"/>
                <a:gd name="connsiteX12" fmla="*/ 0 w 2066118"/>
                <a:gd name="connsiteY12" fmla="*/ 4234707 h 4450802"/>
                <a:gd name="connsiteX13" fmla="*/ 0 w 2066118"/>
                <a:gd name="connsiteY13" fmla="*/ 216095 h 4450802"/>
                <a:gd name="connsiteX14" fmla="*/ 216095 w 2066118"/>
                <a:gd name="connsiteY14" fmla="*/ 0 h 445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66118" h="4450802">
                  <a:moveTo>
                    <a:pt x="216095" y="0"/>
                  </a:moveTo>
                  <a:lnTo>
                    <a:pt x="552046" y="0"/>
                  </a:lnTo>
                  <a:lnTo>
                    <a:pt x="552046" y="102567"/>
                  </a:lnTo>
                  <a:cubicBezTo>
                    <a:pt x="552046" y="140268"/>
                    <a:pt x="582609" y="170831"/>
                    <a:pt x="620310" y="170831"/>
                  </a:cubicBezTo>
                  <a:lnTo>
                    <a:pt x="1445807" y="170831"/>
                  </a:lnTo>
                  <a:cubicBezTo>
                    <a:pt x="1483508" y="170831"/>
                    <a:pt x="1514071" y="140268"/>
                    <a:pt x="1514071" y="102567"/>
                  </a:cubicBezTo>
                  <a:lnTo>
                    <a:pt x="1514071" y="0"/>
                  </a:lnTo>
                  <a:lnTo>
                    <a:pt x="1850023" y="0"/>
                  </a:lnTo>
                  <a:cubicBezTo>
                    <a:pt x="1969369" y="0"/>
                    <a:pt x="2066118" y="96749"/>
                    <a:pt x="2066118" y="216095"/>
                  </a:cubicBezTo>
                  <a:lnTo>
                    <a:pt x="2066118" y="4234707"/>
                  </a:lnTo>
                  <a:cubicBezTo>
                    <a:pt x="2066118" y="4354053"/>
                    <a:pt x="1969369" y="4450802"/>
                    <a:pt x="1850023" y="4450802"/>
                  </a:cubicBezTo>
                  <a:lnTo>
                    <a:pt x="216095" y="4450802"/>
                  </a:lnTo>
                  <a:cubicBezTo>
                    <a:pt x="96749" y="4450802"/>
                    <a:pt x="0" y="4354053"/>
                    <a:pt x="0" y="4234707"/>
                  </a:cubicBezTo>
                  <a:lnTo>
                    <a:pt x="0" y="216095"/>
                  </a:lnTo>
                  <a:cubicBezTo>
                    <a:pt x="0" y="96749"/>
                    <a:pt x="96749" y="0"/>
                    <a:pt x="216095" y="0"/>
                  </a:cubicBezTo>
                  <a:close/>
                </a:path>
              </a:pathLst>
            </a:cu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76" name="그룹 475">
            <a:extLst>
              <a:ext uri="{FF2B5EF4-FFF2-40B4-BE49-F238E27FC236}">
                <a16:creationId xmlns:a16="http://schemas.microsoft.com/office/drawing/2014/main" id="{C193E631-E9F4-4B78-B1AD-04BF944C0C38}"/>
              </a:ext>
            </a:extLst>
          </p:cNvPr>
          <p:cNvGrpSpPr/>
          <p:nvPr/>
        </p:nvGrpSpPr>
        <p:grpSpPr>
          <a:xfrm>
            <a:off x="7478454" y="1502704"/>
            <a:ext cx="2161650" cy="1227783"/>
            <a:chOff x="6614895" y="1787405"/>
            <a:chExt cx="6509804" cy="3697466"/>
          </a:xfrm>
        </p:grpSpPr>
        <p:sp>
          <p:nvSpPr>
            <p:cNvPr id="478" name="Freeform 6">
              <a:extLst>
                <a:ext uri="{FF2B5EF4-FFF2-40B4-BE49-F238E27FC236}">
                  <a16:creationId xmlns:a16="http://schemas.microsoft.com/office/drawing/2014/main" id="{CB67E46E-057D-436A-B7AD-AFD1DDA610A4}"/>
                </a:ext>
              </a:extLst>
            </p:cNvPr>
            <p:cNvSpPr>
              <a:spLocks/>
            </p:cNvSpPr>
            <p:nvPr/>
          </p:nvSpPr>
          <p:spPr bwMode="auto">
            <a:xfrm>
              <a:off x="7243576" y="1787405"/>
              <a:ext cx="5246438" cy="3568814"/>
            </a:xfrm>
            <a:custGeom>
              <a:avLst/>
              <a:gdLst>
                <a:gd name="T0" fmla="*/ 11708 w 11811"/>
                <a:gd name="T1" fmla="*/ 8033 h 8033"/>
                <a:gd name="T2" fmla="*/ 104 w 11811"/>
                <a:gd name="T3" fmla="*/ 8033 h 8033"/>
                <a:gd name="T4" fmla="*/ 0 w 11811"/>
                <a:gd name="T5" fmla="*/ 7928 h 8033"/>
                <a:gd name="T6" fmla="*/ 0 w 11811"/>
                <a:gd name="T7" fmla="*/ 255 h 8033"/>
                <a:gd name="T8" fmla="*/ 254 w 11811"/>
                <a:gd name="T9" fmla="*/ 0 h 8033"/>
                <a:gd name="T10" fmla="*/ 11557 w 11811"/>
                <a:gd name="T11" fmla="*/ 0 h 8033"/>
                <a:gd name="T12" fmla="*/ 11811 w 11811"/>
                <a:gd name="T13" fmla="*/ 255 h 8033"/>
                <a:gd name="T14" fmla="*/ 11811 w 11811"/>
                <a:gd name="T15" fmla="*/ 7929 h 8033"/>
                <a:gd name="T16" fmla="*/ 11708 w 11811"/>
                <a:gd name="T17" fmla="*/ 8033 h 8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11" h="8033">
                  <a:moveTo>
                    <a:pt x="11708" y="8033"/>
                  </a:moveTo>
                  <a:cubicBezTo>
                    <a:pt x="104" y="8033"/>
                    <a:pt x="104" y="8033"/>
                    <a:pt x="104" y="8033"/>
                  </a:cubicBezTo>
                  <a:cubicBezTo>
                    <a:pt x="46" y="8033"/>
                    <a:pt x="0" y="7986"/>
                    <a:pt x="0" y="7928"/>
                  </a:cubicBezTo>
                  <a:cubicBezTo>
                    <a:pt x="0" y="255"/>
                    <a:pt x="0" y="255"/>
                    <a:pt x="0" y="255"/>
                  </a:cubicBezTo>
                  <a:cubicBezTo>
                    <a:pt x="0" y="114"/>
                    <a:pt x="114" y="0"/>
                    <a:pt x="254" y="0"/>
                  </a:cubicBezTo>
                  <a:cubicBezTo>
                    <a:pt x="11557" y="0"/>
                    <a:pt x="11557" y="0"/>
                    <a:pt x="11557" y="0"/>
                  </a:cubicBezTo>
                  <a:cubicBezTo>
                    <a:pt x="11697" y="0"/>
                    <a:pt x="11811" y="114"/>
                    <a:pt x="11811" y="255"/>
                  </a:cubicBezTo>
                  <a:cubicBezTo>
                    <a:pt x="11811" y="7929"/>
                    <a:pt x="11811" y="7929"/>
                    <a:pt x="11811" y="7929"/>
                  </a:cubicBezTo>
                  <a:cubicBezTo>
                    <a:pt x="11811" y="7987"/>
                    <a:pt x="11765" y="8033"/>
                    <a:pt x="11708" y="8033"/>
                  </a:cubicBezTo>
                  <a:close/>
                </a:path>
              </a:pathLst>
            </a:cu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479" name="Rectangle 7">
              <a:extLst>
                <a:ext uri="{FF2B5EF4-FFF2-40B4-BE49-F238E27FC236}">
                  <a16:creationId xmlns:a16="http://schemas.microsoft.com/office/drawing/2014/main" id="{9AEF3110-CC4E-426F-AE45-054AAF6E0482}"/>
                </a:ext>
              </a:extLst>
            </p:cNvPr>
            <p:cNvSpPr>
              <a:spLocks noChangeArrowheads="1"/>
            </p:cNvSpPr>
            <p:nvPr/>
          </p:nvSpPr>
          <p:spPr bwMode="auto">
            <a:xfrm>
              <a:off x="7310475" y="1918630"/>
              <a:ext cx="5112641" cy="3216307"/>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480" name="Freeform 8">
              <a:extLst>
                <a:ext uri="{FF2B5EF4-FFF2-40B4-BE49-F238E27FC236}">
                  <a16:creationId xmlns:a16="http://schemas.microsoft.com/office/drawing/2014/main" id="{DB39C27A-8B7E-4600-B1BC-A4451978C3D9}"/>
                </a:ext>
              </a:extLst>
            </p:cNvPr>
            <p:cNvSpPr>
              <a:spLocks noEditPoints="1"/>
            </p:cNvSpPr>
            <p:nvPr/>
          </p:nvSpPr>
          <p:spPr bwMode="auto">
            <a:xfrm>
              <a:off x="7309617" y="1916914"/>
              <a:ext cx="5114356" cy="3218022"/>
            </a:xfrm>
            <a:custGeom>
              <a:avLst/>
              <a:gdLst>
                <a:gd name="T0" fmla="*/ 5963 w 5963"/>
                <a:gd name="T1" fmla="*/ 3752 h 3752"/>
                <a:gd name="T2" fmla="*/ 0 w 5963"/>
                <a:gd name="T3" fmla="*/ 3752 h 3752"/>
                <a:gd name="T4" fmla="*/ 0 w 5963"/>
                <a:gd name="T5" fmla="*/ 0 h 3752"/>
                <a:gd name="T6" fmla="*/ 5963 w 5963"/>
                <a:gd name="T7" fmla="*/ 0 h 3752"/>
                <a:gd name="T8" fmla="*/ 5963 w 5963"/>
                <a:gd name="T9" fmla="*/ 3752 h 3752"/>
                <a:gd name="T10" fmla="*/ 1 w 5963"/>
                <a:gd name="T11" fmla="*/ 3751 h 3752"/>
                <a:gd name="T12" fmla="*/ 5962 w 5963"/>
                <a:gd name="T13" fmla="*/ 3751 h 3752"/>
                <a:gd name="T14" fmla="*/ 5962 w 5963"/>
                <a:gd name="T15" fmla="*/ 2 h 3752"/>
                <a:gd name="T16" fmla="*/ 1 w 5963"/>
                <a:gd name="T17" fmla="*/ 2 h 3752"/>
                <a:gd name="T18" fmla="*/ 1 w 5963"/>
                <a:gd name="T19" fmla="*/ 3751 h 3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63" h="3752">
                  <a:moveTo>
                    <a:pt x="5963" y="3752"/>
                  </a:moveTo>
                  <a:lnTo>
                    <a:pt x="0" y="3752"/>
                  </a:lnTo>
                  <a:lnTo>
                    <a:pt x="0" y="0"/>
                  </a:lnTo>
                  <a:lnTo>
                    <a:pt x="5963" y="0"/>
                  </a:lnTo>
                  <a:lnTo>
                    <a:pt x="5963" y="3752"/>
                  </a:lnTo>
                  <a:close/>
                  <a:moveTo>
                    <a:pt x="1" y="3751"/>
                  </a:moveTo>
                  <a:lnTo>
                    <a:pt x="5962" y="3751"/>
                  </a:lnTo>
                  <a:lnTo>
                    <a:pt x="5962" y="2"/>
                  </a:lnTo>
                  <a:lnTo>
                    <a:pt x="1" y="2"/>
                  </a:lnTo>
                  <a:lnTo>
                    <a:pt x="1" y="3751"/>
                  </a:lnTo>
                  <a:close/>
                </a:path>
              </a:pathLst>
            </a:custGeom>
            <a:solidFill>
              <a:srgbClr val="CCCCCC"/>
            </a:solidFill>
            <a:ln w="317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81" name="Oval 9">
              <a:extLst>
                <a:ext uri="{FF2B5EF4-FFF2-40B4-BE49-F238E27FC236}">
                  <a16:creationId xmlns:a16="http://schemas.microsoft.com/office/drawing/2014/main" id="{AEA44A41-4C1B-44CA-B085-B444C56FB9A4}"/>
                </a:ext>
              </a:extLst>
            </p:cNvPr>
            <p:cNvSpPr>
              <a:spLocks noChangeArrowheads="1"/>
            </p:cNvSpPr>
            <p:nvPr/>
          </p:nvSpPr>
          <p:spPr bwMode="auto">
            <a:xfrm>
              <a:off x="9855216" y="1844012"/>
              <a:ext cx="32592" cy="31734"/>
            </a:xfrm>
            <a:prstGeom prst="ellipse">
              <a:avLst/>
            </a:prstGeom>
            <a:solidFill>
              <a:srgbClr val="CCCCCC"/>
            </a:solidFill>
            <a:ln w="317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82" name="Oval 10">
              <a:extLst>
                <a:ext uri="{FF2B5EF4-FFF2-40B4-BE49-F238E27FC236}">
                  <a16:creationId xmlns:a16="http://schemas.microsoft.com/office/drawing/2014/main" id="{A11A05C7-9AE2-46B0-97B4-9F1E284DFE4D}"/>
                </a:ext>
              </a:extLst>
            </p:cNvPr>
            <p:cNvSpPr>
              <a:spLocks noChangeArrowheads="1"/>
            </p:cNvSpPr>
            <p:nvPr/>
          </p:nvSpPr>
          <p:spPr bwMode="auto">
            <a:xfrm>
              <a:off x="9863793" y="1852588"/>
              <a:ext cx="14581" cy="14581"/>
            </a:xfrm>
            <a:prstGeom prst="ellipse">
              <a:avLst/>
            </a:prstGeom>
            <a:solidFill>
              <a:srgbClr val="D3D3D3"/>
            </a:solid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83" name="Freeform 11">
              <a:extLst>
                <a:ext uri="{FF2B5EF4-FFF2-40B4-BE49-F238E27FC236}">
                  <a16:creationId xmlns:a16="http://schemas.microsoft.com/office/drawing/2014/main" id="{7758B142-B667-46F8-AA3D-BA465512F20B}"/>
                </a:ext>
              </a:extLst>
            </p:cNvPr>
            <p:cNvSpPr>
              <a:spLocks/>
            </p:cNvSpPr>
            <p:nvPr/>
          </p:nvSpPr>
          <p:spPr bwMode="auto">
            <a:xfrm>
              <a:off x="7243576" y="5204409"/>
              <a:ext cx="5246439" cy="151810"/>
            </a:xfrm>
            <a:custGeom>
              <a:avLst/>
              <a:gdLst>
                <a:gd name="T0" fmla="*/ 11710 w 11811"/>
                <a:gd name="T1" fmla="*/ 343 h 343"/>
                <a:gd name="T2" fmla="*/ 101 w 11811"/>
                <a:gd name="T3" fmla="*/ 343 h 343"/>
                <a:gd name="T4" fmla="*/ 0 w 11811"/>
                <a:gd name="T5" fmla="*/ 241 h 343"/>
                <a:gd name="T6" fmla="*/ 0 w 11811"/>
                <a:gd name="T7" fmla="*/ 0 h 343"/>
                <a:gd name="T8" fmla="*/ 11811 w 11811"/>
                <a:gd name="T9" fmla="*/ 0 h 343"/>
                <a:gd name="T10" fmla="*/ 11811 w 11811"/>
                <a:gd name="T11" fmla="*/ 241 h 343"/>
                <a:gd name="T12" fmla="*/ 11710 w 11811"/>
                <a:gd name="T13" fmla="*/ 343 h 343"/>
              </a:gdLst>
              <a:ahLst/>
              <a:cxnLst>
                <a:cxn ang="0">
                  <a:pos x="T0" y="T1"/>
                </a:cxn>
                <a:cxn ang="0">
                  <a:pos x="T2" y="T3"/>
                </a:cxn>
                <a:cxn ang="0">
                  <a:pos x="T4" y="T5"/>
                </a:cxn>
                <a:cxn ang="0">
                  <a:pos x="T6" y="T7"/>
                </a:cxn>
                <a:cxn ang="0">
                  <a:pos x="T8" y="T9"/>
                </a:cxn>
                <a:cxn ang="0">
                  <a:pos x="T10" y="T11"/>
                </a:cxn>
                <a:cxn ang="0">
                  <a:pos x="T12" y="T13"/>
                </a:cxn>
              </a:cxnLst>
              <a:rect l="0" t="0" r="r" b="b"/>
              <a:pathLst>
                <a:path w="11811" h="343">
                  <a:moveTo>
                    <a:pt x="11710" y="343"/>
                  </a:moveTo>
                  <a:cubicBezTo>
                    <a:pt x="101" y="343"/>
                    <a:pt x="101" y="343"/>
                    <a:pt x="101" y="343"/>
                  </a:cubicBezTo>
                  <a:cubicBezTo>
                    <a:pt x="45" y="343"/>
                    <a:pt x="0" y="297"/>
                    <a:pt x="0" y="241"/>
                  </a:cubicBezTo>
                  <a:cubicBezTo>
                    <a:pt x="0" y="0"/>
                    <a:pt x="0" y="0"/>
                    <a:pt x="0" y="0"/>
                  </a:cubicBezTo>
                  <a:cubicBezTo>
                    <a:pt x="11811" y="0"/>
                    <a:pt x="11811" y="0"/>
                    <a:pt x="11811" y="0"/>
                  </a:cubicBezTo>
                  <a:cubicBezTo>
                    <a:pt x="11811" y="241"/>
                    <a:pt x="11811" y="241"/>
                    <a:pt x="11811" y="241"/>
                  </a:cubicBezTo>
                  <a:cubicBezTo>
                    <a:pt x="11811" y="297"/>
                    <a:pt x="11766" y="343"/>
                    <a:pt x="11710" y="343"/>
                  </a:cubicBezTo>
                  <a:close/>
                </a:path>
              </a:pathLst>
            </a:cu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484" name="Freeform 12">
              <a:extLst>
                <a:ext uri="{FF2B5EF4-FFF2-40B4-BE49-F238E27FC236}">
                  <a16:creationId xmlns:a16="http://schemas.microsoft.com/office/drawing/2014/main" id="{CDB25B07-59B0-4C41-B9B2-28BC350F0080}"/>
                </a:ext>
              </a:extLst>
            </p:cNvPr>
            <p:cNvSpPr>
              <a:spLocks/>
            </p:cNvSpPr>
            <p:nvPr/>
          </p:nvSpPr>
          <p:spPr bwMode="auto">
            <a:xfrm>
              <a:off x="6614895" y="5384522"/>
              <a:ext cx="6509804" cy="100349"/>
            </a:xfrm>
            <a:custGeom>
              <a:avLst/>
              <a:gdLst>
                <a:gd name="T0" fmla="*/ 0 w 14654"/>
                <a:gd name="T1" fmla="*/ 0 h 226"/>
                <a:gd name="T2" fmla="*/ 1491 w 14654"/>
                <a:gd name="T3" fmla="*/ 201 h 226"/>
                <a:gd name="T4" fmla="*/ 13676 w 14654"/>
                <a:gd name="T5" fmla="*/ 189 h 226"/>
                <a:gd name="T6" fmla="*/ 14654 w 14654"/>
                <a:gd name="T7" fmla="*/ 0 h 226"/>
                <a:gd name="T8" fmla="*/ 0 w 14654"/>
                <a:gd name="T9" fmla="*/ 0 h 226"/>
              </a:gdLst>
              <a:ahLst/>
              <a:cxnLst>
                <a:cxn ang="0">
                  <a:pos x="T0" y="T1"/>
                </a:cxn>
                <a:cxn ang="0">
                  <a:pos x="T2" y="T3"/>
                </a:cxn>
                <a:cxn ang="0">
                  <a:pos x="T4" y="T5"/>
                </a:cxn>
                <a:cxn ang="0">
                  <a:pos x="T6" y="T7"/>
                </a:cxn>
                <a:cxn ang="0">
                  <a:pos x="T8" y="T9"/>
                </a:cxn>
              </a:cxnLst>
              <a:rect l="0" t="0" r="r" b="b"/>
              <a:pathLst>
                <a:path w="14654" h="226">
                  <a:moveTo>
                    <a:pt x="0" y="0"/>
                  </a:moveTo>
                  <a:cubicBezTo>
                    <a:pt x="0" y="0"/>
                    <a:pt x="458" y="226"/>
                    <a:pt x="1491" y="201"/>
                  </a:cubicBezTo>
                  <a:cubicBezTo>
                    <a:pt x="13676" y="189"/>
                    <a:pt x="13676" y="189"/>
                    <a:pt x="13676" y="189"/>
                  </a:cubicBezTo>
                  <a:cubicBezTo>
                    <a:pt x="13676" y="189"/>
                    <a:pt x="14431" y="132"/>
                    <a:pt x="14654" y="0"/>
                  </a:cubicBezTo>
                  <a:lnTo>
                    <a:pt x="0" y="0"/>
                  </a:lnTo>
                  <a:close/>
                </a:path>
              </a:pathLst>
            </a:cu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485" name="Rectangle 13">
              <a:extLst>
                <a:ext uri="{FF2B5EF4-FFF2-40B4-BE49-F238E27FC236}">
                  <a16:creationId xmlns:a16="http://schemas.microsoft.com/office/drawing/2014/main" id="{528634E0-BF4D-424C-ADBD-B860ECDC6796}"/>
                </a:ext>
              </a:extLst>
            </p:cNvPr>
            <p:cNvSpPr>
              <a:spLocks noChangeArrowheads="1"/>
            </p:cNvSpPr>
            <p:nvPr/>
          </p:nvSpPr>
          <p:spPr bwMode="auto">
            <a:xfrm>
              <a:off x="6614895" y="5270450"/>
              <a:ext cx="6509804" cy="114072"/>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sp>
          <p:nvSpPr>
            <p:cNvPr id="486" name="Freeform 14">
              <a:extLst>
                <a:ext uri="{FF2B5EF4-FFF2-40B4-BE49-F238E27FC236}">
                  <a16:creationId xmlns:a16="http://schemas.microsoft.com/office/drawing/2014/main" id="{BC41D729-B190-46C1-B6F1-F2F45E131DDF}"/>
                </a:ext>
              </a:extLst>
            </p:cNvPr>
            <p:cNvSpPr>
              <a:spLocks/>
            </p:cNvSpPr>
            <p:nvPr/>
          </p:nvSpPr>
          <p:spPr bwMode="auto">
            <a:xfrm>
              <a:off x="9375773" y="5270450"/>
              <a:ext cx="985477" cy="85768"/>
            </a:xfrm>
            <a:custGeom>
              <a:avLst/>
              <a:gdLst>
                <a:gd name="T0" fmla="*/ 2038 w 2218"/>
                <a:gd name="T1" fmla="*/ 193 h 193"/>
                <a:gd name="T2" fmla="*/ 180 w 2218"/>
                <a:gd name="T3" fmla="*/ 193 h 193"/>
                <a:gd name="T4" fmla="*/ 0 w 2218"/>
                <a:gd name="T5" fmla="*/ 0 h 193"/>
                <a:gd name="T6" fmla="*/ 0 w 2218"/>
                <a:gd name="T7" fmla="*/ 0 h 193"/>
                <a:gd name="T8" fmla="*/ 2218 w 2218"/>
                <a:gd name="T9" fmla="*/ 0 h 193"/>
                <a:gd name="T10" fmla="*/ 2218 w 2218"/>
                <a:gd name="T11" fmla="*/ 0 h 193"/>
                <a:gd name="T12" fmla="*/ 2038 w 2218"/>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2218" h="193">
                  <a:moveTo>
                    <a:pt x="2038" y="193"/>
                  </a:moveTo>
                  <a:cubicBezTo>
                    <a:pt x="180" y="193"/>
                    <a:pt x="180" y="193"/>
                    <a:pt x="180" y="193"/>
                  </a:cubicBezTo>
                  <a:cubicBezTo>
                    <a:pt x="81" y="193"/>
                    <a:pt x="0" y="106"/>
                    <a:pt x="0" y="0"/>
                  </a:cubicBezTo>
                  <a:cubicBezTo>
                    <a:pt x="0" y="0"/>
                    <a:pt x="0" y="0"/>
                    <a:pt x="0" y="0"/>
                  </a:cubicBezTo>
                  <a:cubicBezTo>
                    <a:pt x="2218" y="0"/>
                    <a:pt x="2218" y="0"/>
                    <a:pt x="2218" y="0"/>
                  </a:cubicBezTo>
                  <a:cubicBezTo>
                    <a:pt x="2218" y="0"/>
                    <a:pt x="2218" y="0"/>
                    <a:pt x="2218" y="0"/>
                  </a:cubicBezTo>
                  <a:cubicBezTo>
                    <a:pt x="2218" y="106"/>
                    <a:pt x="2137" y="193"/>
                    <a:pt x="2038" y="193"/>
                  </a:cubicBezTo>
                  <a:close/>
                </a:path>
              </a:pathLst>
            </a:cu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lt1"/>
                </a:solidFill>
              </a:endParaRPr>
            </a:p>
          </p:txBody>
        </p:sp>
      </p:grpSp>
      <p:sp>
        <p:nvSpPr>
          <p:cNvPr id="487" name="Freeform 63">
            <a:extLst>
              <a:ext uri="{FF2B5EF4-FFF2-40B4-BE49-F238E27FC236}">
                <a16:creationId xmlns:a16="http://schemas.microsoft.com/office/drawing/2014/main" id="{FE3F4B07-FA8B-43A3-8257-A337DC7775BD}"/>
              </a:ext>
            </a:extLst>
          </p:cNvPr>
          <p:cNvSpPr>
            <a:spLocks noEditPoints="1"/>
          </p:cNvSpPr>
          <p:nvPr/>
        </p:nvSpPr>
        <p:spPr bwMode="auto">
          <a:xfrm>
            <a:off x="5283771" y="4552634"/>
            <a:ext cx="192619" cy="184724"/>
          </a:xfrm>
          <a:custGeom>
            <a:avLst/>
            <a:gdLst>
              <a:gd name="T0" fmla="*/ 57 w 59"/>
              <a:gd name="T1" fmla="*/ 53 h 57"/>
              <a:gd name="T2" fmla="*/ 38 w 59"/>
              <a:gd name="T3" fmla="*/ 33 h 57"/>
              <a:gd name="T4" fmla="*/ 42 w 59"/>
              <a:gd name="T5" fmla="*/ 20 h 57"/>
              <a:gd name="T6" fmla="*/ 21 w 59"/>
              <a:gd name="T7" fmla="*/ 0 h 57"/>
              <a:gd name="T8" fmla="*/ 0 w 59"/>
              <a:gd name="T9" fmla="*/ 20 h 57"/>
              <a:gd name="T10" fmla="*/ 21 w 59"/>
              <a:gd name="T11" fmla="*/ 41 h 57"/>
              <a:gd name="T12" fmla="*/ 34 w 59"/>
              <a:gd name="T13" fmla="*/ 37 h 57"/>
              <a:gd name="T14" fmla="*/ 54 w 59"/>
              <a:gd name="T15" fmla="*/ 57 h 57"/>
              <a:gd name="T16" fmla="*/ 56 w 59"/>
              <a:gd name="T17" fmla="*/ 57 h 57"/>
              <a:gd name="T18" fmla="*/ 57 w 59"/>
              <a:gd name="T19" fmla="*/ 57 h 57"/>
              <a:gd name="T20" fmla="*/ 57 w 59"/>
              <a:gd name="T21" fmla="*/ 53 h 57"/>
              <a:gd name="T22" fmla="*/ 6 w 59"/>
              <a:gd name="T23" fmla="*/ 20 h 57"/>
              <a:gd name="T24" fmla="*/ 21 w 59"/>
              <a:gd name="T25" fmla="*/ 5 h 57"/>
              <a:gd name="T26" fmla="*/ 37 w 59"/>
              <a:gd name="T27" fmla="*/ 20 h 57"/>
              <a:gd name="T28" fmla="*/ 21 w 59"/>
              <a:gd name="T29" fmla="*/ 36 h 57"/>
              <a:gd name="T30" fmla="*/ 6 w 59"/>
              <a:gd name="T31" fmla="*/ 2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57">
                <a:moveTo>
                  <a:pt x="57" y="53"/>
                </a:moveTo>
                <a:cubicBezTo>
                  <a:pt x="38" y="33"/>
                  <a:pt x="38" y="33"/>
                  <a:pt x="38" y="33"/>
                </a:cubicBezTo>
                <a:cubicBezTo>
                  <a:pt x="40" y="30"/>
                  <a:pt x="42" y="25"/>
                  <a:pt x="42" y="20"/>
                </a:cubicBezTo>
                <a:cubicBezTo>
                  <a:pt x="42" y="9"/>
                  <a:pt x="33" y="0"/>
                  <a:pt x="21" y="0"/>
                </a:cubicBezTo>
                <a:cubicBezTo>
                  <a:pt x="10" y="0"/>
                  <a:pt x="0" y="9"/>
                  <a:pt x="0" y="20"/>
                </a:cubicBezTo>
                <a:cubicBezTo>
                  <a:pt x="0" y="32"/>
                  <a:pt x="10" y="41"/>
                  <a:pt x="21" y="41"/>
                </a:cubicBezTo>
                <a:cubicBezTo>
                  <a:pt x="26" y="41"/>
                  <a:pt x="30" y="40"/>
                  <a:pt x="34" y="37"/>
                </a:cubicBezTo>
                <a:cubicBezTo>
                  <a:pt x="54" y="57"/>
                  <a:pt x="54" y="57"/>
                  <a:pt x="54" y="57"/>
                </a:cubicBezTo>
                <a:cubicBezTo>
                  <a:pt x="54" y="57"/>
                  <a:pt x="55" y="57"/>
                  <a:pt x="56" y="57"/>
                </a:cubicBezTo>
                <a:cubicBezTo>
                  <a:pt x="56" y="57"/>
                  <a:pt x="57" y="57"/>
                  <a:pt x="57" y="57"/>
                </a:cubicBezTo>
                <a:cubicBezTo>
                  <a:pt x="59" y="56"/>
                  <a:pt x="59" y="54"/>
                  <a:pt x="57" y="53"/>
                </a:cubicBezTo>
                <a:close/>
                <a:moveTo>
                  <a:pt x="6" y="20"/>
                </a:moveTo>
                <a:cubicBezTo>
                  <a:pt x="6" y="12"/>
                  <a:pt x="13" y="5"/>
                  <a:pt x="21" y="5"/>
                </a:cubicBezTo>
                <a:cubicBezTo>
                  <a:pt x="30" y="5"/>
                  <a:pt x="37" y="12"/>
                  <a:pt x="37" y="20"/>
                </a:cubicBezTo>
                <a:cubicBezTo>
                  <a:pt x="37" y="29"/>
                  <a:pt x="30" y="36"/>
                  <a:pt x="21" y="36"/>
                </a:cubicBezTo>
                <a:cubicBezTo>
                  <a:pt x="13" y="36"/>
                  <a:pt x="6" y="29"/>
                  <a:pt x="6" y="2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92" name="TextBox 491">
            <a:extLst>
              <a:ext uri="{FF2B5EF4-FFF2-40B4-BE49-F238E27FC236}">
                <a16:creationId xmlns:a16="http://schemas.microsoft.com/office/drawing/2014/main" id="{0F092E08-FF5F-42AC-98F8-6371DF8E8E4E}"/>
              </a:ext>
            </a:extLst>
          </p:cNvPr>
          <p:cNvSpPr txBox="1"/>
          <p:nvPr/>
        </p:nvSpPr>
        <p:spPr>
          <a:xfrm>
            <a:off x="9605964" y="245433"/>
            <a:ext cx="1928811" cy="261610"/>
          </a:xfrm>
          <a:prstGeom prst="rect">
            <a:avLst/>
          </a:prstGeom>
          <a:noFill/>
        </p:spPr>
        <p:txBody>
          <a:bodyPr wrap="square" rtlCol="0">
            <a:spAutoFit/>
          </a:bodyPr>
          <a:lstStyle/>
          <a:p>
            <a:pPr algn="r"/>
            <a:r>
              <a:rPr lang="en-US" altLang="ko-KR" sz="1100" b="1" dirty="0">
                <a:solidFill>
                  <a:schemeClr val="tx2"/>
                </a:solidFill>
                <a:latin typeface="+mn-ea"/>
              </a:rPr>
              <a:t>Version</a:t>
            </a:r>
            <a:r>
              <a:rPr lang="en-US" altLang="ko-KR" sz="1100" dirty="0">
                <a:solidFill>
                  <a:schemeClr val="tx2"/>
                </a:solidFill>
                <a:latin typeface="+mn-ea"/>
              </a:rPr>
              <a:t> 1.0</a:t>
            </a:r>
            <a:endParaRPr lang="ko-KR" altLang="en-US" sz="1100" dirty="0">
              <a:solidFill>
                <a:schemeClr val="tx2"/>
              </a:solidFill>
              <a:latin typeface="+mn-ea"/>
            </a:endParaRPr>
          </a:p>
        </p:txBody>
      </p:sp>
    </p:spTree>
    <p:extLst>
      <p:ext uri="{BB962C8B-B14F-4D97-AF65-F5344CB8AC3E}">
        <p14:creationId xmlns:p14="http://schemas.microsoft.com/office/powerpoint/2010/main" val="190935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3" name="사각형: 둥근 모서리 102">
            <a:extLst>
              <a:ext uri="{FF2B5EF4-FFF2-40B4-BE49-F238E27FC236}">
                <a16:creationId xmlns:a16="http://schemas.microsoft.com/office/drawing/2014/main" id="{BF825EB5-27AC-4851-BB94-BCF27045ECA3}"/>
              </a:ext>
            </a:extLst>
          </p:cNvPr>
          <p:cNvSpPr/>
          <p:nvPr/>
        </p:nvSpPr>
        <p:spPr>
          <a:xfrm>
            <a:off x="6527241" y="3670327"/>
            <a:ext cx="3768722" cy="480484"/>
          </a:xfrm>
          <a:prstGeom prst="roundRect">
            <a:avLst>
              <a:gd name="adj" fmla="val 8737"/>
            </a:avLst>
          </a:prstGeom>
          <a:solidFill>
            <a:schemeClr val="bg1"/>
          </a:solidFill>
          <a:ln>
            <a:solidFill>
              <a:schemeClr val="accent1"/>
            </a:solidFill>
          </a:ln>
          <a:effectLst>
            <a:outerShdw blurRad="254000" dist="635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A77526E2-2BFB-4723-BCAF-EBB65943D9D9}"/>
              </a:ext>
            </a:extLst>
          </p:cNvPr>
          <p:cNvSpPr txBox="1"/>
          <p:nvPr/>
        </p:nvSpPr>
        <p:spPr>
          <a:xfrm>
            <a:off x="6493142" y="2181046"/>
            <a:ext cx="5564946" cy="1200329"/>
          </a:xfrm>
          <a:prstGeom prst="rect">
            <a:avLst/>
          </a:prstGeom>
          <a:noFill/>
        </p:spPr>
        <p:txBody>
          <a:bodyPr wrap="square" rtlCol="0">
            <a:spAutoFit/>
          </a:bodyPr>
          <a:lstStyle/>
          <a:p>
            <a:r>
              <a:rPr lang="en-US" altLang="ko-KR" sz="7200" dirty="0">
                <a:latin typeface="+mj-ea"/>
                <a:ea typeface="+mj-ea"/>
              </a:rPr>
              <a:t>THANKS</a:t>
            </a:r>
            <a:endParaRPr lang="ko-KR" altLang="en-US" sz="7200" dirty="0">
              <a:latin typeface="+mj-ea"/>
              <a:ea typeface="+mj-ea"/>
            </a:endParaRPr>
          </a:p>
        </p:txBody>
      </p:sp>
      <p:sp>
        <p:nvSpPr>
          <p:cNvPr id="22" name="TextBox 21">
            <a:extLst>
              <a:ext uri="{FF2B5EF4-FFF2-40B4-BE49-F238E27FC236}">
                <a16:creationId xmlns:a16="http://schemas.microsoft.com/office/drawing/2014/main" id="{89913854-9BBD-4C74-B835-4699242639C5}"/>
              </a:ext>
            </a:extLst>
          </p:cNvPr>
          <p:cNvSpPr txBox="1"/>
          <p:nvPr/>
        </p:nvSpPr>
        <p:spPr>
          <a:xfrm>
            <a:off x="6685997" y="3725903"/>
            <a:ext cx="3524241" cy="369332"/>
          </a:xfrm>
          <a:prstGeom prst="rect">
            <a:avLst/>
          </a:prstGeom>
          <a:noFill/>
        </p:spPr>
        <p:txBody>
          <a:bodyPr wrap="square" rtlCol="0">
            <a:spAutoFit/>
          </a:bodyPr>
          <a:lstStyle/>
          <a:p>
            <a:r>
              <a:rPr lang="en-US" altLang="ko-KR" dirty="0">
                <a:solidFill>
                  <a:schemeClr val="accent1"/>
                </a:solidFill>
                <a:latin typeface="+mn-ea"/>
              </a:rPr>
              <a:t>Web Storyboard</a:t>
            </a:r>
            <a:endParaRPr lang="ko-KR" altLang="en-US" dirty="0">
              <a:solidFill>
                <a:schemeClr val="accent1"/>
              </a:solidFill>
              <a:latin typeface="+mn-ea"/>
            </a:endParaRPr>
          </a:p>
        </p:txBody>
      </p:sp>
      <p:grpSp>
        <p:nvGrpSpPr>
          <p:cNvPr id="104" name="그룹 103">
            <a:extLst>
              <a:ext uri="{FF2B5EF4-FFF2-40B4-BE49-F238E27FC236}">
                <a16:creationId xmlns:a16="http://schemas.microsoft.com/office/drawing/2014/main" id="{158BDD68-CCFC-4C9E-8863-048840225258}"/>
              </a:ext>
            </a:extLst>
          </p:cNvPr>
          <p:cNvGrpSpPr/>
          <p:nvPr/>
        </p:nvGrpSpPr>
        <p:grpSpPr>
          <a:xfrm>
            <a:off x="9973517" y="3853264"/>
            <a:ext cx="112976" cy="114611"/>
            <a:chOff x="6350619" y="3815396"/>
            <a:chExt cx="112976" cy="114611"/>
          </a:xfrm>
          <a:solidFill>
            <a:schemeClr val="accent1"/>
          </a:solidFill>
        </p:grpSpPr>
        <p:sp>
          <p:nvSpPr>
            <p:cNvPr id="105" name="자유형: 도형 104">
              <a:extLst>
                <a:ext uri="{FF2B5EF4-FFF2-40B4-BE49-F238E27FC236}">
                  <a16:creationId xmlns:a16="http://schemas.microsoft.com/office/drawing/2014/main" id="{3FEBBA8A-CF39-4A24-B7DC-F597555A64B7}"/>
                </a:ext>
              </a:extLst>
            </p:cNvPr>
            <p:cNvSpPr>
              <a:spLocks noChangeArrowheads="1"/>
            </p:cNvSpPr>
            <p:nvPr/>
          </p:nvSpPr>
          <p:spPr bwMode="auto">
            <a:xfrm>
              <a:off x="6350619" y="3865960"/>
              <a:ext cx="112976" cy="13483"/>
            </a:xfrm>
            <a:custGeom>
              <a:avLst/>
              <a:gdLst>
                <a:gd name="connsiteX0" fmla="*/ 0 w 112976"/>
                <a:gd name="connsiteY0" fmla="*/ 0 h 13483"/>
                <a:gd name="connsiteX1" fmla="*/ 50952 w 112976"/>
                <a:gd name="connsiteY1" fmla="*/ 0 h 13483"/>
                <a:gd name="connsiteX2" fmla="*/ 62024 w 112976"/>
                <a:gd name="connsiteY2" fmla="*/ 0 h 13483"/>
                <a:gd name="connsiteX3" fmla="*/ 112976 w 112976"/>
                <a:gd name="connsiteY3" fmla="*/ 0 h 13483"/>
                <a:gd name="connsiteX4" fmla="*/ 112976 w 112976"/>
                <a:gd name="connsiteY4" fmla="*/ 13483 h 13483"/>
                <a:gd name="connsiteX5" fmla="*/ 62024 w 112976"/>
                <a:gd name="connsiteY5" fmla="*/ 13483 h 13483"/>
                <a:gd name="connsiteX6" fmla="*/ 50952 w 112976"/>
                <a:gd name="connsiteY6" fmla="*/ 13483 h 13483"/>
                <a:gd name="connsiteX7" fmla="*/ 0 w 112976"/>
                <a:gd name="connsiteY7" fmla="*/ 13483 h 1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76" h="13483">
                  <a:moveTo>
                    <a:pt x="0" y="0"/>
                  </a:moveTo>
                  <a:lnTo>
                    <a:pt x="50952" y="0"/>
                  </a:lnTo>
                  <a:lnTo>
                    <a:pt x="62024" y="0"/>
                  </a:lnTo>
                  <a:lnTo>
                    <a:pt x="112976" y="0"/>
                  </a:lnTo>
                  <a:lnTo>
                    <a:pt x="112976" y="13483"/>
                  </a:lnTo>
                  <a:lnTo>
                    <a:pt x="62024" y="13483"/>
                  </a:lnTo>
                  <a:lnTo>
                    <a:pt x="50952" y="13483"/>
                  </a:lnTo>
                  <a:lnTo>
                    <a:pt x="0" y="1348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a:p>
          </p:txBody>
        </p:sp>
        <p:sp>
          <p:nvSpPr>
            <p:cNvPr id="106" name="자유형: 도형 105">
              <a:extLst>
                <a:ext uri="{FF2B5EF4-FFF2-40B4-BE49-F238E27FC236}">
                  <a16:creationId xmlns:a16="http://schemas.microsoft.com/office/drawing/2014/main" id="{2F94FF3F-BC61-428A-945D-1E124EEC178A}"/>
                </a:ext>
              </a:extLst>
            </p:cNvPr>
            <p:cNvSpPr>
              <a:spLocks noChangeArrowheads="1"/>
            </p:cNvSpPr>
            <p:nvPr/>
          </p:nvSpPr>
          <p:spPr bwMode="auto">
            <a:xfrm>
              <a:off x="6401714" y="3815396"/>
              <a:ext cx="10787" cy="114611"/>
            </a:xfrm>
            <a:custGeom>
              <a:avLst/>
              <a:gdLst>
                <a:gd name="connsiteX0" fmla="*/ 0 w 10787"/>
                <a:gd name="connsiteY0" fmla="*/ 0 h 114611"/>
                <a:gd name="connsiteX1" fmla="*/ 10787 w 10787"/>
                <a:gd name="connsiteY1" fmla="*/ 0 h 114611"/>
                <a:gd name="connsiteX2" fmla="*/ 10787 w 10787"/>
                <a:gd name="connsiteY2" fmla="*/ 39103 h 114611"/>
                <a:gd name="connsiteX3" fmla="*/ 10787 w 10787"/>
                <a:gd name="connsiteY3" fmla="*/ 75508 h 114611"/>
                <a:gd name="connsiteX4" fmla="*/ 10787 w 10787"/>
                <a:gd name="connsiteY4" fmla="*/ 114611 h 114611"/>
                <a:gd name="connsiteX5" fmla="*/ 0 w 10787"/>
                <a:gd name="connsiteY5" fmla="*/ 114611 h 114611"/>
                <a:gd name="connsiteX6" fmla="*/ 0 w 10787"/>
                <a:gd name="connsiteY6" fmla="*/ 75508 h 114611"/>
                <a:gd name="connsiteX7" fmla="*/ 0 w 10787"/>
                <a:gd name="connsiteY7" fmla="*/ 39103 h 11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7" h="114611">
                  <a:moveTo>
                    <a:pt x="0" y="0"/>
                  </a:moveTo>
                  <a:lnTo>
                    <a:pt x="10787" y="0"/>
                  </a:lnTo>
                  <a:lnTo>
                    <a:pt x="10787" y="39103"/>
                  </a:lnTo>
                  <a:lnTo>
                    <a:pt x="10787" y="75508"/>
                  </a:lnTo>
                  <a:lnTo>
                    <a:pt x="10787" y="114611"/>
                  </a:lnTo>
                  <a:lnTo>
                    <a:pt x="0" y="114611"/>
                  </a:lnTo>
                  <a:lnTo>
                    <a:pt x="0" y="75508"/>
                  </a:lnTo>
                  <a:lnTo>
                    <a:pt x="0" y="3910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a:p>
          </p:txBody>
        </p:sp>
      </p:grpSp>
      <p:grpSp>
        <p:nvGrpSpPr>
          <p:cNvPr id="3" name="그룹 2">
            <a:extLst>
              <a:ext uri="{FF2B5EF4-FFF2-40B4-BE49-F238E27FC236}">
                <a16:creationId xmlns:a16="http://schemas.microsoft.com/office/drawing/2014/main" id="{884BDF97-C12D-46BB-B37E-E725A1538417}"/>
              </a:ext>
            </a:extLst>
          </p:cNvPr>
          <p:cNvGrpSpPr/>
          <p:nvPr/>
        </p:nvGrpSpPr>
        <p:grpSpPr>
          <a:xfrm>
            <a:off x="1438275" y="1354601"/>
            <a:ext cx="2609851" cy="4101541"/>
            <a:chOff x="1438275" y="1354601"/>
            <a:chExt cx="2609851" cy="4101541"/>
          </a:xfrm>
        </p:grpSpPr>
        <p:grpSp>
          <p:nvGrpSpPr>
            <p:cNvPr id="51" name="그룹 50">
              <a:extLst>
                <a:ext uri="{FF2B5EF4-FFF2-40B4-BE49-F238E27FC236}">
                  <a16:creationId xmlns:a16="http://schemas.microsoft.com/office/drawing/2014/main" id="{C3F23EDD-7A4E-4FAA-A6E6-A118A137F061}"/>
                </a:ext>
              </a:extLst>
            </p:cNvPr>
            <p:cNvGrpSpPr/>
            <p:nvPr/>
          </p:nvGrpSpPr>
          <p:grpSpPr>
            <a:xfrm>
              <a:off x="1438275" y="1354601"/>
              <a:ext cx="2609850" cy="338554"/>
              <a:chOff x="1438275" y="2339415"/>
              <a:chExt cx="2609850" cy="338554"/>
            </a:xfrm>
          </p:grpSpPr>
          <p:sp>
            <p:nvSpPr>
              <p:cNvPr id="38" name="TextBox 37">
                <a:extLst>
                  <a:ext uri="{FF2B5EF4-FFF2-40B4-BE49-F238E27FC236}">
                    <a16:creationId xmlns:a16="http://schemas.microsoft.com/office/drawing/2014/main" id="{1C73855C-A4C1-4FB5-8F2E-9539127F85B4}"/>
                  </a:ext>
                </a:extLst>
              </p:cNvPr>
              <p:cNvSpPr txBox="1"/>
              <p:nvPr/>
            </p:nvSpPr>
            <p:spPr>
              <a:xfrm>
                <a:off x="1571625" y="2339415"/>
                <a:ext cx="2476500" cy="338554"/>
              </a:xfrm>
              <a:prstGeom prst="rect">
                <a:avLst/>
              </a:prstGeom>
              <a:noFill/>
            </p:spPr>
            <p:txBody>
              <a:bodyPr wrap="square" rtlCol="0">
                <a:spAutoFit/>
              </a:bodyPr>
              <a:lstStyle/>
              <a:p>
                <a:r>
                  <a:rPr lang="en-US" altLang="ko-KR" sz="1600" dirty="0">
                    <a:latin typeface="+mn-ea"/>
                  </a:rPr>
                  <a:t>20XX.</a:t>
                </a:r>
                <a:r>
                  <a:rPr lang="en-US" altLang="ko-KR" sz="1600" dirty="0">
                    <a:solidFill>
                      <a:schemeClr val="accent1"/>
                    </a:solidFill>
                    <a:latin typeface="+mn-ea"/>
                  </a:rPr>
                  <a:t>02.05</a:t>
                </a:r>
                <a:endParaRPr lang="ko-KR" altLang="en-US" sz="1600" dirty="0">
                  <a:solidFill>
                    <a:schemeClr val="accent1"/>
                  </a:solidFill>
                  <a:latin typeface="+mn-ea"/>
                </a:endParaRPr>
              </a:p>
            </p:txBody>
          </p:sp>
          <p:cxnSp>
            <p:nvCxnSpPr>
              <p:cNvPr id="44" name="직선 연결선 43">
                <a:extLst>
                  <a:ext uri="{FF2B5EF4-FFF2-40B4-BE49-F238E27FC236}">
                    <a16:creationId xmlns:a16="http://schemas.microsoft.com/office/drawing/2014/main" id="{7FFA8F27-34B7-437E-BDC7-F4BFA5BF7901}"/>
                  </a:ext>
                </a:extLst>
              </p:cNvPr>
              <p:cNvCxnSpPr>
                <a:cxnSpLocks/>
              </p:cNvCxnSpPr>
              <p:nvPr/>
            </p:nvCxnSpPr>
            <p:spPr>
              <a:xfrm>
                <a:off x="1438275" y="2406812"/>
                <a:ext cx="0" cy="20376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그룹 44">
              <a:extLst>
                <a:ext uri="{FF2B5EF4-FFF2-40B4-BE49-F238E27FC236}">
                  <a16:creationId xmlns:a16="http://schemas.microsoft.com/office/drawing/2014/main" id="{5BA507CC-7994-4D11-91DF-D702CE1946ED}"/>
                </a:ext>
              </a:extLst>
            </p:cNvPr>
            <p:cNvGrpSpPr/>
            <p:nvPr/>
          </p:nvGrpSpPr>
          <p:grpSpPr>
            <a:xfrm>
              <a:off x="1438275" y="2107198"/>
              <a:ext cx="2609851" cy="338554"/>
              <a:chOff x="1438275" y="3092012"/>
              <a:chExt cx="2609851" cy="338554"/>
            </a:xfrm>
          </p:grpSpPr>
          <p:sp>
            <p:nvSpPr>
              <p:cNvPr id="40" name="TextBox 39">
                <a:extLst>
                  <a:ext uri="{FF2B5EF4-FFF2-40B4-BE49-F238E27FC236}">
                    <a16:creationId xmlns:a16="http://schemas.microsoft.com/office/drawing/2014/main" id="{618CE84D-53E8-42FF-A6D6-6BB06A301EA3}"/>
                  </a:ext>
                </a:extLst>
              </p:cNvPr>
              <p:cNvSpPr txBox="1"/>
              <p:nvPr/>
            </p:nvSpPr>
            <p:spPr>
              <a:xfrm>
                <a:off x="1571625" y="3092012"/>
                <a:ext cx="2476501" cy="338554"/>
              </a:xfrm>
              <a:prstGeom prst="rect">
                <a:avLst/>
              </a:prstGeom>
              <a:noFill/>
            </p:spPr>
            <p:txBody>
              <a:bodyPr wrap="square" rtlCol="0">
                <a:spAutoFit/>
              </a:bodyPr>
              <a:lstStyle/>
              <a:p>
                <a:r>
                  <a:rPr lang="en-US" altLang="ko-KR" sz="1600" dirty="0">
                    <a:latin typeface="+mn-ea"/>
                  </a:rPr>
                  <a:t>Version </a:t>
                </a:r>
                <a:r>
                  <a:rPr lang="en-US" altLang="ko-KR" sz="1600" dirty="0">
                    <a:solidFill>
                      <a:schemeClr val="accent1"/>
                    </a:solidFill>
                    <a:latin typeface="+mn-ea"/>
                  </a:rPr>
                  <a:t>1.0</a:t>
                </a:r>
                <a:endParaRPr lang="ko-KR" altLang="en-US" sz="1600" dirty="0">
                  <a:solidFill>
                    <a:schemeClr val="accent1"/>
                  </a:solidFill>
                  <a:latin typeface="+mn-ea"/>
                </a:endParaRPr>
              </a:p>
            </p:txBody>
          </p:sp>
          <p:cxnSp>
            <p:nvCxnSpPr>
              <p:cNvPr id="100" name="직선 연결선 99">
                <a:extLst>
                  <a:ext uri="{FF2B5EF4-FFF2-40B4-BE49-F238E27FC236}">
                    <a16:creationId xmlns:a16="http://schemas.microsoft.com/office/drawing/2014/main" id="{B02533CC-8737-4DAB-9D12-2C54BC94C3B9}"/>
                  </a:ext>
                </a:extLst>
              </p:cNvPr>
              <p:cNvCxnSpPr>
                <a:cxnSpLocks/>
              </p:cNvCxnSpPr>
              <p:nvPr/>
            </p:nvCxnSpPr>
            <p:spPr>
              <a:xfrm>
                <a:off x="1438275" y="3159409"/>
                <a:ext cx="0" cy="20376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그룹 51">
              <a:extLst>
                <a:ext uri="{FF2B5EF4-FFF2-40B4-BE49-F238E27FC236}">
                  <a16:creationId xmlns:a16="http://schemas.microsoft.com/office/drawing/2014/main" id="{0BEB0591-A9EE-4B8B-801C-F9823E380533}"/>
                </a:ext>
              </a:extLst>
            </p:cNvPr>
            <p:cNvGrpSpPr/>
            <p:nvPr/>
          </p:nvGrpSpPr>
          <p:grpSpPr>
            <a:xfrm>
              <a:off x="1438275" y="2859795"/>
              <a:ext cx="2609850" cy="338554"/>
              <a:chOff x="1438275" y="3844610"/>
              <a:chExt cx="2609850" cy="338554"/>
            </a:xfrm>
          </p:grpSpPr>
          <p:sp>
            <p:nvSpPr>
              <p:cNvPr id="39" name="TextBox 38">
                <a:extLst>
                  <a:ext uri="{FF2B5EF4-FFF2-40B4-BE49-F238E27FC236}">
                    <a16:creationId xmlns:a16="http://schemas.microsoft.com/office/drawing/2014/main" id="{DB55AABC-ECFD-4607-ADAB-B3F7D49474FA}"/>
                  </a:ext>
                </a:extLst>
              </p:cNvPr>
              <p:cNvSpPr txBox="1"/>
              <p:nvPr/>
            </p:nvSpPr>
            <p:spPr>
              <a:xfrm>
                <a:off x="1571625" y="3844610"/>
                <a:ext cx="2476500" cy="338554"/>
              </a:xfrm>
              <a:prstGeom prst="rect">
                <a:avLst/>
              </a:prstGeom>
              <a:noFill/>
            </p:spPr>
            <p:txBody>
              <a:bodyPr wrap="square" rtlCol="0">
                <a:spAutoFit/>
              </a:bodyPr>
              <a:lstStyle/>
              <a:p>
                <a:r>
                  <a:rPr lang="ko-KR" altLang="en-US" sz="1600" dirty="0">
                    <a:latin typeface="+mn-ea"/>
                  </a:rPr>
                  <a:t>작성자 </a:t>
                </a:r>
                <a:r>
                  <a:rPr lang="ko-KR" altLang="en-US" sz="1600" dirty="0">
                    <a:solidFill>
                      <a:schemeClr val="accent1"/>
                    </a:solidFill>
                    <a:latin typeface="+mn-ea"/>
                  </a:rPr>
                  <a:t>홍길동 </a:t>
                </a:r>
              </a:p>
            </p:txBody>
          </p:sp>
          <p:cxnSp>
            <p:nvCxnSpPr>
              <p:cNvPr id="101" name="직선 연결선 100">
                <a:extLst>
                  <a:ext uri="{FF2B5EF4-FFF2-40B4-BE49-F238E27FC236}">
                    <a16:creationId xmlns:a16="http://schemas.microsoft.com/office/drawing/2014/main" id="{D317D2A8-42CD-419D-95D8-17AEE13D104E}"/>
                  </a:ext>
                </a:extLst>
              </p:cNvPr>
              <p:cNvCxnSpPr>
                <a:cxnSpLocks/>
              </p:cNvCxnSpPr>
              <p:nvPr/>
            </p:nvCxnSpPr>
            <p:spPr>
              <a:xfrm>
                <a:off x="1438275" y="3912007"/>
                <a:ext cx="0" cy="20376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그룹 29">
              <a:extLst>
                <a:ext uri="{FF2B5EF4-FFF2-40B4-BE49-F238E27FC236}">
                  <a16:creationId xmlns:a16="http://schemas.microsoft.com/office/drawing/2014/main" id="{16F04592-E052-459E-B976-1904974E3BD9}"/>
                </a:ext>
              </a:extLst>
            </p:cNvPr>
            <p:cNvGrpSpPr/>
            <p:nvPr/>
          </p:nvGrpSpPr>
          <p:grpSpPr>
            <a:xfrm>
              <a:off x="1438275" y="3612392"/>
              <a:ext cx="2609850" cy="338554"/>
              <a:chOff x="1438275" y="2339415"/>
              <a:chExt cx="2609850" cy="338554"/>
            </a:xfrm>
          </p:grpSpPr>
          <p:sp>
            <p:nvSpPr>
              <p:cNvPr id="31" name="TextBox 30">
                <a:extLst>
                  <a:ext uri="{FF2B5EF4-FFF2-40B4-BE49-F238E27FC236}">
                    <a16:creationId xmlns:a16="http://schemas.microsoft.com/office/drawing/2014/main" id="{DD6DFC69-C20F-41B0-B75F-4E1302F23DA1}"/>
                  </a:ext>
                </a:extLst>
              </p:cNvPr>
              <p:cNvSpPr txBox="1"/>
              <p:nvPr/>
            </p:nvSpPr>
            <p:spPr>
              <a:xfrm>
                <a:off x="1571625" y="2339415"/>
                <a:ext cx="2476500" cy="338554"/>
              </a:xfrm>
              <a:prstGeom prst="rect">
                <a:avLst/>
              </a:prstGeom>
              <a:noFill/>
            </p:spPr>
            <p:txBody>
              <a:bodyPr wrap="square" rtlCol="0">
                <a:spAutoFit/>
              </a:bodyPr>
              <a:lstStyle/>
              <a:p>
                <a:r>
                  <a:rPr lang="ko-KR" altLang="en-US" sz="1600" dirty="0">
                    <a:latin typeface="+mn-ea"/>
                  </a:rPr>
                  <a:t>주소</a:t>
                </a:r>
                <a:r>
                  <a:rPr lang="ko-KR" altLang="en-US" sz="1600" dirty="0">
                    <a:solidFill>
                      <a:schemeClr val="accent1"/>
                    </a:solidFill>
                    <a:latin typeface="+mn-ea"/>
                  </a:rPr>
                  <a:t> 서울시</a:t>
                </a:r>
              </a:p>
            </p:txBody>
          </p:sp>
          <p:cxnSp>
            <p:nvCxnSpPr>
              <p:cNvPr id="32" name="직선 연결선 31">
                <a:extLst>
                  <a:ext uri="{FF2B5EF4-FFF2-40B4-BE49-F238E27FC236}">
                    <a16:creationId xmlns:a16="http://schemas.microsoft.com/office/drawing/2014/main" id="{1B647F5F-CD72-41C8-A762-2769A992A9A7}"/>
                  </a:ext>
                </a:extLst>
              </p:cNvPr>
              <p:cNvCxnSpPr>
                <a:cxnSpLocks/>
              </p:cNvCxnSpPr>
              <p:nvPr/>
            </p:nvCxnSpPr>
            <p:spPr>
              <a:xfrm>
                <a:off x="1438275" y="2406812"/>
                <a:ext cx="0" cy="20376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그룹 32">
              <a:extLst>
                <a:ext uri="{FF2B5EF4-FFF2-40B4-BE49-F238E27FC236}">
                  <a16:creationId xmlns:a16="http://schemas.microsoft.com/office/drawing/2014/main" id="{C79EEAEE-7C96-4F95-9AB8-EF5A6A144E70}"/>
                </a:ext>
              </a:extLst>
            </p:cNvPr>
            <p:cNvGrpSpPr/>
            <p:nvPr/>
          </p:nvGrpSpPr>
          <p:grpSpPr>
            <a:xfrm>
              <a:off x="1438275" y="4364989"/>
              <a:ext cx="2609851" cy="338554"/>
              <a:chOff x="1438275" y="3092012"/>
              <a:chExt cx="2609851" cy="338554"/>
            </a:xfrm>
          </p:grpSpPr>
          <p:sp>
            <p:nvSpPr>
              <p:cNvPr id="34" name="TextBox 33">
                <a:extLst>
                  <a:ext uri="{FF2B5EF4-FFF2-40B4-BE49-F238E27FC236}">
                    <a16:creationId xmlns:a16="http://schemas.microsoft.com/office/drawing/2014/main" id="{74B42A8D-14DE-419A-93E5-218B886C3F12}"/>
                  </a:ext>
                </a:extLst>
              </p:cNvPr>
              <p:cNvSpPr txBox="1"/>
              <p:nvPr/>
            </p:nvSpPr>
            <p:spPr>
              <a:xfrm>
                <a:off x="1571625" y="3092012"/>
                <a:ext cx="2476501" cy="338554"/>
              </a:xfrm>
              <a:prstGeom prst="rect">
                <a:avLst/>
              </a:prstGeom>
              <a:noFill/>
            </p:spPr>
            <p:txBody>
              <a:bodyPr wrap="square" rtlCol="0">
                <a:spAutoFit/>
              </a:bodyPr>
              <a:lstStyle/>
              <a:p>
                <a:r>
                  <a:rPr lang="ko-KR" altLang="en-US" sz="1600" dirty="0">
                    <a:latin typeface="+mn-ea"/>
                  </a:rPr>
                  <a:t>전화번호</a:t>
                </a:r>
                <a:r>
                  <a:rPr lang="en-US" altLang="ko-KR" sz="1600" dirty="0">
                    <a:latin typeface="+mn-ea"/>
                  </a:rPr>
                  <a:t> </a:t>
                </a:r>
                <a:r>
                  <a:rPr lang="en-US" altLang="ko-KR" sz="1600" dirty="0">
                    <a:solidFill>
                      <a:schemeClr val="accent1"/>
                    </a:solidFill>
                    <a:latin typeface="+mn-ea"/>
                  </a:rPr>
                  <a:t>010</a:t>
                </a:r>
                <a:endParaRPr lang="ko-KR" altLang="en-US" sz="1600" dirty="0">
                  <a:solidFill>
                    <a:schemeClr val="accent1"/>
                  </a:solidFill>
                  <a:latin typeface="+mn-ea"/>
                </a:endParaRPr>
              </a:p>
            </p:txBody>
          </p:sp>
          <p:cxnSp>
            <p:nvCxnSpPr>
              <p:cNvPr id="35" name="직선 연결선 34">
                <a:extLst>
                  <a:ext uri="{FF2B5EF4-FFF2-40B4-BE49-F238E27FC236}">
                    <a16:creationId xmlns:a16="http://schemas.microsoft.com/office/drawing/2014/main" id="{F91BD950-BBED-48C9-96B9-A132B1A3143D}"/>
                  </a:ext>
                </a:extLst>
              </p:cNvPr>
              <p:cNvCxnSpPr>
                <a:cxnSpLocks/>
              </p:cNvCxnSpPr>
              <p:nvPr/>
            </p:nvCxnSpPr>
            <p:spPr>
              <a:xfrm>
                <a:off x="1438275" y="3159409"/>
                <a:ext cx="0" cy="20376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그룹 35">
              <a:extLst>
                <a:ext uri="{FF2B5EF4-FFF2-40B4-BE49-F238E27FC236}">
                  <a16:creationId xmlns:a16="http://schemas.microsoft.com/office/drawing/2014/main" id="{9B8C7EE8-4A69-4459-8FF0-83CE3B93EE1E}"/>
                </a:ext>
              </a:extLst>
            </p:cNvPr>
            <p:cNvGrpSpPr/>
            <p:nvPr/>
          </p:nvGrpSpPr>
          <p:grpSpPr>
            <a:xfrm>
              <a:off x="1438275" y="5117588"/>
              <a:ext cx="2609850" cy="338554"/>
              <a:chOff x="1438275" y="3844610"/>
              <a:chExt cx="2609850" cy="338554"/>
            </a:xfrm>
          </p:grpSpPr>
          <p:sp>
            <p:nvSpPr>
              <p:cNvPr id="37" name="TextBox 36">
                <a:extLst>
                  <a:ext uri="{FF2B5EF4-FFF2-40B4-BE49-F238E27FC236}">
                    <a16:creationId xmlns:a16="http://schemas.microsoft.com/office/drawing/2014/main" id="{F8D59A8F-1FF3-40E4-B05E-5072EF008F32}"/>
                  </a:ext>
                </a:extLst>
              </p:cNvPr>
              <p:cNvSpPr txBox="1"/>
              <p:nvPr/>
            </p:nvSpPr>
            <p:spPr>
              <a:xfrm>
                <a:off x="1571625" y="3844610"/>
                <a:ext cx="2476500" cy="338554"/>
              </a:xfrm>
              <a:prstGeom prst="rect">
                <a:avLst/>
              </a:prstGeom>
              <a:noFill/>
            </p:spPr>
            <p:txBody>
              <a:bodyPr wrap="square" rtlCol="0">
                <a:spAutoFit/>
              </a:bodyPr>
              <a:lstStyle/>
              <a:p>
                <a:r>
                  <a:rPr lang="ko-KR" altLang="en-US" sz="1600" dirty="0">
                    <a:latin typeface="+mn-ea"/>
                  </a:rPr>
                  <a:t>이메일 </a:t>
                </a:r>
                <a:r>
                  <a:rPr lang="en-US" altLang="ko-KR" sz="1600" dirty="0" err="1">
                    <a:solidFill>
                      <a:schemeClr val="accent1"/>
                    </a:solidFill>
                    <a:latin typeface="+mn-ea"/>
                  </a:rPr>
                  <a:t>dddd</a:t>
                </a:r>
                <a:endParaRPr lang="ko-KR" altLang="en-US" sz="1600" dirty="0">
                  <a:solidFill>
                    <a:schemeClr val="accent1"/>
                  </a:solidFill>
                  <a:latin typeface="+mn-ea"/>
                </a:endParaRPr>
              </a:p>
            </p:txBody>
          </p:sp>
          <p:cxnSp>
            <p:nvCxnSpPr>
              <p:cNvPr id="41" name="직선 연결선 40">
                <a:extLst>
                  <a:ext uri="{FF2B5EF4-FFF2-40B4-BE49-F238E27FC236}">
                    <a16:creationId xmlns:a16="http://schemas.microsoft.com/office/drawing/2014/main" id="{B72DA4A6-4211-4BA7-B1AF-37A68183D9E7}"/>
                  </a:ext>
                </a:extLst>
              </p:cNvPr>
              <p:cNvCxnSpPr>
                <a:cxnSpLocks/>
              </p:cNvCxnSpPr>
              <p:nvPr/>
            </p:nvCxnSpPr>
            <p:spPr>
              <a:xfrm>
                <a:off x="1438275" y="3912007"/>
                <a:ext cx="0" cy="203760"/>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26504190"/>
      </p:ext>
    </p:extLst>
  </p:cSld>
  <p:clrMapOvr>
    <a:masterClrMapping/>
  </p:clrMapOvr>
</p:sld>
</file>

<file path=ppt/theme/theme1.xml><?xml version="1.0" encoding="utf-8"?>
<a:theme xmlns:a="http://schemas.openxmlformats.org/drawingml/2006/main" name="Office 테마">
  <a:themeElements>
    <a:clrScheme name="사용자 지정 65">
      <a:dk1>
        <a:sysClr val="windowText" lastClr="000000"/>
      </a:dk1>
      <a:lt1>
        <a:sysClr val="window" lastClr="FFFFFF"/>
      </a:lt1>
      <a:dk2>
        <a:srgbClr val="4F30D3"/>
      </a:dk2>
      <a:lt2>
        <a:srgbClr val="F5E9D9"/>
      </a:lt2>
      <a:accent1>
        <a:srgbClr val="4F30D3"/>
      </a:accent1>
      <a:accent2>
        <a:srgbClr val="FF4326"/>
      </a:accent2>
      <a:accent3>
        <a:srgbClr val="FF7A3F"/>
      </a:accent3>
      <a:accent4>
        <a:srgbClr val="F5E9D9"/>
      </a:accent4>
      <a:accent5>
        <a:srgbClr val="DBF15F"/>
      </a:accent5>
      <a:accent6>
        <a:srgbClr val="FF4326"/>
      </a:accent6>
      <a:hlink>
        <a:srgbClr val="FF4326"/>
      </a:hlink>
      <a:folHlink>
        <a:srgbClr val="9582E4"/>
      </a:folHlink>
    </a:clrScheme>
    <a:fontScheme name="사용자 지정 787">
      <a:majorFont>
        <a:latin typeface="나눔고딕 ExtraBold"/>
        <a:ea typeface="나눔고딕 ExtraBold"/>
        <a:cs typeface=""/>
      </a:majorFont>
      <a:minorFont>
        <a:latin typeface="나눔고딕"/>
        <a:ea typeface="나눔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249</Words>
  <Application>Microsoft Office PowerPoint</Application>
  <PresentationFormat>와이드스크린</PresentationFormat>
  <Paragraphs>44</Paragraphs>
  <Slides>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6</vt:i4>
      </vt:variant>
    </vt:vector>
  </HeadingPairs>
  <TitlesOfParts>
    <vt:vector size="11" baseType="lpstr">
      <vt:lpstr>나눔고딕 ExtraBold</vt:lpstr>
      <vt:lpstr>Noto Sans</vt:lpstr>
      <vt:lpstr>나눔고딕</vt:lpstr>
      <vt:lpstr>Arial</vt:lpstr>
      <vt:lpstr>Office 테마</vt:lpstr>
      <vt:lpstr>PowerPoint 프레젠테이션</vt:lpstr>
      <vt:lpstr>문서이력 History</vt:lpstr>
      <vt:lpstr>정보구조 Information Architecture</vt:lpstr>
      <vt:lpstr>스토리보드 Storyboard</vt:lpstr>
      <vt:lpstr>리소스 Resource</vt:lpstr>
      <vt:lpstr>PowerPoint 프레젠테이션</vt:lpstr>
    </vt:vector>
  </TitlesOfParts>
  <Manager>예스폼 디자인팀</Manager>
  <Company>(주)예스폼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예스폼 파워포인트</dc:title>
  <dc:subject>파워포인트 템플릿, 파워포인트 배경, PPT 템플릿, 프리젠테이션, 다이어그램, 차트</dc:subject>
  <dc:creator>YESFORM by BR.YOON</dc:creator>
  <cp:keywords>PPT, PPT Templates, Presentation, Diagram, Chart, Yesform, Google slides, Keynote, 예스폼, 배경PPT</cp:keywords>
  <dc:description>본 문서의 저작권은 예스폼(YESFORM)에 있으며 무단 복제 배포시 법적인 제재를 받을 수 있습니다.</dc:description>
  <dcterms:created xsi:type="dcterms:W3CDTF">2021-07-14T01:08:27Z</dcterms:created>
  <dcterms:modified xsi:type="dcterms:W3CDTF">2021-08-11T08:33:21Z</dcterms:modified>
  <cp:category>http://powerpoint.yesform.com/</cp:category>
</cp:coreProperties>
</file>