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4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67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8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6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2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5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0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4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5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05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8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476672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Bold" pitchFamily="50" charset="-127"/>
                <a:ea typeface="나눔스퀘어 Bold" pitchFamily="50" charset="-127"/>
              </a:rPr>
              <a:t>DOM   JS &amp; </a:t>
            </a:r>
            <a:r>
              <a:rPr lang="en-US" altLang="ko-KR" sz="2000" err="1" smtClean="0">
                <a:latin typeface="나눔스퀘어 Bold" pitchFamily="50" charset="-127"/>
                <a:ea typeface="나눔스퀘어 Bold" pitchFamily="50" charset="-127"/>
              </a:rPr>
              <a:t>JQuery</a:t>
            </a:r>
            <a:endParaRPr lang="ko-KR" altLang="en-US" sz="2000"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55916"/>
              </p:ext>
            </p:extLst>
          </p:nvPr>
        </p:nvGraphicFramePr>
        <p:xfrm>
          <a:off x="179512" y="1196752"/>
          <a:ext cx="8712968" cy="475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4320480"/>
                <a:gridCol w="3888432"/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구분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err="1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err="1" smtClean="0">
                          <a:solidFill>
                            <a:schemeClr val="tx1"/>
                          </a:solidFill>
                        </a:rPr>
                        <a:t>jQuery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10064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찾기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document.getElementsByTagName(‘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테그명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’) document.getElementsByClassName(‘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’)  document.getElementById(‘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아이디명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’)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$(‘</a:t>
                      </a:r>
                      <a:r>
                        <a:rPr lang="ko-KR" altLang="en-US" sz="800" b="0" err="1" smtClean="0">
                          <a:solidFill>
                            <a:schemeClr val="tx1"/>
                          </a:solidFill>
                        </a:rPr>
                        <a:t>선택자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’)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81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err="1" smtClean="0">
                          <a:solidFill>
                            <a:schemeClr val="tx1"/>
                          </a:solidFill>
                        </a:rPr>
                        <a:t>document.querySelector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(‘</a:t>
                      </a:r>
                      <a:r>
                        <a:rPr lang="ko-KR" altLang="en-US" sz="800" b="0" err="1" smtClean="0">
                          <a:solidFill>
                            <a:schemeClr val="tx1"/>
                          </a:solidFill>
                        </a:rPr>
                        <a:t>선택자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’),  </a:t>
                      </a:r>
                      <a:r>
                        <a:rPr lang="en-US" altLang="ko-KR" sz="1000" b="1" err="1" smtClean="0">
                          <a:solidFill>
                            <a:schemeClr val="tx1"/>
                          </a:solidFill>
                        </a:rPr>
                        <a:t>document.querySelectorAll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(‘</a:t>
                      </a:r>
                      <a:r>
                        <a:rPr lang="ko-KR" altLang="en-US" sz="800" b="0" err="1" smtClean="0">
                          <a:solidFill>
                            <a:schemeClr val="tx1"/>
                          </a:solidFill>
                        </a:rPr>
                        <a:t>선택자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‘)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736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.children 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.children[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순번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] </a:t>
                      </a:r>
                    </a:p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자식요소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1" err="1" smtClean="0">
                          <a:solidFill>
                            <a:schemeClr val="tx1"/>
                          </a:solidFill>
                        </a:rPr>
                        <a:t>parentElement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해당요소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.nextElementSibling, 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해당요소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1" baseline="0" err="1" smtClean="0">
                          <a:solidFill>
                            <a:schemeClr val="tx1"/>
                          </a:solidFill>
                        </a:rPr>
                        <a:t>previousElementSibling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.children() 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.children().</a:t>
                      </a:r>
                      <a:r>
                        <a:rPr lang="en-US" altLang="ko-KR" sz="1000" b="1" err="1" smtClean="0">
                          <a:solidFill>
                            <a:schemeClr val="tx1"/>
                          </a:solidFill>
                        </a:rPr>
                        <a:t>eq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순번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자식요소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.parent()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 ,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자식요소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.parents()</a:t>
                      </a:r>
                    </a:p>
                    <a:p>
                      <a:pPr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해당요소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.next(), 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해당요소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1" baseline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4554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복사 삭제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err="1" smtClean="0">
                          <a:solidFill>
                            <a:schemeClr val="tx1"/>
                          </a:solidFill>
                        </a:rPr>
                        <a:t>document.createElement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(‘</a:t>
                      </a:r>
                      <a:r>
                        <a:rPr lang="ko-KR" altLang="en-US" sz="800" b="0" err="1" smtClean="0">
                          <a:solidFill>
                            <a:schemeClr val="tx1"/>
                          </a:solidFill>
                        </a:rPr>
                        <a:t>테그명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‘), 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1" baseline="0" err="1" smtClean="0">
                          <a:solidFill>
                            <a:schemeClr val="tx1"/>
                          </a:solidFill>
                        </a:rPr>
                        <a:t>innerHTML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=‘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html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구문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1" baseline="0" err="1" smtClean="0">
                          <a:solidFill>
                            <a:schemeClr val="tx1"/>
                          </a:solidFill>
                        </a:rPr>
                        <a:t>insertBefore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(‘</a:t>
                      </a:r>
                      <a:r>
                        <a:rPr lang="ko-KR" altLang="en-US" sz="800" b="0" baseline="0" err="1" smtClean="0">
                          <a:solidFill>
                            <a:schemeClr val="tx1"/>
                          </a:solidFill>
                        </a:rPr>
                        <a:t>넣을요소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’, ‘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다음요</a:t>
                      </a: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</a:rPr>
                        <a:t>소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’) </a:t>
                      </a:r>
                    </a:p>
                    <a:p>
                      <a:pPr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.prepend(‘</a:t>
                      </a:r>
                      <a:r>
                        <a:rPr lang="ko-KR" altLang="en-US" sz="800" b="0" baseline="0" err="1" smtClean="0">
                          <a:solidFill>
                            <a:schemeClr val="tx1"/>
                          </a:solidFill>
                        </a:rPr>
                        <a:t>넣을요소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‘),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.append(‘</a:t>
                      </a:r>
                      <a:r>
                        <a:rPr lang="ko-KR" altLang="en-US" sz="800" b="0" baseline="0" err="1" smtClean="0">
                          <a:solidFill>
                            <a:schemeClr val="tx1"/>
                          </a:solidFill>
                        </a:rPr>
                        <a:t>넣을요소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‘)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$(‘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html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’) </a:t>
                      </a:r>
                    </a:p>
                    <a:p>
                      <a:pPr latinLnBrk="1"/>
                      <a:r>
                        <a:rPr lang="ko-KR" altLang="en-US" sz="800" b="0" err="1" smtClean="0">
                          <a:solidFill>
                            <a:schemeClr val="tx1"/>
                          </a:solidFill>
                        </a:rPr>
                        <a:t>넣을요소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1" err="1" smtClean="0">
                          <a:solidFill>
                            <a:schemeClr val="tx1"/>
                          </a:solidFill>
                        </a:rPr>
                        <a:t>insertBefore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(‘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다음요소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‘), 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넣을요소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1" err="1" smtClean="0">
                          <a:solidFill>
                            <a:schemeClr val="tx1"/>
                          </a:solidFill>
                        </a:rPr>
                        <a:t>insertAfter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(‘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이전요소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’)</a:t>
                      </a:r>
                    </a:p>
                    <a:p>
                      <a:pPr latinLnBrk="1"/>
                      <a:r>
                        <a:rPr lang="ko-KR" altLang="en-US" sz="800" b="0" err="1" smtClean="0">
                          <a:solidFill>
                            <a:schemeClr val="tx1"/>
                          </a:solidFill>
                        </a:rPr>
                        <a:t>넣을요소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1" err="1" smtClean="0">
                          <a:solidFill>
                            <a:schemeClr val="tx1"/>
                          </a:solidFill>
                        </a:rPr>
                        <a:t>prependTo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(‘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‘),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넣을요소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1" err="1" smtClean="0">
                          <a:solidFill>
                            <a:schemeClr val="tx1"/>
                          </a:solidFill>
                        </a:rPr>
                        <a:t>appendTo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(‘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‘)</a:t>
                      </a:r>
                    </a:p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.html(‘</a:t>
                      </a:r>
                      <a:r>
                        <a:rPr lang="ko-KR" altLang="en-US" sz="800" b="0" err="1" smtClean="0">
                          <a:solidFill>
                            <a:schemeClr val="tx1"/>
                          </a:solidFill>
                        </a:rPr>
                        <a:t>넣을요소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‘), 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해당요소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.text(‘</a:t>
                      </a:r>
                      <a:r>
                        <a:rPr lang="ko-KR" altLang="en-US" sz="800" b="0" err="1" smtClean="0">
                          <a:solidFill>
                            <a:schemeClr val="tx1"/>
                          </a:solidFill>
                        </a:rPr>
                        <a:t>변경할텍스트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’)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803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복사할요소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.cloneNode(true)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 ,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.removeChild(‘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삭제요소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</a:rPr>
                        <a:t>‘)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err="1" smtClean="0">
                          <a:solidFill>
                            <a:schemeClr val="tx1"/>
                          </a:solidFill>
                        </a:rPr>
                        <a:t>복사할요소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.clone(), 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삭제요소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.remove()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92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175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 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Administrator</cp:lastModifiedBy>
  <cp:revision>14</cp:revision>
  <dcterms:created xsi:type="dcterms:W3CDTF">2019-10-29T00:31:22Z</dcterms:created>
  <dcterms:modified xsi:type="dcterms:W3CDTF">2020-11-02T06:42:30Z</dcterms:modified>
</cp:coreProperties>
</file>