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464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三上 龍之介" userId="d0ca95c9306568d8" providerId="LiveId" clId="{D6DFCEED-6F25-45AB-8B9A-7FA0EC69900B}"/>
    <pc:docChg chg="undo redo custSel addSld delSld modSld sldOrd">
      <pc:chgData name="三上 龍之介" userId="d0ca95c9306568d8" providerId="LiveId" clId="{D6DFCEED-6F25-45AB-8B9A-7FA0EC69900B}" dt="2022-06-08T11:32:02.458" v="2043" actId="1076"/>
      <pc:docMkLst>
        <pc:docMk/>
      </pc:docMkLst>
      <pc:sldChg chg="modSp mod">
        <pc:chgData name="三上 龍之介" userId="d0ca95c9306568d8" providerId="LiveId" clId="{D6DFCEED-6F25-45AB-8B9A-7FA0EC69900B}" dt="2022-06-01T08:56:34.224" v="16" actId="20577"/>
        <pc:sldMkLst>
          <pc:docMk/>
          <pc:sldMk cId="4051524035" sldId="256"/>
        </pc:sldMkLst>
        <pc:spChg chg="mod">
          <ac:chgData name="三上 龍之介" userId="d0ca95c9306568d8" providerId="LiveId" clId="{D6DFCEED-6F25-45AB-8B9A-7FA0EC69900B}" dt="2022-06-01T08:56:34.224" v="16" actId="20577"/>
          <ac:spMkLst>
            <pc:docMk/>
            <pc:sldMk cId="4051524035" sldId="256"/>
            <ac:spMk id="3" creationId="{33F31E9F-715C-7E48-9E3A-2271E9DD73D7}"/>
          </ac:spMkLst>
        </pc:spChg>
      </pc:sldChg>
      <pc:sldChg chg="addSp modSp mod">
        <pc:chgData name="三上 龍之介" userId="d0ca95c9306568d8" providerId="LiveId" clId="{D6DFCEED-6F25-45AB-8B9A-7FA0EC69900B}" dt="2022-06-01T12:07:17.121" v="1326" actId="1037"/>
        <pc:sldMkLst>
          <pc:docMk/>
          <pc:sldMk cId="455658754" sldId="257"/>
        </pc:sldMkLst>
        <pc:spChg chg="mod">
          <ac:chgData name="三上 龍之介" userId="d0ca95c9306568d8" providerId="LiveId" clId="{D6DFCEED-6F25-45AB-8B9A-7FA0EC69900B}" dt="2022-06-01T08:58:10.390" v="35" actId="20577"/>
          <ac:spMkLst>
            <pc:docMk/>
            <pc:sldMk cId="455658754" sldId="257"/>
            <ac:spMk id="2" creationId="{7CFE268B-2BD8-6403-9AB6-FF1931969A4E}"/>
          </ac:spMkLst>
        </pc:spChg>
        <pc:spChg chg="mod">
          <ac:chgData name="三上 龍之介" userId="d0ca95c9306568d8" providerId="LiveId" clId="{D6DFCEED-6F25-45AB-8B9A-7FA0EC69900B}" dt="2022-06-01T12:04:59.804" v="1148" actId="20577"/>
          <ac:spMkLst>
            <pc:docMk/>
            <pc:sldMk cId="455658754" sldId="257"/>
            <ac:spMk id="3" creationId="{DBFF09AA-D18B-8C84-FE7B-85FE62E48E03}"/>
          </ac:spMkLst>
        </pc:spChg>
        <pc:spChg chg="add mod ord">
          <ac:chgData name="三上 龍之介" userId="d0ca95c9306568d8" providerId="LiveId" clId="{D6DFCEED-6F25-45AB-8B9A-7FA0EC69900B}" dt="2022-06-01T12:06:30.541" v="1185" actId="1036"/>
          <ac:spMkLst>
            <pc:docMk/>
            <pc:sldMk cId="455658754" sldId="257"/>
            <ac:spMk id="4" creationId="{3CF096C6-7EF5-04BB-3CF8-94836094F68F}"/>
          </ac:spMkLst>
        </pc:spChg>
        <pc:spChg chg="add mod ord">
          <ac:chgData name="三上 龍之介" userId="d0ca95c9306568d8" providerId="LiveId" clId="{D6DFCEED-6F25-45AB-8B9A-7FA0EC69900B}" dt="2022-06-01T12:07:17.121" v="1326" actId="1037"/>
          <ac:spMkLst>
            <pc:docMk/>
            <pc:sldMk cId="455658754" sldId="257"/>
            <ac:spMk id="5" creationId="{D0A77177-0950-1B4C-41D1-21C7D820310B}"/>
          </ac:spMkLst>
        </pc:spChg>
      </pc:sldChg>
      <pc:sldChg chg="addSp delSp modSp new del mod modShow">
        <pc:chgData name="三上 龍之介" userId="d0ca95c9306568d8" providerId="LiveId" clId="{D6DFCEED-6F25-45AB-8B9A-7FA0EC69900B}" dt="2022-06-08T11:18:03.357" v="1744" actId="47"/>
        <pc:sldMkLst>
          <pc:docMk/>
          <pc:sldMk cId="915004509" sldId="258"/>
        </pc:sldMkLst>
        <pc:spChg chg="mod">
          <ac:chgData name="三上 龍之介" userId="d0ca95c9306568d8" providerId="LiveId" clId="{D6DFCEED-6F25-45AB-8B9A-7FA0EC69900B}" dt="2022-06-01T10:01:36.247" v="53" actId="20577"/>
          <ac:spMkLst>
            <pc:docMk/>
            <pc:sldMk cId="915004509" sldId="258"/>
            <ac:spMk id="2" creationId="{C45DB4FC-A8C7-A8A5-09F1-C6BCA55D479B}"/>
          </ac:spMkLst>
        </pc:spChg>
        <pc:spChg chg="add del">
          <ac:chgData name="三上 龍之介" userId="d0ca95c9306568d8" providerId="LiveId" clId="{D6DFCEED-6F25-45AB-8B9A-7FA0EC69900B}" dt="2022-06-01T14:41:58.584" v="1547" actId="931"/>
          <ac:spMkLst>
            <pc:docMk/>
            <pc:sldMk cId="915004509" sldId="258"/>
            <ac:spMk id="3" creationId="{1F0EC81A-0961-1FF3-7C44-227F1AB1838A}"/>
          </ac:spMkLst>
        </pc:spChg>
        <pc:spChg chg="add mod">
          <ac:chgData name="三上 龍之介" userId="d0ca95c9306568d8" providerId="LiveId" clId="{D6DFCEED-6F25-45AB-8B9A-7FA0EC69900B}" dt="2022-06-01T14:42:21.536" v="1550" actId="478"/>
          <ac:spMkLst>
            <pc:docMk/>
            <pc:sldMk cId="915004509" sldId="258"/>
            <ac:spMk id="9" creationId="{978F328D-8600-2E49-3D29-C7D6B7275DB2}"/>
          </ac:spMkLst>
        </pc:spChg>
        <pc:picChg chg="add del mod">
          <ac:chgData name="三上 龍之介" userId="d0ca95c9306568d8" providerId="LiveId" clId="{D6DFCEED-6F25-45AB-8B9A-7FA0EC69900B}" dt="2022-06-01T14:41:24.542" v="1546" actId="931"/>
          <ac:picMkLst>
            <pc:docMk/>
            <pc:sldMk cId="915004509" sldId="258"/>
            <ac:picMk id="5" creationId="{5514D59E-5946-203F-0F03-004567CEB54C}"/>
          </ac:picMkLst>
        </pc:picChg>
        <pc:picChg chg="add del mod">
          <ac:chgData name="三上 龍之介" userId="d0ca95c9306568d8" providerId="LiveId" clId="{D6DFCEED-6F25-45AB-8B9A-7FA0EC69900B}" dt="2022-06-01T14:42:21.536" v="1550" actId="478"/>
          <ac:picMkLst>
            <pc:docMk/>
            <pc:sldMk cId="915004509" sldId="258"/>
            <ac:picMk id="7" creationId="{93935262-5B39-C198-0772-59CFE4A96B0E}"/>
          </ac:picMkLst>
        </pc:picChg>
      </pc:sldChg>
      <pc:sldChg chg="modSp new del mod modShow">
        <pc:chgData name="三上 龍之介" userId="d0ca95c9306568d8" providerId="LiveId" clId="{D6DFCEED-6F25-45AB-8B9A-7FA0EC69900B}" dt="2022-06-08T11:18:02.348" v="1743" actId="47"/>
        <pc:sldMkLst>
          <pc:docMk/>
          <pc:sldMk cId="4086298219" sldId="259"/>
        </pc:sldMkLst>
        <pc:spChg chg="mod">
          <ac:chgData name="三上 龍之介" userId="d0ca95c9306568d8" providerId="LiveId" clId="{D6DFCEED-6F25-45AB-8B9A-7FA0EC69900B}" dt="2022-06-01T10:02:21.956" v="72" actId="20577"/>
          <ac:spMkLst>
            <pc:docMk/>
            <pc:sldMk cId="4086298219" sldId="259"/>
            <ac:spMk id="2" creationId="{C90706D4-C293-A149-1858-3F0DC717931D}"/>
          </ac:spMkLst>
        </pc:spChg>
      </pc:sldChg>
      <pc:sldChg chg="modSp new del mod modShow">
        <pc:chgData name="三上 龍之介" userId="d0ca95c9306568d8" providerId="LiveId" clId="{D6DFCEED-6F25-45AB-8B9A-7FA0EC69900B}" dt="2022-06-08T11:18:01.506" v="1742" actId="47"/>
        <pc:sldMkLst>
          <pc:docMk/>
          <pc:sldMk cId="1850374298" sldId="260"/>
        </pc:sldMkLst>
        <pc:spChg chg="mod">
          <ac:chgData name="三上 龍之介" userId="d0ca95c9306568d8" providerId="LiveId" clId="{D6DFCEED-6F25-45AB-8B9A-7FA0EC69900B}" dt="2022-06-01T10:41:55.289" v="460" actId="255"/>
          <ac:spMkLst>
            <pc:docMk/>
            <pc:sldMk cId="1850374298" sldId="260"/>
            <ac:spMk id="2" creationId="{8BCA3C3A-102A-CE2F-8E0A-3644F435C372}"/>
          </ac:spMkLst>
        </pc:spChg>
        <pc:spChg chg="mod">
          <ac:chgData name="三上 龍之介" userId="d0ca95c9306568d8" providerId="LiveId" clId="{D6DFCEED-6F25-45AB-8B9A-7FA0EC69900B}" dt="2022-06-01T11:29:21.977" v="1108" actId="207"/>
          <ac:spMkLst>
            <pc:docMk/>
            <pc:sldMk cId="1850374298" sldId="260"/>
            <ac:spMk id="3" creationId="{D21A0BA3-CDDA-F3A6-4933-3E5408C1F02A}"/>
          </ac:spMkLst>
        </pc:spChg>
      </pc:sldChg>
      <pc:sldChg chg="addSp delSp modSp new mod ord">
        <pc:chgData name="三上 龍之介" userId="d0ca95c9306568d8" providerId="LiveId" clId="{D6DFCEED-6F25-45AB-8B9A-7FA0EC69900B}" dt="2022-06-02T00:38:11.449" v="1741" actId="1076"/>
        <pc:sldMkLst>
          <pc:docMk/>
          <pc:sldMk cId="3955461160" sldId="261"/>
        </pc:sldMkLst>
        <pc:spChg chg="mod">
          <ac:chgData name="三上 龍之介" userId="d0ca95c9306568d8" providerId="LiveId" clId="{D6DFCEED-6F25-45AB-8B9A-7FA0EC69900B}" dt="2022-06-01T10:30:39.455" v="346" actId="255"/>
          <ac:spMkLst>
            <pc:docMk/>
            <pc:sldMk cId="3955461160" sldId="261"/>
            <ac:spMk id="2" creationId="{A3A84A83-7482-C811-F1DC-FC6D3C867F05}"/>
          </ac:spMkLst>
        </pc:spChg>
        <pc:spChg chg="mod">
          <ac:chgData name="三上 龍之介" userId="d0ca95c9306568d8" providerId="LiveId" clId="{D6DFCEED-6F25-45AB-8B9A-7FA0EC69900B}" dt="2022-06-01T10:03:05.407" v="82" actId="20577"/>
          <ac:spMkLst>
            <pc:docMk/>
            <pc:sldMk cId="3955461160" sldId="261"/>
            <ac:spMk id="3" creationId="{4C821685-6A13-78AA-7EA5-F83BFB354A17}"/>
          </ac:spMkLst>
        </pc:spChg>
        <pc:spChg chg="mod">
          <ac:chgData name="三上 龍之介" userId="d0ca95c9306568d8" providerId="LiveId" clId="{D6DFCEED-6F25-45AB-8B9A-7FA0EC69900B}" dt="2022-06-01T14:07:17.458" v="1544" actId="20577"/>
          <ac:spMkLst>
            <pc:docMk/>
            <pc:sldMk cId="3955461160" sldId="261"/>
            <ac:spMk id="4" creationId="{E2A01E98-2AAB-7E02-296A-75F255E915C0}"/>
          </ac:spMkLst>
        </pc:spChg>
        <pc:spChg chg="mod">
          <ac:chgData name="三上 龍之介" userId="d0ca95c9306568d8" providerId="LiveId" clId="{D6DFCEED-6F25-45AB-8B9A-7FA0EC69900B}" dt="2022-06-01T10:03:14.830" v="95" actId="20577"/>
          <ac:spMkLst>
            <pc:docMk/>
            <pc:sldMk cId="3955461160" sldId="261"/>
            <ac:spMk id="5" creationId="{230D53E8-EA9A-0BB2-522F-66EA412A8A91}"/>
          </ac:spMkLst>
        </pc:spChg>
        <pc:spChg chg="add del mod">
          <ac:chgData name="三上 龍之介" userId="d0ca95c9306568d8" providerId="LiveId" clId="{D6DFCEED-6F25-45AB-8B9A-7FA0EC69900B}" dt="2022-06-01T12:55:23.762" v="1523" actId="20577"/>
          <ac:spMkLst>
            <pc:docMk/>
            <pc:sldMk cId="3955461160" sldId="261"/>
            <ac:spMk id="6" creationId="{B923A5CA-D828-1BD0-E6B8-CEB1B2780577}"/>
          </ac:spMkLst>
        </pc:spChg>
        <pc:spChg chg="add mod">
          <ac:chgData name="三上 龍之介" userId="d0ca95c9306568d8" providerId="LiveId" clId="{D6DFCEED-6F25-45AB-8B9A-7FA0EC69900B}" dt="2022-06-01T21:09:41.072" v="1627" actId="1076"/>
          <ac:spMkLst>
            <pc:docMk/>
            <pc:sldMk cId="3955461160" sldId="261"/>
            <ac:spMk id="7" creationId="{009F98CE-335A-834B-8033-40362A5062F3}"/>
          </ac:spMkLst>
        </pc:spChg>
        <pc:spChg chg="add mod">
          <ac:chgData name="三上 龍之介" userId="d0ca95c9306568d8" providerId="LiveId" clId="{D6DFCEED-6F25-45AB-8B9A-7FA0EC69900B}" dt="2022-06-02T00:36:10.184" v="1723" actId="1076"/>
          <ac:spMkLst>
            <pc:docMk/>
            <pc:sldMk cId="3955461160" sldId="261"/>
            <ac:spMk id="11" creationId="{8D9A621E-C9DB-1F62-3CA7-EC171D11BB94}"/>
          </ac:spMkLst>
        </pc:spChg>
        <pc:grpChg chg="add del mod">
          <ac:chgData name="三上 龍之介" userId="d0ca95c9306568d8" providerId="LiveId" clId="{D6DFCEED-6F25-45AB-8B9A-7FA0EC69900B}" dt="2022-06-02T00:36:26.957" v="1724" actId="165"/>
          <ac:grpSpMkLst>
            <pc:docMk/>
            <pc:sldMk cId="3955461160" sldId="261"/>
            <ac:grpSpMk id="15" creationId="{D000FEAF-8A25-D7E4-5040-30168915B630}"/>
          </ac:grpSpMkLst>
        </pc:grpChg>
        <pc:picChg chg="add del mod">
          <ac:chgData name="三上 龍之介" userId="d0ca95c9306568d8" providerId="LiveId" clId="{D6DFCEED-6F25-45AB-8B9A-7FA0EC69900B}" dt="2022-06-01T10:38:40.298" v="436" actId="931"/>
          <ac:picMkLst>
            <pc:docMk/>
            <pc:sldMk cId="3955461160" sldId="261"/>
            <ac:picMk id="8" creationId="{63110DE1-DCEE-4B5C-198A-BF6C07B2B067}"/>
          </ac:picMkLst>
        </pc:picChg>
        <pc:picChg chg="add mod">
          <ac:chgData name="三上 龍之介" userId="d0ca95c9306568d8" providerId="LiveId" clId="{D6DFCEED-6F25-45AB-8B9A-7FA0EC69900B}" dt="2022-06-01T21:09:25.920" v="1625" actId="1076"/>
          <ac:picMkLst>
            <pc:docMk/>
            <pc:sldMk cId="3955461160" sldId="261"/>
            <ac:picMk id="8" creationId="{E8CD062A-F4E5-4FBF-7264-259230D0E6C3}"/>
          </ac:picMkLst>
        </pc:picChg>
        <pc:picChg chg="add mod topLvl">
          <ac:chgData name="三上 龍之介" userId="d0ca95c9306568d8" providerId="LiveId" clId="{D6DFCEED-6F25-45AB-8B9A-7FA0EC69900B}" dt="2022-06-02T00:38:11.449" v="1741" actId="1076"/>
          <ac:picMkLst>
            <pc:docMk/>
            <pc:sldMk cId="3955461160" sldId="261"/>
            <ac:picMk id="10" creationId="{F7B9090F-97C1-E12C-E7F6-DE3341BAAEDE}"/>
          </ac:picMkLst>
        </pc:picChg>
        <pc:picChg chg="add del mod">
          <ac:chgData name="三上 龍之介" userId="d0ca95c9306568d8" providerId="LiveId" clId="{D6DFCEED-6F25-45AB-8B9A-7FA0EC69900B}" dt="2022-06-02T00:28:45.338" v="1695" actId="478"/>
          <ac:picMkLst>
            <pc:docMk/>
            <pc:sldMk cId="3955461160" sldId="261"/>
            <ac:picMk id="12" creationId="{242BE161-4D97-8C4D-9DE4-588CF27497ED}"/>
          </ac:picMkLst>
        </pc:picChg>
        <pc:picChg chg="add mod topLvl">
          <ac:chgData name="三上 龍之介" userId="d0ca95c9306568d8" providerId="LiveId" clId="{D6DFCEED-6F25-45AB-8B9A-7FA0EC69900B}" dt="2022-06-02T00:36:26.957" v="1724" actId="165"/>
          <ac:picMkLst>
            <pc:docMk/>
            <pc:sldMk cId="3955461160" sldId="261"/>
            <ac:picMk id="14" creationId="{E6CFFDF2-91EE-A17E-3D19-704C04EE3A66}"/>
          </ac:picMkLst>
        </pc:picChg>
        <pc:cxnChg chg="add mod ord">
          <ac:chgData name="三上 龍之介" userId="d0ca95c9306568d8" providerId="LiveId" clId="{D6DFCEED-6F25-45AB-8B9A-7FA0EC69900B}" dt="2022-06-02T00:38:08.479" v="1740" actId="166"/>
          <ac:cxnSpMkLst>
            <pc:docMk/>
            <pc:sldMk cId="3955461160" sldId="261"/>
            <ac:cxnSpMk id="17" creationId="{FD76C33F-97A8-5F0E-65B9-A72620B67603}"/>
          </ac:cxnSpMkLst>
        </pc:cxnChg>
      </pc:sldChg>
      <pc:sldChg chg="addSp delSp modSp new mod ord">
        <pc:chgData name="三上 龍之介" userId="d0ca95c9306568d8" providerId="LiveId" clId="{D6DFCEED-6F25-45AB-8B9A-7FA0EC69900B}" dt="2022-06-01T12:05:29.261" v="1150" actId="166"/>
        <pc:sldMkLst>
          <pc:docMk/>
          <pc:sldMk cId="2328471713" sldId="262"/>
        </pc:sldMkLst>
        <pc:spChg chg="mod">
          <ac:chgData name="三上 龍之介" userId="d0ca95c9306568d8" providerId="LiveId" clId="{D6DFCEED-6F25-45AB-8B9A-7FA0EC69900B}" dt="2022-06-01T10:47:07.909" v="555" actId="255"/>
          <ac:spMkLst>
            <pc:docMk/>
            <pc:sldMk cId="2328471713" sldId="262"/>
            <ac:spMk id="2" creationId="{4B90B506-B201-3EF3-DD5D-1D977AF0975C}"/>
          </ac:spMkLst>
        </pc:spChg>
        <pc:spChg chg="del">
          <ac:chgData name="三上 龍之介" userId="d0ca95c9306568d8" providerId="LiveId" clId="{D6DFCEED-6F25-45AB-8B9A-7FA0EC69900B}" dt="2022-06-01T10:47:15.858" v="556" actId="478"/>
          <ac:spMkLst>
            <pc:docMk/>
            <pc:sldMk cId="2328471713" sldId="262"/>
            <ac:spMk id="3" creationId="{3F5DB894-2A45-E090-B67F-40B04A2C68FF}"/>
          </ac:spMkLst>
        </pc:spChg>
        <pc:spChg chg="add mod ord topLvl">
          <ac:chgData name="三上 龍之介" userId="d0ca95c9306568d8" providerId="LiveId" clId="{D6DFCEED-6F25-45AB-8B9A-7FA0EC69900B}" dt="2022-06-01T11:32:29.401" v="1123" actId="478"/>
          <ac:spMkLst>
            <pc:docMk/>
            <pc:sldMk cId="2328471713" sldId="262"/>
            <ac:spMk id="4" creationId="{459C60D8-1D51-DE4E-6ADF-6CAE374FD4CE}"/>
          </ac:spMkLst>
        </pc:spChg>
        <pc:spChg chg="add mod ord">
          <ac:chgData name="三上 龍之介" userId="d0ca95c9306568d8" providerId="LiveId" clId="{D6DFCEED-6F25-45AB-8B9A-7FA0EC69900B}" dt="2022-06-01T12:05:29.261" v="1150" actId="166"/>
          <ac:spMkLst>
            <pc:docMk/>
            <pc:sldMk cId="2328471713" sldId="262"/>
            <ac:spMk id="5" creationId="{BCCFF7F9-A343-568B-8F37-84F75954766F}"/>
          </ac:spMkLst>
        </pc:spChg>
        <pc:spChg chg="add del mod">
          <ac:chgData name="三上 龍之介" userId="d0ca95c9306568d8" providerId="LiveId" clId="{D6DFCEED-6F25-45AB-8B9A-7FA0EC69900B}" dt="2022-06-01T11:04:15.810" v="868" actId="478"/>
          <ac:spMkLst>
            <pc:docMk/>
            <pc:sldMk cId="2328471713" sldId="262"/>
            <ac:spMk id="6" creationId="{A4FD0AB7-FCD6-7611-5C78-351071ABACC0}"/>
          </ac:spMkLst>
        </pc:spChg>
        <pc:spChg chg="add del mod">
          <ac:chgData name="三上 龍之介" userId="d0ca95c9306568d8" providerId="LiveId" clId="{D6DFCEED-6F25-45AB-8B9A-7FA0EC69900B}" dt="2022-06-01T11:04:51.479" v="873" actId="478"/>
          <ac:spMkLst>
            <pc:docMk/>
            <pc:sldMk cId="2328471713" sldId="262"/>
            <ac:spMk id="7" creationId="{9386890E-AD8B-769D-93C0-9BBEC37AFC79}"/>
          </ac:spMkLst>
        </pc:spChg>
        <pc:spChg chg="add mod ord">
          <ac:chgData name="三上 龍之介" userId="d0ca95c9306568d8" providerId="LiveId" clId="{D6DFCEED-6F25-45AB-8B9A-7FA0EC69900B}" dt="2022-06-01T11:27:22.316" v="1106" actId="1036"/>
          <ac:spMkLst>
            <pc:docMk/>
            <pc:sldMk cId="2328471713" sldId="262"/>
            <ac:spMk id="8" creationId="{AE358F7F-FAEA-F7E7-69B6-B9F5FED2E5E7}"/>
          </ac:spMkLst>
        </pc:spChg>
        <pc:spChg chg="add mod">
          <ac:chgData name="三上 龍之介" userId="d0ca95c9306568d8" providerId="LiveId" clId="{D6DFCEED-6F25-45AB-8B9A-7FA0EC69900B}" dt="2022-06-01T11:32:58.026" v="1129" actId="207"/>
          <ac:spMkLst>
            <pc:docMk/>
            <pc:sldMk cId="2328471713" sldId="262"/>
            <ac:spMk id="9" creationId="{359F16AA-D11D-D504-8547-FF941FADE06D}"/>
          </ac:spMkLst>
        </pc:spChg>
        <pc:spChg chg="add mod ord">
          <ac:chgData name="三上 龍之介" userId="d0ca95c9306568d8" providerId="LiveId" clId="{D6DFCEED-6F25-45AB-8B9A-7FA0EC69900B}" dt="2022-06-01T11:14:38.093" v="1009" actId="1035"/>
          <ac:spMkLst>
            <pc:docMk/>
            <pc:sldMk cId="2328471713" sldId="262"/>
            <ac:spMk id="10" creationId="{5F3628A4-A249-D82B-335D-D9575B63B121}"/>
          </ac:spMkLst>
        </pc:spChg>
        <pc:spChg chg="add mod ord">
          <ac:chgData name="三上 龍之介" userId="d0ca95c9306568d8" providerId="LiveId" clId="{D6DFCEED-6F25-45AB-8B9A-7FA0EC69900B}" dt="2022-06-01T11:15:09.441" v="1020" actId="1035"/>
          <ac:spMkLst>
            <pc:docMk/>
            <pc:sldMk cId="2328471713" sldId="262"/>
            <ac:spMk id="11" creationId="{53B21BC1-B51B-327A-09E3-B39806A7677D}"/>
          </ac:spMkLst>
        </pc:spChg>
        <pc:grpChg chg="add mod">
          <ac:chgData name="三上 龍之介" userId="d0ca95c9306568d8" providerId="LiveId" clId="{D6DFCEED-6F25-45AB-8B9A-7FA0EC69900B}" dt="2022-06-01T11:26:36.022" v="1097" actId="164"/>
          <ac:grpSpMkLst>
            <pc:docMk/>
            <pc:sldMk cId="2328471713" sldId="262"/>
            <ac:grpSpMk id="20" creationId="{8E059C90-16D5-01C8-648D-7EE90D462427}"/>
          </ac:grpSpMkLst>
        </pc:grpChg>
        <pc:grpChg chg="add del mod">
          <ac:chgData name="三上 龍之介" userId="d0ca95c9306568d8" providerId="LiveId" clId="{D6DFCEED-6F25-45AB-8B9A-7FA0EC69900B}" dt="2022-06-01T11:32:29.401" v="1123" actId="478"/>
          <ac:grpSpMkLst>
            <pc:docMk/>
            <pc:sldMk cId="2328471713" sldId="262"/>
            <ac:grpSpMk id="21" creationId="{A73DCE45-F7D5-0C2C-D92E-A2EF5DBB3EF5}"/>
          </ac:grpSpMkLst>
        </pc:grpChg>
        <pc:picChg chg="add del mod">
          <ac:chgData name="三上 龍之介" userId="d0ca95c9306568d8" providerId="LiveId" clId="{D6DFCEED-6F25-45AB-8B9A-7FA0EC69900B}" dt="2022-06-01T11:23:08.852" v="1061" actId="478"/>
          <ac:picMkLst>
            <pc:docMk/>
            <pc:sldMk cId="2328471713" sldId="262"/>
            <ac:picMk id="13" creationId="{F4EA0D21-B276-5353-C790-E249BD53DBE3}"/>
          </ac:picMkLst>
        </pc:picChg>
        <pc:picChg chg="add del mod">
          <ac:chgData name="三上 龍之介" userId="d0ca95c9306568d8" providerId="LiveId" clId="{D6DFCEED-6F25-45AB-8B9A-7FA0EC69900B}" dt="2022-06-01T11:24:25.629" v="1067" actId="478"/>
          <ac:picMkLst>
            <pc:docMk/>
            <pc:sldMk cId="2328471713" sldId="262"/>
            <ac:picMk id="15" creationId="{FB38D07B-BEF7-4349-FF4A-EAEC993F8D5C}"/>
          </ac:picMkLst>
        </pc:picChg>
        <pc:picChg chg="add del mod">
          <ac:chgData name="三上 龍之介" userId="d0ca95c9306568d8" providerId="LiveId" clId="{D6DFCEED-6F25-45AB-8B9A-7FA0EC69900B}" dt="2022-06-01T11:25:25.436" v="1070" actId="478"/>
          <ac:picMkLst>
            <pc:docMk/>
            <pc:sldMk cId="2328471713" sldId="262"/>
            <ac:picMk id="17" creationId="{884845F6-DE6E-0B61-C0C3-C43148C211BC}"/>
          </ac:picMkLst>
        </pc:picChg>
        <pc:picChg chg="add del mod topLvl">
          <ac:chgData name="三上 龍之介" userId="d0ca95c9306568d8" providerId="LiveId" clId="{D6DFCEED-6F25-45AB-8B9A-7FA0EC69900B}" dt="2022-06-01T11:32:29.401" v="1123" actId="478"/>
          <ac:picMkLst>
            <pc:docMk/>
            <pc:sldMk cId="2328471713" sldId="262"/>
            <ac:picMk id="19" creationId="{876FD66F-D570-DE66-C066-80AE0E63546E}"/>
          </ac:picMkLst>
        </pc:picChg>
        <pc:picChg chg="add mod">
          <ac:chgData name="三上 龍之介" userId="d0ca95c9306568d8" providerId="LiveId" clId="{D6DFCEED-6F25-45AB-8B9A-7FA0EC69900B}" dt="2022-06-01T11:32:43.620" v="1127" actId="1036"/>
          <ac:picMkLst>
            <pc:docMk/>
            <pc:sldMk cId="2328471713" sldId="262"/>
            <ac:picMk id="23" creationId="{87FB8D78-57D8-119B-ABD6-DAB2F10565E1}"/>
          </ac:picMkLst>
        </pc:picChg>
      </pc:sldChg>
      <pc:sldChg chg="addSp delSp modSp new mod">
        <pc:chgData name="三上 龍之介" userId="d0ca95c9306568d8" providerId="LiveId" clId="{D6DFCEED-6F25-45AB-8B9A-7FA0EC69900B}" dt="2022-06-08T11:30:28.376" v="1966" actId="1076"/>
        <pc:sldMkLst>
          <pc:docMk/>
          <pc:sldMk cId="4281171012" sldId="263"/>
        </pc:sldMkLst>
        <pc:spChg chg="mod">
          <ac:chgData name="三上 龍之介" userId="d0ca95c9306568d8" providerId="LiveId" clId="{D6DFCEED-6F25-45AB-8B9A-7FA0EC69900B}" dt="2022-06-08T11:19:13.142" v="1772" actId="2711"/>
          <ac:spMkLst>
            <pc:docMk/>
            <pc:sldMk cId="4281171012" sldId="263"/>
            <ac:spMk id="2" creationId="{54762119-3F4F-80C7-3011-02FB2890D9D0}"/>
          </ac:spMkLst>
        </pc:spChg>
        <pc:spChg chg="del">
          <ac:chgData name="三上 龍之介" userId="d0ca95c9306568d8" providerId="LiveId" clId="{D6DFCEED-6F25-45AB-8B9A-7FA0EC69900B}" dt="2022-06-08T11:24:01.622" v="1773" actId="478"/>
          <ac:spMkLst>
            <pc:docMk/>
            <pc:sldMk cId="4281171012" sldId="263"/>
            <ac:spMk id="3" creationId="{20B409BF-16E4-740A-14D8-9543B0703C3B}"/>
          </ac:spMkLst>
        </pc:spChg>
        <pc:spChg chg="add mod">
          <ac:chgData name="三上 龍之介" userId="d0ca95c9306568d8" providerId="LiveId" clId="{D6DFCEED-6F25-45AB-8B9A-7FA0EC69900B}" dt="2022-06-08T11:30:20.997" v="1965" actId="1076"/>
          <ac:spMkLst>
            <pc:docMk/>
            <pc:sldMk cId="4281171012" sldId="263"/>
            <ac:spMk id="14" creationId="{52C0A633-49F8-8D17-1D9C-4E4C2B71FC3E}"/>
          </ac:spMkLst>
        </pc:spChg>
        <pc:spChg chg="add mod">
          <ac:chgData name="三上 龍之介" userId="d0ca95c9306568d8" providerId="LiveId" clId="{D6DFCEED-6F25-45AB-8B9A-7FA0EC69900B}" dt="2022-06-08T11:30:28.376" v="1966" actId="1076"/>
          <ac:spMkLst>
            <pc:docMk/>
            <pc:sldMk cId="4281171012" sldId="263"/>
            <ac:spMk id="15" creationId="{8496B923-F86E-7705-0C47-3B435B3B8636}"/>
          </ac:spMkLst>
        </pc:spChg>
        <pc:picChg chg="add del mod">
          <ac:chgData name="三上 龍之介" userId="d0ca95c9306568d8" providerId="LiveId" clId="{D6DFCEED-6F25-45AB-8B9A-7FA0EC69900B}" dt="2022-06-08T11:24:39.761" v="1778" actId="478"/>
          <ac:picMkLst>
            <pc:docMk/>
            <pc:sldMk cId="4281171012" sldId="263"/>
            <ac:picMk id="5" creationId="{E396C159-EBCB-7394-D729-E637B0011F74}"/>
          </ac:picMkLst>
        </pc:picChg>
        <pc:picChg chg="add del mod">
          <ac:chgData name="三上 龍之介" userId="d0ca95c9306568d8" providerId="LiveId" clId="{D6DFCEED-6F25-45AB-8B9A-7FA0EC69900B}" dt="2022-06-08T11:24:39.096" v="1777" actId="478"/>
          <ac:picMkLst>
            <pc:docMk/>
            <pc:sldMk cId="4281171012" sldId="263"/>
            <ac:picMk id="7" creationId="{D606DA6D-BCDF-8D7D-71DC-33D8DCC0E650}"/>
          </ac:picMkLst>
        </pc:picChg>
        <pc:picChg chg="add del mod">
          <ac:chgData name="三上 龍之介" userId="d0ca95c9306568d8" providerId="LiveId" clId="{D6DFCEED-6F25-45AB-8B9A-7FA0EC69900B}" dt="2022-06-08T11:24:33.705" v="1776" actId="478"/>
          <ac:picMkLst>
            <pc:docMk/>
            <pc:sldMk cId="4281171012" sldId="263"/>
            <ac:picMk id="9" creationId="{79520D33-F44E-FCC0-64D5-2913AE2FE555}"/>
          </ac:picMkLst>
        </pc:picChg>
        <pc:picChg chg="add mod">
          <ac:chgData name="三上 龍之介" userId="d0ca95c9306568d8" providerId="LiveId" clId="{D6DFCEED-6F25-45AB-8B9A-7FA0EC69900B}" dt="2022-06-08T11:30:16.560" v="1964" actId="1076"/>
          <ac:picMkLst>
            <pc:docMk/>
            <pc:sldMk cId="4281171012" sldId="263"/>
            <ac:picMk id="11" creationId="{4621394C-1531-D504-DFFC-311B4B36D874}"/>
          </ac:picMkLst>
        </pc:picChg>
        <pc:picChg chg="add mod">
          <ac:chgData name="三上 龍之介" userId="d0ca95c9306568d8" providerId="LiveId" clId="{D6DFCEED-6F25-45AB-8B9A-7FA0EC69900B}" dt="2022-06-08T11:27:14.342" v="1797" actId="14100"/>
          <ac:picMkLst>
            <pc:docMk/>
            <pc:sldMk cId="4281171012" sldId="263"/>
            <ac:picMk id="13" creationId="{89F1B27F-1689-B139-2657-8D2341EFDE3C}"/>
          </ac:picMkLst>
        </pc:picChg>
      </pc:sldChg>
      <pc:sldChg chg="addSp delSp modSp new mod">
        <pc:chgData name="三上 龍之介" userId="d0ca95c9306568d8" providerId="LiveId" clId="{D6DFCEED-6F25-45AB-8B9A-7FA0EC69900B}" dt="2022-06-08T11:32:02.458" v="2043" actId="1076"/>
        <pc:sldMkLst>
          <pc:docMk/>
          <pc:sldMk cId="6421387" sldId="264"/>
        </pc:sldMkLst>
        <pc:spChg chg="mod">
          <ac:chgData name="三上 龍之介" userId="d0ca95c9306568d8" providerId="LiveId" clId="{D6DFCEED-6F25-45AB-8B9A-7FA0EC69900B}" dt="2022-06-08T11:30:49.160" v="1989" actId="403"/>
          <ac:spMkLst>
            <pc:docMk/>
            <pc:sldMk cId="6421387" sldId="264"/>
            <ac:spMk id="2" creationId="{905A8104-390A-9B5E-01B1-14BD58FB37BC}"/>
          </ac:spMkLst>
        </pc:spChg>
        <pc:spChg chg="del">
          <ac:chgData name="三上 龍之介" userId="d0ca95c9306568d8" providerId="LiveId" clId="{D6DFCEED-6F25-45AB-8B9A-7FA0EC69900B}" dt="2022-06-08T11:30:52.370" v="1990" actId="478"/>
          <ac:spMkLst>
            <pc:docMk/>
            <pc:sldMk cId="6421387" sldId="264"/>
            <ac:spMk id="3" creationId="{A83D2A15-A4B0-6CE7-6221-4C90EAD77E63}"/>
          </ac:spMkLst>
        </pc:spChg>
        <pc:spChg chg="add mod">
          <ac:chgData name="三上 龍之介" userId="d0ca95c9306568d8" providerId="LiveId" clId="{D6DFCEED-6F25-45AB-8B9A-7FA0EC69900B}" dt="2022-06-08T11:32:02.458" v="2043" actId="1076"/>
          <ac:spMkLst>
            <pc:docMk/>
            <pc:sldMk cId="6421387" sldId="264"/>
            <ac:spMk id="6" creationId="{5226B00F-CDA4-E3BB-EE85-D665C6AAD75B}"/>
          </ac:spMkLst>
        </pc:spChg>
        <pc:picChg chg="add mod">
          <ac:chgData name="三上 龍之介" userId="d0ca95c9306568d8" providerId="LiveId" clId="{D6DFCEED-6F25-45AB-8B9A-7FA0EC69900B}" dt="2022-06-08T11:31:09.734" v="1993" actId="1076"/>
          <ac:picMkLst>
            <pc:docMk/>
            <pc:sldMk cId="6421387" sldId="264"/>
            <ac:picMk id="5" creationId="{02141877-D272-DA16-15FF-395F6FAF358F}"/>
          </ac:picMkLst>
        </pc:picChg>
      </pc:sldChg>
      <pc:sldChg chg="new">
        <pc:chgData name="三上 龍之介" userId="d0ca95c9306568d8" providerId="LiveId" clId="{D6DFCEED-6F25-45AB-8B9A-7FA0EC69900B}" dt="2022-06-08T11:26:33.444" v="1788" actId="680"/>
        <pc:sldMkLst>
          <pc:docMk/>
          <pc:sldMk cId="307552836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45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85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34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34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1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21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493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70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655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12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6EC443-0BE8-4929-95DB-3EA5721C6B9F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CACC8B-F479-45FB-9A52-CFE7EFC6D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9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15F90-09D8-1DB0-6688-5F64667E0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020432"/>
            <a:ext cx="10993549" cy="1475013"/>
          </a:xfrm>
        </p:spPr>
        <p:txBody>
          <a:bodyPr>
            <a:normAutofit fontScale="90000"/>
          </a:bodyPr>
          <a:lstStyle/>
          <a:p>
            <a:r>
              <a:rPr kumimoji="1"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ビジュアライゼーション最終発表会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F31E9F-715C-7E48-9E3A-2271E9DD7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kumimoji="1" lang="en-US" altLang="ja-JP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三上龍之介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D0CD1E-DC8A-40E4-E6CE-968C37464F2A}"/>
              </a:ext>
            </a:extLst>
          </p:cNvPr>
          <p:cNvSpPr txBox="1"/>
          <p:nvPr/>
        </p:nvSpPr>
        <p:spPr>
          <a:xfrm>
            <a:off x="3327027" y="4374775"/>
            <a:ext cx="5537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タイトル：学校の教室</a:t>
            </a:r>
          </a:p>
        </p:txBody>
      </p:sp>
    </p:spTree>
    <p:extLst>
      <p:ext uri="{BB962C8B-B14F-4D97-AF65-F5344CB8AC3E}">
        <p14:creationId xmlns:p14="http://schemas.microsoft.com/office/powerpoint/2010/main" val="40515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F096C6-7EF5-04BB-3CF8-94836094F68F}"/>
              </a:ext>
            </a:extLst>
          </p:cNvPr>
          <p:cNvSpPr/>
          <p:nvPr/>
        </p:nvSpPr>
        <p:spPr>
          <a:xfrm>
            <a:off x="1027214" y="3894141"/>
            <a:ext cx="3060000" cy="806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FE268B-2BD8-6403-9AB6-FF19319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概要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A77177-0950-1B4C-41D1-21C7D820310B}"/>
              </a:ext>
            </a:extLst>
          </p:cNvPr>
          <p:cNvSpPr/>
          <p:nvPr/>
        </p:nvSpPr>
        <p:spPr>
          <a:xfrm>
            <a:off x="4523455" y="3894138"/>
            <a:ext cx="1152000" cy="806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FF09AA-D18B-8C84-FE7B-85FE62E4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学校の教室を再現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b="1" i="1" dirty="0"/>
              <a:t>テクスチャマッピング </a:t>
            </a:r>
            <a:r>
              <a:rPr kumimoji="1" lang="ja-JP" altLang="en-US" sz="2400" dirty="0"/>
              <a:t>と </a:t>
            </a:r>
            <a:r>
              <a:rPr kumimoji="1" lang="en-US" altLang="ja-JP" sz="2400" b="1" i="1" dirty="0"/>
              <a:t>STL</a:t>
            </a:r>
            <a:r>
              <a:rPr kumimoji="1" lang="ja-JP" altLang="en-US" sz="2400" b="1" i="1" dirty="0"/>
              <a:t>読込 </a:t>
            </a:r>
            <a:r>
              <a:rPr kumimoji="1" lang="ja-JP" altLang="en-US" sz="2400" dirty="0"/>
              <a:t>を利用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コールバック関数を利用した教室内の移動</a:t>
            </a:r>
            <a:endParaRPr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56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E358F7F-FAEA-F7E7-69B6-B9F5FED2E5E7}"/>
              </a:ext>
            </a:extLst>
          </p:cNvPr>
          <p:cNvSpPr/>
          <p:nvPr/>
        </p:nvSpPr>
        <p:spPr>
          <a:xfrm>
            <a:off x="1779491" y="4116621"/>
            <a:ext cx="1800000" cy="806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3B21BC1-B51B-327A-09E3-B39806A7677D}"/>
              </a:ext>
            </a:extLst>
          </p:cNvPr>
          <p:cNvSpPr/>
          <p:nvPr/>
        </p:nvSpPr>
        <p:spPr>
          <a:xfrm>
            <a:off x="7732813" y="4325865"/>
            <a:ext cx="2988000" cy="806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F3628A4-A249-D82B-335D-D9575B63B121}"/>
              </a:ext>
            </a:extLst>
          </p:cNvPr>
          <p:cNvSpPr/>
          <p:nvPr/>
        </p:nvSpPr>
        <p:spPr>
          <a:xfrm>
            <a:off x="7687233" y="4698226"/>
            <a:ext cx="1080000" cy="806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90B506-B201-3EF3-DD5D-1D977AF0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作成の経緯</a:t>
            </a: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359F16AA-D11D-D504-8547-FF941FADE06D}"/>
              </a:ext>
            </a:extLst>
          </p:cNvPr>
          <p:cNvSpPr>
            <a:spLocks noChangeAspect="1"/>
          </p:cNvSpPr>
          <p:nvPr/>
        </p:nvSpPr>
        <p:spPr>
          <a:xfrm rot="5400000">
            <a:off x="6331394" y="3813382"/>
            <a:ext cx="640834" cy="543604"/>
          </a:xfrm>
          <a:prstGeom prst="triangle">
            <a:avLst/>
          </a:prstGeom>
          <a:solidFill>
            <a:srgbClr val="69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96464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9C60D8-1D51-DE4E-6ADF-6CAE374FD4CE}"/>
              </a:ext>
            </a:extLst>
          </p:cNvPr>
          <p:cNvSpPr txBox="1"/>
          <p:nvPr/>
        </p:nvSpPr>
        <p:spPr>
          <a:xfrm>
            <a:off x="466164" y="3429000"/>
            <a:ext cx="6185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696464"/>
                </a:solidFill>
              </a:rPr>
              <a:t>折角</a:t>
            </a:r>
            <a:r>
              <a:rPr kumimoji="1" lang="en-US" altLang="ja-JP" sz="2400" dirty="0">
                <a:solidFill>
                  <a:srgbClr val="696464"/>
                </a:solidFill>
              </a:rPr>
              <a:t>OpenGL</a:t>
            </a:r>
            <a:r>
              <a:rPr kumimoji="1" lang="ja-JP" altLang="en-US" sz="2400" dirty="0">
                <a:solidFill>
                  <a:srgbClr val="696464"/>
                </a:solidFill>
              </a:rPr>
              <a:t>を利用するので</a:t>
            </a:r>
            <a:endParaRPr kumimoji="1" lang="en-US" altLang="ja-JP" sz="2400" dirty="0">
              <a:solidFill>
                <a:srgbClr val="696464"/>
              </a:solidFill>
            </a:endParaRPr>
          </a:p>
          <a:p>
            <a:r>
              <a:rPr kumimoji="1" lang="ja-JP" altLang="en-US" sz="2400" dirty="0">
                <a:solidFill>
                  <a:srgbClr val="696464"/>
                </a:solidFill>
              </a:rPr>
              <a:t>視覚的に華やかな作品を製作したい！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87FB8D78-57D8-119B-ABD6-DAB2F105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92" y="4234925"/>
            <a:ext cx="830997" cy="83099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CFF7F9-A343-568B-8F37-84F75954766F}"/>
              </a:ext>
            </a:extLst>
          </p:cNvPr>
          <p:cNvSpPr txBox="1"/>
          <p:nvPr/>
        </p:nvSpPr>
        <p:spPr>
          <a:xfrm>
            <a:off x="7584141" y="3300354"/>
            <a:ext cx="4734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696464"/>
                </a:solidFill>
              </a:rPr>
              <a:t>授業で取り扱った機能の中で</a:t>
            </a:r>
            <a:endParaRPr kumimoji="1" lang="en-US" altLang="ja-JP" sz="2400" dirty="0">
              <a:solidFill>
                <a:srgbClr val="696464"/>
              </a:solidFill>
            </a:endParaRPr>
          </a:p>
          <a:p>
            <a:r>
              <a:rPr kumimoji="1" lang="ja-JP" altLang="en-US" sz="2400" dirty="0">
                <a:solidFill>
                  <a:srgbClr val="696464"/>
                </a:solidFill>
              </a:rPr>
              <a:t>特に視覚的な影響が大きい</a:t>
            </a:r>
            <a:endParaRPr kumimoji="1" lang="en-US" altLang="ja-JP" sz="2400" dirty="0">
              <a:solidFill>
                <a:srgbClr val="696464"/>
              </a:solidFill>
            </a:endParaRPr>
          </a:p>
          <a:p>
            <a:r>
              <a:rPr kumimoji="1" lang="ja-JP" altLang="en-US" sz="2400" dirty="0">
                <a:solidFill>
                  <a:srgbClr val="696464"/>
                </a:solidFill>
              </a:rPr>
              <a:t>テクスチャマッピングと</a:t>
            </a:r>
            <a:endParaRPr kumimoji="1" lang="en-US" altLang="ja-JP" sz="2400" dirty="0">
              <a:solidFill>
                <a:srgbClr val="696464"/>
              </a:solidFill>
            </a:endParaRPr>
          </a:p>
          <a:p>
            <a:r>
              <a:rPr kumimoji="1" lang="en-US" altLang="ja-JP" sz="2400" dirty="0">
                <a:solidFill>
                  <a:srgbClr val="696464"/>
                </a:solidFill>
              </a:rPr>
              <a:t>STL</a:t>
            </a:r>
            <a:r>
              <a:rPr kumimoji="1" lang="ja-JP" altLang="en-US" sz="2400" dirty="0">
                <a:solidFill>
                  <a:srgbClr val="696464"/>
                </a:solidFill>
              </a:rPr>
              <a:t>読込を利用しよう！</a:t>
            </a:r>
            <a:endParaRPr kumimoji="1" lang="ja-JP" altLang="en-US" sz="20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7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84A83-7482-C811-F1DC-FC6D3C86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主に利用した機能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821685-6A13-78AA-7EA5-F83BFB354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テクスチャマッピング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A01E98-2AAB-7E02-296A-75F255E915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/>
              <a:t>テクスチャを物体に張り付ける技術</a:t>
            </a:r>
            <a:endParaRPr kumimoji="1" lang="en-US" altLang="ja-JP" dirty="0"/>
          </a:p>
          <a:p>
            <a:r>
              <a:rPr lang="en-US" altLang="ja-JP" dirty="0" err="1"/>
              <a:t>uv</a:t>
            </a:r>
            <a:r>
              <a:rPr lang="ja-JP" altLang="en-US" dirty="0"/>
              <a:t>マッピングを利用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0D53E8-EA9A-0BB2-522F-66EA412A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ja-JP" dirty="0"/>
              <a:t>STL</a:t>
            </a:r>
            <a:r>
              <a:rPr kumimoji="1" lang="ja-JP" altLang="en-US" dirty="0"/>
              <a:t>読込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23A5CA-D828-1BD0-E6B8-CEB1B27805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ja-JP" dirty="0"/>
              <a:t>STL = Stereolithography</a:t>
            </a:r>
          </a:p>
          <a:p>
            <a:r>
              <a:rPr kumimoji="1" lang="en-US" altLang="ja-JP" dirty="0"/>
              <a:t>Blender(3DCG</a:t>
            </a:r>
            <a:r>
              <a:rPr kumimoji="1" lang="ja-JP" altLang="en-US" dirty="0"/>
              <a:t>製作ソフト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</a:t>
            </a:r>
            <a:r>
              <a:rPr kumimoji="1" lang="en-US" altLang="ja-JP" dirty="0"/>
              <a:t>STL</a:t>
            </a:r>
            <a:r>
              <a:rPr kumimoji="1" lang="ja-JP" altLang="en-US" dirty="0"/>
              <a:t>を作成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8CD062A-F4E5-4FBF-7264-259230D0E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9" y="4393551"/>
            <a:ext cx="2926334" cy="195088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9F98CE-335A-834B-8033-40362A5062F3}"/>
              </a:ext>
            </a:extLst>
          </p:cNvPr>
          <p:cNvSpPr txBox="1"/>
          <p:nvPr/>
        </p:nvSpPr>
        <p:spPr>
          <a:xfrm>
            <a:off x="1103392" y="6344440"/>
            <a:ext cx="249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プログラムで利用したテクスチャ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9A621E-C9DB-1F62-3CA7-EC171D11BB94}"/>
              </a:ext>
            </a:extLst>
          </p:cNvPr>
          <p:cNvSpPr txBox="1"/>
          <p:nvPr/>
        </p:nvSpPr>
        <p:spPr>
          <a:xfrm>
            <a:off x="7277587" y="6344439"/>
            <a:ext cx="2057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Blender</a:t>
            </a:r>
            <a:r>
              <a:rPr kumimoji="1" lang="ja-JP" altLang="en-US" sz="1200" dirty="0"/>
              <a:t>で作成した机と椅子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7B9090F-97C1-E12C-E7F6-DE3341BA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24" y="3944176"/>
            <a:ext cx="3159547" cy="236966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6CFFDF2-91EE-A17E-3D19-704C04EE3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25" y="3945036"/>
            <a:ext cx="3158400" cy="2368800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D76C33F-97A8-5F0E-65B9-A72620B67603}"/>
              </a:ext>
            </a:extLst>
          </p:cNvPr>
          <p:cNvCxnSpPr>
            <a:cxnSpLocks/>
          </p:cNvCxnSpPr>
          <p:nvPr/>
        </p:nvCxnSpPr>
        <p:spPr>
          <a:xfrm>
            <a:off x="8306424" y="3944176"/>
            <a:ext cx="0" cy="236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6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62119-3F4F-80C7-3011-02FB2890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代表する画面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621394C-1531-D504-DFFC-311B4B36D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04"/>
            <a:ext cx="5952564" cy="31498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9F1B27F-1689-B139-2657-8D2341EFD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89" y="3708103"/>
            <a:ext cx="5923412" cy="31498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2C0A633-49F8-8D17-1D9C-4E4C2B71FC3E}"/>
              </a:ext>
            </a:extLst>
          </p:cNvPr>
          <p:cNvSpPr txBox="1"/>
          <p:nvPr/>
        </p:nvSpPr>
        <p:spPr>
          <a:xfrm>
            <a:off x="5952564" y="2780565"/>
            <a:ext cx="344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教室の後ろから黒板を見た図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96B923-F86E-7705-0C47-3B435B3B8636}"/>
              </a:ext>
            </a:extLst>
          </p:cNvPr>
          <p:cNvSpPr txBox="1"/>
          <p:nvPr/>
        </p:nvSpPr>
        <p:spPr>
          <a:xfrm>
            <a:off x="2494448" y="5745797"/>
            <a:ext cx="377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教室の前からロッカーを見た図→</a:t>
            </a:r>
          </a:p>
        </p:txBody>
      </p:sp>
    </p:spTree>
    <p:extLst>
      <p:ext uri="{BB962C8B-B14F-4D97-AF65-F5344CB8AC3E}">
        <p14:creationId xmlns:p14="http://schemas.microsoft.com/office/powerpoint/2010/main" val="428117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A8104-390A-9B5E-01B1-14BD58FB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代表する画面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141877-D272-DA16-15FF-395F6FAF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35" y="2068980"/>
            <a:ext cx="9466729" cy="35598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26B00F-CDA4-E3BB-EE85-D665C6AAD75B}"/>
              </a:ext>
            </a:extLst>
          </p:cNvPr>
          <p:cNvSpPr txBox="1"/>
          <p:nvPr/>
        </p:nvSpPr>
        <p:spPr>
          <a:xfrm>
            <a:off x="4652681" y="5720166"/>
            <a:ext cx="288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↑外側から教室を見た図</a:t>
            </a:r>
          </a:p>
        </p:txBody>
      </p:sp>
    </p:spTree>
    <p:extLst>
      <p:ext uri="{BB962C8B-B14F-4D97-AF65-F5344CB8AC3E}">
        <p14:creationId xmlns:p14="http://schemas.microsoft.com/office/powerpoint/2010/main" val="6421387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オレンジがかった赤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配当</Template>
  <TotalTime>735</TotalTime>
  <Words>145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コーポレート・ロゴ ver2 Bold</vt:lpstr>
      <vt:lpstr>Gill Sans MT</vt:lpstr>
      <vt:lpstr>Wingdings 2</vt:lpstr>
      <vt:lpstr>メイリオ</vt:lpstr>
      <vt:lpstr>配当</vt:lpstr>
      <vt:lpstr>ビジュアライゼーション最終発表会</vt:lpstr>
      <vt:lpstr>概要</vt:lpstr>
      <vt:lpstr>作成の経緯</vt:lpstr>
      <vt:lpstr>主に利用した機能</vt:lpstr>
      <vt:lpstr>代表する画面</vt:lpstr>
      <vt:lpstr>代表する画面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ビジュアライゼーション最終発表会</dc:title>
  <dc:creator>三上 龍之介</dc:creator>
  <cp:lastModifiedBy>三上 龍之介</cp:lastModifiedBy>
  <cp:revision>17</cp:revision>
  <dcterms:created xsi:type="dcterms:W3CDTF">2022-06-01T08:30:30Z</dcterms:created>
  <dcterms:modified xsi:type="dcterms:W3CDTF">2022-07-06T05:51:27Z</dcterms:modified>
</cp:coreProperties>
</file>