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0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877F-C056-5E8D-B9AA-15FFBF31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4BA02-DA8C-715E-6A2E-3869E937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811D-F6B8-DD6B-AB50-4A2E4693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8E01-3565-207A-5D69-40B9426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EDB1-97AC-8FBC-801D-D5EA6F2A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19EB-113B-5A94-548E-1460D51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F1C1-8A1D-5DA2-642D-CD968ADC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3F45-F390-C0EC-D422-C59B5E01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7643-1C29-F20A-FB5C-87BAEF2C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A0B3-1869-AD1A-5D43-0C70E06E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54BF8-7648-138B-BE2B-2B2AE54F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AB677-985A-A0DE-D48C-0EE3AAE50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7E7D-B3AD-4B1A-A451-6D3DE655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6F38-BC32-1A64-A3FA-34F7559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EE6C-EC6A-6D52-604F-207615C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D16B-AEE4-14DE-FF4A-BBA0D072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8D8C-2323-D1C8-2DFF-ECEA01BE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03DD-6A4F-ACB0-0C58-16321D9C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3CC9-F3CD-96B4-DBE4-BD2A0340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459-85C8-58F6-3E59-D0F726DF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53A5-B98D-6C08-E26C-C29150E8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63CF-01C5-224A-3855-7C06CC6C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D88C-EFDF-CD9C-4F1D-A068330F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5D83-6D68-BE7A-B863-9BD18514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A296-C63D-D5A7-D794-C7CEACF3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580-5D0C-1EB1-DE1E-665853B5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881C-6D5D-B359-E4AC-EE2BE009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ACC2-550F-ADCE-E405-2C80CA0F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93D27-E870-3CCE-E4AB-2041E3C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022E-F7AE-BDE5-A771-C507306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97B14-0F26-BA39-2EF0-9685154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AFC1-5CED-CC9B-6695-D8350320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B7B2E-A484-5725-8801-FF5C95EF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A0066-2210-2749-C6F2-FE9DA4DA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951E-E83F-EB97-A20B-A0DE19575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74009-4764-DF1E-6828-6EC9B0483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ECAE2-06EA-9EF2-1E62-44259831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CF56B-A3F0-717F-312A-ABEA2179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669B-8009-6CFE-4334-C0ABBB4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02B7-A2C6-2B23-E8D4-96258AA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01FC0-E94B-B4AF-BC59-4DDE0ECE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5CDCE-6C31-58D2-7FD0-A13F8939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8574-88F1-F3F6-A5BA-E260E912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69D27-EA59-99EE-AF3C-AB618CB4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B691-818D-2B4F-BFC7-125665F3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2EB00-CFF3-D689-8CCB-6FA37F0D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8B84-0241-F9C6-CE59-15D7F99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6FE8-64E3-4902-D7DD-9D596DAC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CCA2-E181-6984-42D9-193443E9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1BF68-C11A-D71F-68E7-BFDD5320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4831-406F-618D-9E63-559A81ED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D744-93FF-CD14-7479-F219B11E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618-5755-84C3-82B0-2DC6219F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932E0-8D0B-68D6-7ED9-B18C9FD80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55C1C-ECF8-CF3D-4DEE-AA3E9E70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6769-940D-C8FC-3997-8E61AC4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717D-C779-F2A6-C532-A44F6DA6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1A89-064C-7B10-3DC4-BB592196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6599C-CD74-1719-C5C3-E5283543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A568-A251-C291-AECC-F12B1888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CA5C-3A06-FA2C-0C86-79F1D3911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26DA1-BF61-854D-9145-6E48F89EC872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E0DB-F8F1-0789-C914-BC4B8DB6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07D8-970F-0B6A-E574-E609245F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D1E5F-DDD0-7148-87CA-A3DFB676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BEE7-B789-39AC-E08F-5F08F7361A88}"/>
              </a:ext>
            </a:extLst>
          </p:cNvPr>
          <p:cNvSpPr/>
          <p:nvPr/>
        </p:nvSpPr>
        <p:spPr>
          <a:xfrm>
            <a:off x="2161309" y="1311564"/>
            <a:ext cx="397164" cy="378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B82B-8F80-2328-9353-DF188A6EB658}"/>
              </a:ext>
            </a:extLst>
          </p:cNvPr>
          <p:cNvSpPr/>
          <p:nvPr/>
        </p:nvSpPr>
        <p:spPr>
          <a:xfrm>
            <a:off x="2161309" y="2210298"/>
            <a:ext cx="397164" cy="378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9BCABC-0255-6B60-0D22-DF65A73E667B}"/>
              </a:ext>
            </a:extLst>
          </p:cNvPr>
          <p:cNvSpPr/>
          <p:nvPr/>
        </p:nvSpPr>
        <p:spPr>
          <a:xfrm>
            <a:off x="3523288" y="1527984"/>
            <a:ext cx="1585608" cy="762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E51C9-1A21-A719-833C-67942AB66F3A}"/>
              </a:ext>
            </a:extLst>
          </p:cNvPr>
          <p:cNvSpPr/>
          <p:nvPr/>
        </p:nvSpPr>
        <p:spPr>
          <a:xfrm>
            <a:off x="5841447" y="1527984"/>
            <a:ext cx="1585608" cy="7610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A68AC-C02B-2D17-32DE-0317937B91E7}"/>
              </a:ext>
            </a:extLst>
          </p:cNvPr>
          <p:cNvSpPr/>
          <p:nvPr/>
        </p:nvSpPr>
        <p:spPr>
          <a:xfrm>
            <a:off x="4219621" y="3109031"/>
            <a:ext cx="397164" cy="378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6BD210-4206-21CC-7FA8-F11B3EC7DC1E}"/>
              </a:ext>
            </a:extLst>
          </p:cNvPr>
          <p:cNvSpPr/>
          <p:nvPr/>
        </p:nvSpPr>
        <p:spPr>
          <a:xfrm>
            <a:off x="5841447" y="2917272"/>
            <a:ext cx="1619164" cy="762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00FB6-3AA4-1A2C-D56A-E336BCBA989D}"/>
              </a:ext>
            </a:extLst>
          </p:cNvPr>
          <p:cNvCxnSpPr>
            <a:cxnSpLocks/>
          </p:cNvCxnSpPr>
          <p:nvPr/>
        </p:nvCxnSpPr>
        <p:spPr>
          <a:xfrm>
            <a:off x="2558473" y="1500909"/>
            <a:ext cx="1042976" cy="18934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05DFA-ADAB-FECE-E9A2-FE9CAD5B5C3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58473" y="2147582"/>
            <a:ext cx="1042976" cy="25206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C0BC91-1F75-8FE1-F535-64027EE1F00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108896" y="1908495"/>
            <a:ext cx="732551" cy="59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8C37D3-3E33-AA0A-4C3B-D873F1ADB9F1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4616785" y="3298377"/>
            <a:ext cx="1224662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FD4561-E24A-98AD-6504-FD117A34968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27055" y="1908495"/>
            <a:ext cx="14568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D4F599-F036-5536-E02B-0534D59E6DD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460611" y="2059910"/>
            <a:ext cx="1423244" cy="123846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966CF-DB5B-3154-F85B-185C89504FB4}"/>
                  </a:ext>
                </a:extLst>
              </p:cNvPr>
              <p:cNvSpPr txBox="1"/>
              <p:nvPr/>
            </p:nvSpPr>
            <p:spPr>
              <a:xfrm>
                <a:off x="1061609" y="4111722"/>
                <a:ext cx="2440426" cy="2272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966CF-DB5B-3154-F85B-185C8950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09" y="4111722"/>
                <a:ext cx="2440426" cy="2272930"/>
              </a:xfrm>
              <a:prstGeom prst="rect">
                <a:avLst/>
              </a:prstGeom>
              <a:blipFill>
                <a:blip r:embed="rId2"/>
                <a:stretch>
                  <a:fillRect t="-111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B934EB9-D3C1-25AE-8671-B39F0A9ED07A}"/>
              </a:ext>
            </a:extLst>
          </p:cNvPr>
          <p:cNvSpPr/>
          <p:nvPr/>
        </p:nvSpPr>
        <p:spPr>
          <a:xfrm>
            <a:off x="8917411" y="1527984"/>
            <a:ext cx="1585608" cy="7610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752DB-9A82-5F74-0E13-570460E205F3}"/>
                  </a:ext>
                </a:extLst>
              </p:cNvPr>
              <p:cNvSpPr txBox="1"/>
              <p:nvPr/>
            </p:nvSpPr>
            <p:spPr>
              <a:xfrm>
                <a:off x="3756420" y="1769995"/>
                <a:ext cx="109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752DB-9A82-5F74-0E13-570460E2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20" y="1769995"/>
                <a:ext cx="1096389" cy="276999"/>
              </a:xfrm>
              <a:prstGeom prst="rect">
                <a:avLst/>
              </a:prstGeom>
              <a:blipFill>
                <a:blip r:embed="rId3"/>
                <a:stretch>
                  <a:fillRect l="-2273" r="-45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79044-9989-6B74-E22C-D7ABA962E299}"/>
                  </a:ext>
                </a:extLst>
              </p:cNvPr>
              <p:cNvSpPr txBox="1"/>
              <p:nvPr/>
            </p:nvSpPr>
            <p:spPr>
              <a:xfrm>
                <a:off x="6018933" y="1769994"/>
                <a:ext cx="1195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79044-9989-6B74-E22C-D7ABA962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33" y="1769994"/>
                <a:ext cx="1195327" cy="276999"/>
              </a:xfrm>
              <a:prstGeom prst="rect">
                <a:avLst/>
              </a:prstGeom>
              <a:blipFill>
                <a:blip r:embed="rId4"/>
                <a:stretch>
                  <a:fillRect l="-2105" t="-8696" r="-210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8DC234-C147-E0DA-DA3B-D3E384B71741}"/>
                  </a:ext>
                </a:extLst>
              </p:cNvPr>
              <p:cNvSpPr txBox="1"/>
              <p:nvPr/>
            </p:nvSpPr>
            <p:spPr>
              <a:xfrm>
                <a:off x="6210105" y="3163546"/>
                <a:ext cx="856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8DC234-C147-E0DA-DA3B-D3E384B71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05" y="3163546"/>
                <a:ext cx="856004" cy="276999"/>
              </a:xfrm>
              <a:prstGeom prst="rect">
                <a:avLst/>
              </a:prstGeom>
              <a:blipFill>
                <a:blip r:embed="rId5"/>
                <a:stretch>
                  <a:fillRect l="-735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55C26-F1B2-62BE-6855-492F645808B3}"/>
                  </a:ext>
                </a:extLst>
              </p:cNvPr>
              <p:cNvSpPr txBox="1"/>
              <p:nvPr/>
            </p:nvSpPr>
            <p:spPr>
              <a:xfrm>
                <a:off x="9150542" y="1769993"/>
                <a:ext cx="1141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55C26-F1B2-62BE-6855-492F6458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542" y="1769993"/>
                <a:ext cx="1141787" cy="276999"/>
              </a:xfrm>
              <a:prstGeom prst="rect">
                <a:avLst/>
              </a:prstGeom>
              <a:blipFill>
                <a:blip r:embed="rId6"/>
                <a:stretch>
                  <a:fillRect l="-6593" t="-8696" r="-109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975CA6-A80F-9F50-A17C-011046836BC6}"/>
                  </a:ext>
                </a:extLst>
              </p:cNvPr>
              <p:cNvSpPr txBox="1"/>
              <p:nvPr/>
            </p:nvSpPr>
            <p:spPr>
              <a:xfrm>
                <a:off x="2788690" y="4422576"/>
                <a:ext cx="2440426" cy="1374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975CA6-A80F-9F50-A17C-01104683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690" y="4422576"/>
                <a:ext cx="2440426" cy="1374222"/>
              </a:xfrm>
              <a:prstGeom prst="rect">
                <a:avLst/>
              </a:prstGeom>
              <a:blipFill>
                <a:blip r:embed="rId7"/>
                <a:stretch>
                  <a:fillRect t="-917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4CE3E0-9722-C41E-74F6-CFB36AAA051A}"/>
                  </a:ext>
                </a:extLst>
              </p:cNvPr>
              <p:cNvSpPr txBox="1"/>
              <p:nvPr/>
            </p:nvSpPr>
            <p:spPr>
              <a:xfrm>
                <a:off x="4418203" y="4412444"/>
                <a:ext cx="2440426" cy="137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4CE3E0-9722-C41E-74F6-CFB36AAA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3" y="4412444"/>
                <a:ext cx="2440426" cy="1376146"/>
              </a:xfrm>
              <a:prstGeom prst="rect">
                <a:avLst/>
              </a:prstGeom>
              <a:blipFill>
                <a:blip r:embed="rId8"/>
                <a:stretch>
                  <a:fillRect t="-9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>
            <a:extLst>
              <a:ext uri="{FF2B5EF4-FFF2-40B4-BE49-F238E27FC236}">
                <a16:creationId xmlns:a16="http://schemas.microsoft.com/office/drawing/2014/main" id="{DB6183F6-7CA6-480B-2C9A-3ACF984A0426}"/>
              </a:ext>
            </a:extLst>
          </p:cNvPr>
          <p:cNvSpPr/>
          <p:nvPr/>
        </p:nvSpPr>
        <p:spPr>
          <a:xfrm>
            <a:off x="6411089" y="5077314"/>
            <a:ext cx="895080" cy="34174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E4AC4D1-CF28-F466-89AC-2373D91F3F80}"/>
                  </a:ext>
                </a:extLst>
              </p:cNvPr>
              <p:cNvSpPr txBox="1"/>
              <p:nvPr/>
            </p:nvSpPr>
            <p:spPr>
              <a:xfrm>
                <a:off x="7514089" y="4113004"/>
                <a:ext cx="4414691" cy="2271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E4AC4D1-CF28-F466-89AC-2373D91F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89" y="4113004"/>
                <a:ext cx="4414691" cy="2271648"/>
              </a:xfrm>
              <a:prstGeom prst="rect">
                <a:avLst/>
              </a:prstGeom>
              <a:blipFill>
                <a:blip r:embed="rId9"/>
                <a:stretch>
                  <a:fillRect l="-1719" t="-1676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Yuliang Xiao</dc:creator>
  <cp:lastModifiedBy>Yuliang Xiao</cp:lastModifiedBy>
  <cp:revision>1</cp:revision>
  <dcterms:created xsi:type="dcterms:W3CDTF">2025-02-01T04:42:44Z</dcterms:created>
  <dcterms:modified xsi:type="dcterms:W3CDTF">2025-02-01T05:31:37Z</dcterms:modified>
</cp:coreProperties>
</file>