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D82828"/>
    <a:srgbClr val="FF0000"/>
    <a:srgbClr val="0000FF"/>
    <a:srgbClr val="21F326"/>
    <a:srgbClr val="416F46"/>
    <a:srgbClr val="33E13B"/>
    <a:srgbClr val="2E8232"/>
    <a:srgbClr val="545C54"/>
    <a:srgbClr val="17F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971600" y="779754"/>
            <a:ext cx="1872208" cy="1857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小松秀生\AppData\Local\Microsoft\Windows\Temporary Internet Files\Content.IE5\AEKBIRF1\lgi01a201309211300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87" y="3068960"/>
            <a:ext cx="2173961" cy="2090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971600" y="3212976"/>
            <a:ext cx="1872208" cy="1857158"/>
            <a:chOff x="971600" y="3212976"/>
            <a:chExt cx="1872208" cy="1857158"/>
          </a:xfrm>
        </p:grpSpPr>
        <p:sp>
          <p:nvSpPr>
            <p:cNvPr id="3" name="角丸四角形 2"/>
            <p:cNvSpPr/>
            <p:nvPr/>
          </p:nvSpPr>
          <p:spPr>
            <a:xfrm>
              <a:off x="971600" y="3212976"/>
              <a:ext cx="1872208" cy="185715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Picture 2" descr="C:\Users\小松秀生\AppData\Local\Microsoft\Windows\Temporary Internet Files\Content.IE5\AEKBIRF1\lgi01a201309211300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421475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角丸四角形 6"/>
          <p:cNvSpPr/>
          <p:nvPr/>
        </p:nvSpPr>
        <p:spPr>
          <a:xfrm>
            <a:off x="3779912" y="3235377"/>
            <a:ext cx="1872208" cy="18571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05消しゴム/けしごむ/フリー/素材/イラスト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8" t="9741" r="26702" b="12254"/>
          <a:stretch/>
        </p:blipFill>
        <p:spPr bwMode="auto">
          <a:xfrm>
            <a:off x="6502495" y="617946"/>
            <a:ext cx="2173961" cy="2090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05消しゴム/けしごむ/フリー/素材/イラス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68" y="3140968"/>
            <a:ext cx="2615808" cy="20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pancos-sozai.com/wp-content/uploads/%E9%9F%B3%E7%AC%A6-%E7%B4%A0%E6%9D%9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215" y="662845"/>
            <a:ext cx="2173961" cy="2090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755576" y="1878779"/>
            <a:ext cx="3168352" cy="3168352"/>
          </a:xfrm>
          <a:prstGeom prst="roundRect">
            <a:avLst/>
          </a:prstGeom>
          <a:pattFill prst="openDmnd">
            <a:fgClr>
              <a:srgbClr val="2E8232"/>
            </a:fgClr>
            <a:bgClr>
              <a:srgbClr val="17FD17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端子 2"/>
          <p:cNvSpPr/>
          <p:nvPr/>
        </p:nvSpPr>
        <p:spPr>
          <a:xfrm>
            <a:off x="5256076" y="3628997"/>
            <a:ext cx="1476164" cy="504056"/>
          </a:xfrm>
          <a:prstGeom prst="flowChartTerminator">
            <a:avLst/>
          </a:prstGeom>
          <a:pattFill prst="openDmnd">
            <a:fgClr>
              <a:srgbClr val="416F46"/>
            </a:fgClr>
            <a:bgClr>
              <a:srgbClr val="21F326"/>
            </a:bgClr>
          </a:pattFill>
          <a:effectLst>
            <a:outerShdw blurRad="40000" dist="23000" dir="1518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 : 端子 3"/>
          <p:cNvSpPr/>
          <p:nvPr/>
        </p:nvSpPr>
        <p:spPr>
          <a:xfrm>
            <a:off x="5256076" y="4437112"/>
            <a:ext cx="1476164" cy="504056"/>
          </a:xfrm>
          <a:prstGeom prst="flowChartTerminator">
            <a:avLst/>
          </a:prstGeom>
          <a:pattFill prst="openDmnd">
            <a:fgClr>
              <a:srgbClr val="663300"/>
            </a:fgClr>
            <a:bgClr>
              <a:srgbClr val="FF0000"/>
            </a:bgClr>
          </a:patt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端子 4"/>
          <p:cNvSpPr/>
          <p:nvPr/>
        </p:nvSpPr>
        <p:spPr>
          <a:xfrm>
            <a:off x="5256076" y="2852936"/>
            <a:ext cx="1476164" cy="504056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effectLst>
            <a:outerShdw blurRad="40000" dist="23000" dir="1518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043608" y="1844824"/>
            <a:ext cx="3096344" cy="3024336"/>
          </a:xfrm>
          <a:prstGeom prst="ellipse">
            <a:avLst/>
          </a:prstGeom>
          <a:gradFill flip="none" rotWithShape="1">
            <a:gsLst>
              <a:gs pos="0">
                <a:srgbClr val="21F326">
                  <a:shade val="30000"/>
                  <a:satMod val="115000"/>
                </a:srgbClr>
              </a:gs>
              <a:gs pos="50000">
                <a:srgbClr val="21F326">
                  <a:shade val="67500"/>
                  <a:satMod val="115000"/>
                </a:srgbClr>
              </a:gs>
              <a:gs pos="100000">
                <a:srgbClr val="21F32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://pancos-sozai.com/wp-content/uploads/%E9%9F%B3%E7%AC%A6-%E7%B4%A0%E6%9D%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65" y="2024844"/>
            <a:ext cx="22979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5148064" y="1772816"/>
            <a:ext cx="3096344" cy="3024336"/>
          </a:xfrm>
          <a:prstGeom prst="ellipse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http://pancos-sozai.com/wp-content/uploads/%E9%9F%B3%E7%AC%A6-%E7%B4%A0%E6%9D%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21" y="1952836"/>
            <a:ext cx="22979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851920" y="550538"/>
            <a:ext cx="1152128" cy="1080120"/>
            <a:chOff x="3851920" y="550538"/>
            <a:chExt cx="1152128" cy="1080120"/>
          </a:xfrm>
        </p:grpSpPr>
        <p:sp>
          <p:nvSpPr>
            <p:cNvPr id="2" name="角丸四角形 1"/>
            <p:cNvSpPr/>
            <p:nvPr/>
          </p:nvSpPr>
          <p:spPr>
            <a:xfrm>
              <a:off x="3851920" y="550538"/>
              <a:ext cx="1152128" cy="108012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/>
            <p:cNvSpPr/>
            <p:nvPr/>
          </p:nvSpPr>
          <p:spPr>
            <a:xfrm rot="5400000">
              <a:off x="4067944" y="766562"/>
              <a:ext cx="792088" cy="6480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2041718" y="550538"/>
            <a:ext cx="1110791" cy="108012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6200000">
            <a:off x="2180400" y="758542"/>
            <a:ext cx="792088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rot="5400000">
            <a:off x="2057053" y="2292208"/>
            <a:ext cx="1110791" cy="1080120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195735" y="2500212"/>
            <a:ext cx="792088" cy="64807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 rot="16200000">
            <a:off x="2092281" y="4236423"/>
            <a:ext cx="1110791" cy="1080120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252408" y="4452447"/>
            <a:ext cx="792088" cy="64807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463988" y="2708920"/>
            <a:ext cx="2412268" cy="23915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sic"/>
          <p:cNvSpPr>
            <a:spLocks noEditPoints="1" noChangeArrowheads="1"/>
          </p:cNvSpPr>
          <p:nvPr/>
        </p:nvSpPr>
        <p:spPr bwMode="auto">
          <a:xfrm>
            <a:off x="1403648" y="1732037"/>
            <a:ext cx="1809750" cy="1809750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44176"/>
            <a:ext cx="1944216" cy="19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27584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altLang="ja-JP" sz="48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LUO</a:t>
            </a:r>
          </a:p>
          <a:p>
            <a:pPr algn="ctr"/>
            <a:r>
              <a:rPr kumimoji="1" lang="fi-FI" altLang="ja-JP" sz="48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MUSIIKKIA</a:t>
            </a:r>
          </a:p>
          <a:p>
            <a:pPr algn="ctr"/>
            <a:r>
              <a:rPr lang="fi-FI" altLang="ja-JP" sz="48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ILMAISEKSI</a:t>
            </a:r>
            <a:endParaRPr kumimoji="1" lang="ja-JP" altLang="en-US" sz="48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04048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HARJOITTELE</a:t>
            </a:r>
            <a:endParaRPr lang="en-US" altLang="ja-JP" sz="4400" b="1" i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ja-JP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MUSIIKIN</a:t>
            </a:r>
            <a:br>
              <a:rPr lang="en-US" altLang="ja-JP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altLang="ja-JP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TEKEMIST</a:t>
            </a:r>
            <a:r>
              <a:rPr lang="fi-FI" altLang="ja-JP" sz="4400" b="1" i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Ä</a:t>
            </a:r>
            <a:endParaRPr kumimoji="1" lang="ja-JP" altLang="en-US" sz="4000" b="1" i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6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sic"/>
          <p:cNvSpPr>
            <a:spLocks noEditPoints="1" noChangeArrowheads="1"/>
          </p:cNvSpPr>
          <p:nvPr/>
        </p:nvSpPr>
        <p:spPr bwMode="auto">
          <a:xfrm>
            <a:off x="1403648" y="1732037"/>
            <a:ext cx="1809750" cy="1809750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44176"/>
            <a:ext cx="1944216" cy="19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27584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altLang="ja-JP" sz="4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FREE </a:t>
            </a:r>
            <a:r>
              <a:rPr kumimoji="1" lang="fi-FI" altLang="ja-JP" sz="4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MAKING</a:t>
            </a:r>
            <a:endParaRPr kumimoji="1" lang="fi-FI" altLang="ja-JP" sz="36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fi-FI" altLang="ja-JP" sz="4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MUSIC </a:t>
            </a:r>
            <a:r>
              <a:rPr kumimoji="1" lang="fi-FI" altLang="ja-JP" sz="4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MODE</a:t>
            </a:r>
            <a:endParaRPr kumimoji="1" lang="ja-JP" altLang="en-US" sz="4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04048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ja-JP" sz="5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LESSON</a:t>
            </a:r>
          </a:p>
          <a:p>
            <a:pPr algn="ctr"/>
            <a:r>
              <a:rPr lang="fi-FI" altLang="ja-JP" sz="5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MODE</a:t>
            </a:r>
            <a:endParaRPr kumimoji="1" lang="ja-JP" altLang="en-US" sz="5400" b="1" i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9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sic"/>
          <p:cNvSpPr>
            <a:spLocks noEditPoints="1" noChangeArrowheads="1"/>
          </p:cNvSpPr>
          <p:nvPr/>
        </p:nvSpPr>
        <p:spPr bwMode="auto">
          <a:xfrm>
            <a:off x="1403648" y="1732037"/>
            <a:ext cx="1809750" cy="1809750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44176"/>
            <a:ext cx="1944216" cy="19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27584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自由に</a:t>
            </a:r>
            <a:endParaRPr lang="en-US" altLang="ja-JP" sz="44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ja-JP" altLang="en-US" sz="4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音楽づくり</a:t>
            </a:r>
            <a:endParaRPr lang="en-US" altLang="ja-JP" sz="44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04048" y="1196752"/>
            <a:ext cx="316835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音楽づくりの</a:t>
            </a:r>
            <a:endParaRPr lang="en-US" altLang="ja-JP" sz="4400" b="1" i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i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学習</a:t>
            </a:r>
            <a:r>
              <a:rPr lang="ja-JP" altLang="en-US" sz="44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をする</a:t>
            </a:r>
            <a:endParaRPr lang="en-US" altLang="ja-JP" sz="4400" b="1" i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 flipH="1">
            <a:off x="1571492" y="1854199"/>
            <a:ext cx="1830387" cy="1565275"/>
            <a:chOff x="2049" y="996"/>
            <a:chExt cx="1153" cy="986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049" y="996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052" y="1017"/>
              <a:ext cx="481" cy="594"/>
            </a:xfrm>
            <a:custGeom>
              <a:avLst/>
              <a:gdLst>
                <a:gd name="T0" fmla="*/ 351 w 962"/>
                <a:gd name="T1" fmla="*/ 2 h 1189"/>
                <a:gd name="T2" fmla="*/ 322 w 962"/>
                <a:gd name="T3" fmla="*/ 0 h 1189"/>
                <a:gd name="T4" fmla="*/ 272 w 962"/>
                <a:gd name="T5" fmla="*/ 5 h 1189"/>
                <a:gd name="T6" fmla="*/ 210 w 962"/>
                <a:gd name="T7" fmla="*/ 19 h 1189"/>
                <a:gd name="T8" fmla="*/ 143 w 962"/>
                <a:gd name="T9" fmla="*/ 47 h 1189"/>
                <a:gd name="T10" fmla="*/ 79 w 962"/>
                <a:gd name="T11" fmla="*/ 95 h 1189"/>
                <a:gd name="T12" fmla="*/ 31 w 962"/>
                <a:gd name="T13" fmla="*/ 167 h 1189"/>
                <a:gd name="T14" fmla="*/ 3 w 962"/>
                <a:gd name="T15" fmla="*/ 269 h 1189"/>
                <a:gd name="T16" fmla="*/ 4 w 962"/>
                <a:gd name="T17" fmla="*/ 397 h 1189"/>
                <a:gd name="T18" fmla="*/ 35 w 962"/>
                <a:gd name="T19" fmla="*/ 507 h 1189"/>
                <a:gd name="T20" fmla="*/ 90 w 962"/>
                <a:gd name="T21" fmla="*/ 598 h 1189"/>
                <a:gd name="T22" fmla="*/ 159 w 962"/>
                <a:gd name="T23" fmla="*/ 675 h 1189"/>
                <a:gd name="T24" fmla="*/ 239 w 962"/>
                <a:gd name="T25" fmla="*/ 745 h 1189"/>
                <a:gd name="T26" fmla="*/ 325 w 962"/>
                <a:gd name="T27" fmla="*/ 813 h 1189"/>
                <a:gd name="T28" fmla="*/ 408 w 962"/>
                <a:gd name="T29" fmla="*/ 884 h 1189"/>
                <a:gd name="T30" fmla="*/ 483 w 962"/>
                <a:gd name="T31" fmla="*/ 966 h 1189"/>
                <a:gd name="T32" fmla="*/ 546 w 962"/>
                <a:gd name="T33" fmla="*/ 1059 h 1189"/>
                <a:gd name="T34" fmla="*/ 612 w 962"/>
                <a:gd name="T35" fmla="*/ 1130 h 1189"/>
                <a:gd name="T36" fmla="*/ 679 w 962"/>
                <a:gd name="T37" fmla="*/ 1174 h 1189"/>
                <a:gd name="T38" fmla="*/ 743 w 962"/>
                <a:gd name="T39" fmla="*/ 1189 h 1189"/>
                <a:gd name="T40" fmla="*/ 802 w 962"/>
                <a:gd name="T41" fmla="*/ 1177 h 1189"/>
                <a:gd name="T42" fmla="*/ 853 w 962"/>
                <a:gd name="T43" fmla="*/ 1135 h 1189"/>
                <a:gd name="T44" fmla="*/ 892 w 962"/>
                <a:gd name="T45" fmla="*/ 1065 h 1189"/>
                <a:gd name="T46" fmla="*/ 917 w 962"/>
                <a:gd name="T47" fmla="*/ 967 h 1189"/>
                <a:gd name="T48" fmla="*/ 932 w 962"/>
                <a:gd name="T49" fmla="*/ 771 h 1189"/>
                <a:gd name="T50" fmla="*/ 956 w 962"/>
                <a:gd name="T51" fmla="*/ 485 h 1189"/>
                <a:gd name="T52" fmla="*/ 959 w 962"/>
                <a:gd name="T53" fmla="*/ 230 h 1189"/>
                <a:gd name="T54" fmla="*/ 908 w 962"/>
                <a:gd name="T55" fmla="*/ 65 h 1189"/>
                <a:gd name="T56" fmla="*/ 818 w 962"/>
                <a:gd name="T57" fmla="*/ 29 h 1189"/>
                <a:gd name="T58" fmla="*/ 741 w 962"/>
                <a:gd name="T59" fmla="*/ 21 h 1189"/>
                <a:gd name="T60" fmla="*/ 658 w 962"/>
                <a:gd name="T61" fmla="*/ 15 h 1189"/>
                <a:gd name="T62" fmla="*/ 576 w 962"/>
                <a:gd name="T63" fmla="*/ 10 h 1189"/>
                <a:gd name="T64" fmla="*/ 500 w 962"/>
                <a:gd name="T65" fmla="*/ 6 h 1189"/>
                <a:gd name="T66" fmla="*/ 435 w 962"/>
                <a:gd name="T67" fmla="*/ 4 h 1189"/>
                <a:gd name="T68" fmla="*/ 386 w 962"/>
                <a:gd name="T69" fmla="*/ 3 h 1189"/>
                <a:gd name="T70" fmla="*/ 359 w 962"/>
                <a:gd name="T71" fmla="*/ 2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2" h="1189">
                  <a:moveTo>
                    <a:pt x="356" y="2"/>
                  </a:moveTo>
                  <a:lnTo>
                    <a:pt x="351" y="2"/>
                  </a:lnTo>
                  <a:lnTo>
                    <a:pt x="341" y="0"/>
                  </a:lnTo>
                  <a:lnTo>
                    <a:pt x="322" y="0"/>
                  </a:lnTo>
                  <a:lnTo>
                    <a:pt x="299" y="3"/>
                  </a:lnTo>
                  <a:lnTo>
                    <a:pt x="272" y="5"/>
                  </a:lnTo>
                  <a:lnTo>
                    <a:pt x="242" y="11"/>
                  </a:lnTo>
                  <a:lnTo>
                    <a:pt x="210" y="19"/>
                  </a:lnTo>
                  <a:lnTo>
                    <a:pt x="176" y="30"/>
                  </a:lnTo>
                  <a:lnTo>
                    <a:pt x="143" y="47"/>
                  </a:lnTo>
                  <a:lnTo>
                    <a:pt x="110" y="68"/>
                  </a:lnTo>
                  <a:lnTo>
                    <a:pt x="79" y="95"/>
                  </a:lnTo>
                  <a:lnTo>
                    <a:pt x="53" y="127"/>
                  </a:lnTo>
                  <a:lnTo>
                    <a:pt x="31" y="167"/>
                  </a:lnTo>
                  <a:lnTo>
                    <a:pt x="14" y="214"/>
                  </a:lnTo>
                  <a:lnTo>
                    <a:pt x="3" y="269"/>
                  </a:lnTo>
                  <a:lnTo>
                    <a:pt x="0" y="332"/>
                  </a:lnTo>
                  <a:lnTo>
                    <a:pt x="4" y="397"/>
                  </a:lnTo>
                  <a:lnTo>
                    <a:pt x="17" y="455"/>
                  </a:lnTo>
                  <a:lnTo>
                    <a:pt x="35" y="507"/>
                  </a:lnTo>
                  <a:lnTo>
                    <a:pt x="60" y="556"/>
                  </a:lnTo>
                  <a:lnTo>
                    <a:pt x="90" y="598"/>
                  </a:lnTo>
                  <a:lnTo>
                    <a:pt x="123" y="639"/>
                  </a:lnTo>
                  <a:lnTo>
                    <a:pt x="159" y="675"/>
                  </a:lnTo>
                  <a:lnTo>
                    <a:pt x="199" y="710"/>
                  </a:lnTo>
                  <a:lnTo>
                    <a:pt x="239" y="745"/>
                  </a:lnTo>
                  <a:lnTo>
                    <a:pt x="282" y="778"/>
                  </a:lnTo>
                  <a:lnTo>
                    <a:pt x="325" y="813"/>
                  </a:lnTo>
                  <a:lnTo>
                    <a:pt x="366" y="847"/>
                  </a:lnTo>
                  <a:lnTo>
                    <a:pt x="408" y="884"/>
                  </a:lnTo>
                  <a:lnTo>
                    <a:pt x="446" y="923"/>
                  </a:lnTo>
                  <a:lnTo>
                    <a:pt x="483" y="966"/>
                  </a:lnTo>
                  <a:lnTo>
                    <a:pt x="515" y="1013"/>
                  </a:lnTo>
                  <a:lnTo>
                    <a:pt x="546" y="1059"/>
                  </a:lnTo>
                  <a:lnTo>
                    <a:pt x="579" y="1098"/>
                  </a:lnTo>
                  <a:lnTo>
                    <a:pt x="612" y="1130"/>
                  </a:lnTo>
                  <a:lnTo>
                    <a:pt x="645" y="1156"/>
                  </a:lnTo>
                  <a:lnTo>
                    <a:pt x="679" y="1174"/>
                  </a:lnTo>
                  <a:lnTo>
                    <a:pt x="711" y="1186"/>
                  </a:lnTo>
                  <a:lnTo>
                    <a:pt x="743" y="1189"/>
                  </a:lnTo>
                  <a:lnTo>
                    <a:pt x="773" y="1187"/>
                  </a:lnTo>
                  <a:lnTo>
                    <a:pt x="802" y="1177"/>
                  </a:lnTo>
                  <a:lnTo>
                    <a:pt x="828" y="1159"/>
                  </a:lnTo>
                  <a:lnTo>
                    <a:pt x="853" y="1135"/>
                  </a:lnTo>
                  <a:lnTo>
                    <a:pt x="874" y="1104"/>
                  </a:lnTo>
                  <a:lnTo>
                    <a:pt x="892" y="1065"/>
                  </a:lnTo>
                  <a:lnTo>
                    <a:pt x="907" y="1020"/>
                  </a:lnTo>
                  <a:lnTo>
                    <a:pt x="917" y="967"/>
                  </a:lnTo>
                  <a:lnTo>
                    <a:pt x="923" y="906"/>
                  </a:lnTo>
                  <a:lnTo>
                    <a:pt x="932" y="771"/>
                  </a:lnTo>
                  <a:lnTo>
                    <a:pt x="945" y="628"/>
                  </a:lnTo>
                  <a:lnTo>
                    <a:pt x="956" y="485"/>
                  </a:lnTo>
                  <a:lnTo>
                    <a:pt x="962" y="351"/>
                  </a:lnTo>
                  <a:lnTo>
                    <a:pt x="959" y="230"/>
                  </a:lnTo>
                  <a:lnTo>
                    <a:pt x="941" y="133"/>
                  </a:lnTo>
                  <a:lnTo>
                    <a:pt x="908" y="65"/>
                  </a:lnTo>
                  <a:lnTo>
                    <a:pt x="853" y="34"/>
                  </a:lnTo>
                  <a:lnTo>
                    <a:pt x="818" y="29"/>
                  </a:lnTo>
                  <a:lnTo>
                    <a:pt x="780" y="25"/>
                  </a:lnTo>
                  <a:lnTo>
                    <a:pt x="741" y="21"/>
                  </a:lnTo>
                  <a:lnTo>
                    <a:pt x="699" y="18"/>
                  </a:lnTo>
                  <a:lnTo>
                    <a:pt x="658" y="15"/>
                  </a:lnTo>
                  <a:lnTo>
                    <a:pt x="617" y="12"/>
                  </a:lnTo>
                  <a:lnTo>
                    <a:pt x="576" y="10"/>
                  </a:lnTo>
                  <a:lnTo>
                    <a:pt x="537" y="9"/>
                  </a:lnTo>
                  <a:lnTo>
                    <a:pt x="500" y="6"/>
                  </a:lnTo>
                  <a:lnTo>
                    <a:pt x="466" y="5"/>
                  </a:lnTo>
                  <a:lnTo>
                    <a:pt x="435" y="4"/>
                  </a:lnTo>
                  <a:lnTo>
                    <a:pt x="409" y="3"/>
                  </a:lnTo>
                  <a:lnTo>
                    <a:pt x="386" y="3"/>
                  </a:lnTo>
                  <a:lnTo>
                    <a:pt x="370" y="2"/>
                  </a:lnTo>
                  <a:lnTo>
                    <a:pt x="359" y="2"/>
                  </a:lnTo>
                  <a:lnTo>
                    <a:pt x="35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063" y="1022"/>
              <a:ext cx="465" cy="575"/>
            </a:xfrm>
            <a:custGeom>
              <a:avLst/>
              <a:gdLst>
                <a:gd name="T0" fmla="*/ 341 w 930"/>
                <a:gd name="T1" fmla="*/ 1 h 1149"/>
                <a:gd name="T2" fmla="*/ 312 w 930"/>
                <a:gd name="T3" fmla="*/ 1 h 1149"/>
                <a:gd name="T4" fmla="*/ 264 w 930"/>
                <a:gd name="T5" fmla="*/ 4 h 1149"/>
                <a:gd name="T6" fmla="*/ 202 w 930"/>
                <a:gd name="T7" fmla="*/ 18 h 1149"/>
                <a:gd name="T8" fmla="*/ 138 w 930"/>
                <a:gd name="T9" fmla="*/ 46 h 1149"/>
                <a:gd name="T10" fmla="*/ 77 w 930"/>
                <a:gd name="T11" fmla="*/ 92 h 1149"/>
                <a:gd name="T12" fmla="*/ 30 w 930"/>
                <a:gd name="T13" fmla="*/ 161 h 1149"/>
                <a:gd name="T14" fmla="*/ 3 w 930"/>
                <a:gd name="T15" fmla="*/ 260 h 1149"/>
                <a:gd name="T16" fmla="*/ 4 w 930"/>
                <a:gd name="T17" fmla="*/ 383 h 1149"/>
                <a:gd name="T18" fmla="*/ 34 w 930"/>
                <a:gd name="T19" fmla="*/ 491 h 1149"/>
                <a:gd name="T20" fmla="*/ 86 w 930"/>
                <a:gd name="T21" fmla="*/ 578 h 1149"/>
                <a:gd name="T22" fmla="*/ 154 w 930"/>
                <a:gd name="T23" fmla="*/ 653 h 1149"/>
                <a:gd name="T24" fmla="*/ 231 w 930"/>
                <a:gd name="T25" fmla="*/ 720 h 1149"/>
                <a:gd name="T26" fmla="*/ 313 w 930"/>
                <a:gd name="T27" fmla="*/ 785 h 1149"/>
                <a:gd name="T28" fmla="*/ 394 w 930"/>
                <a:gd name="T29" fmla="*/ 855 h 1149"/>
                <a:gd name="T30" fmla="*/ 466 w 930"/>
                <a:gd name="T31" fmla="*/ 934 h 1149"/>
                <a:gd name="T32" fmla="*/ 527 w 930"/>
                <a:gd name="T33" fmla="*/ 1024 h 1149"/>
                <a:gd name="T34" fmla="*/ 591 w 930"/>
                <a:gd name="T35" fmla="*/ 1092 h 1149"/>
                <a:gd name="T36" fmla="*/ 655 w 930"/>
                <a:gd name="T37" fmla="*/ 1134 h 1149"/>
                <a:gd name="T38" fmla="*/ 718 w 930"/>
                <a:gd name="T39" fmla="*/ 1149 h 1149"/>
                <a:gd name="T40" fmla="*/ 775 w 930"/>
                <a:gd name="T41" fmla="*/ 1138 h 1149"/>
                <a:gd name="T42" fmla="*/ 824 w 930"/>
                <a:gd name="T43" fmla="*/ 1098 h 1149"/>
                <a:gd name="T44" fmla="*/ 862 w 930"/>
                <a:gd name="T45" fmla="*/ 1030 h 1149"/>
                <a:gd name="T46" fmla="*/ 886 w 930"/>
                <a:gd name="T47" fmla="*/ 934 h 1149"/>
                <a:gd name="T48" fmla="*/ 901 w 930"/>
                <a:gd name="T49" fmla="*/ 745 h 1149"/>
                <a:gd name="T50" fmla="*/ 924 w 930"/>
                <a:gd name="T51" fmla="*/ 469 h 1149"/>
                <a:gd name="T52" fmla="*/ 926 w 930"/>
                <a:gd name="T53" fmla="*/ 222 h 1149"/>
                <a:gd name="T54" fmla="*/ 877 w 930"/>
                <a:gd name="T55" fmla="*/ 62 h 1149"/>
                <a:gd name="T56" fmla="*/ 790 w 930"/>
                <a:gd name="T57" fmla="*/ 27 h 1149"/>
                <a:gd name="T58" fmla="*/ 715 w 930"/>
                <a:gd name="T59" fmla="*/ 21 h 1149"/>
                <a:gd name="T60" fmla="*/ 636 w 930"/>
                <a:gd name="T61" fmla="*/ 14 h 1149"/>
                <a:gd name="T62" fmla="*/ 557 w 930"/>
                <a:gd name="T63" fmla="*/ 9 h 1149"/>
                <a:gd name="T64" fmla="*/ 484 w 930"/>
                <a:gd name="T65" fmla="*/ 6 h 1149"/>
                <a:gd name="T66" fmla="*/ 420 w 930"/>
                <a:gd name="T67" fmla="*/ 3 h 1149"/>
                <a:gd name="T68" fmla="*/ 374 w 930"/>
                <a:gd name="T69" fmla="*/ 2 h 1149"/>
                <a:gd name="T70" fmla="*/ 348 w 930"/>
                <a:gd name="T71" fmla="*/ 1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149">
                  <a:moveTo>
                    <a:pt x="344" y="1"/>
                  </a:moveTo>
                  <a:lnTo>
                    <a:pt x="341" y="1"/>
                  </a:lnTo>
                  <a:lnTo>
                    <a:pt x="329" y="0"/>
                  </a:lnTo>
                  <a:lnTo>
                    <a:pt x="312" y="1"/>
                  </a:lnTo>
                  <a:lnTo>
                    <a:pt x="290" y="2"/>
                  </a:lnTo>
                  <a:lnTo>
                    <a:pt x="264" y="4"/>
                  </a:lnTo>
                  <a:lnTo>
                    <a:pt x="234" y="10"/>
                  </a:lnTo>
                  <a:lnTo>
                    <a:pt x="202" y="18"/>
                  </a:lnTo>
                  <a:lnTo>
                    <a:pt x="170" y="30"/>
                  </a:lnTo>
                  <a:lnTo>
                    <a:pt x="138" y="46"/>
                  </a:lnTo>
                  <a:lnTo>
                    <a:pt x="106" y="65"/>
                  </a:lnTo>
                  <a:lnTo>
                    <a:pt x="77" y="92"/>
                  </a:lnTo>
                  <a:lnTo>
                    <a:pt x="52" y="123"/>
                  </a:lnTo>
                  <a:lnTo>
                    <a:pt x="30" y="161"/>
                  </a:lnTo>
                  <a:lnTo>
                    <a:pt x="12" y="207"/>
                  </a:lnTo>
                  <a:lnTo>
                    <a:pt x="3" y="260"/>
                  </a:lnTo>
                  <a:lnTo>
                    <a:pt x="0" y="321"/>
                  </a:lnTo>
                  <a:lnTo>
                    <a:pt x="4" y="383"/>
                  </a:lnTo>
                  <a:lnTo>
                    <a:pt x="16" y="440"/>
                  </a:lnTo>
                  <a:lnTo>
                    <a:pt x="34" y="491"/>
                  </a:lnTo>
                  <a:lnTo>
                    <a:pt x="57" y="537"/>
                  </a:lnTo>
                  <a:lnTo>
                    <a:pt x="86" y="578"/>
                  </a:lnTo>
                  <a:lnTo>
                    <a:pt x="118" y="617"/>
                  </a:lnTo>
                  <a:lnTo>
                    <a:pt x="154" y="653"/>
                  </a:lnTo>
                  <a:lnTo>
                    <a:pt x="192" y="686"/>
                  </a:lnTo>
                  <a:lnTo>
                    <a:pt x="231" y="720"/>
                  </a:lnTo>
                  <a:lnTo>
                    <a:pt x="272" y="752"/>
                  </a:lnTo>
                  <a:lnTo>
                    <a:pt x="313" y="785"/>
                  </a:lnTo>
                  <a:lnTo>
                    <a:pt x="353" y="819"/>
                  </a:lnTo>
                  <a:lnTo>
                    <a:pt x="394" y="855"/>
                  </a:lnTo>
                  <a:lnTo>
                    <a:pt x="431" y="893"/>
                  </a:lnTo>
                  <a:lnTo>
                    <a:pt x="466" y="934"/>
                  </a:lnTo>
                  <a:lnTo>
                    <a:pt x="498" y="979"/>
                  </a:lnTo>
                  <a:lnTo>
                    <a:pt x="527" y="1024"/>
                  </a:lnTo>
                  <a:lnTo>
                    <a:pt x="560" y="1061"/>
                  </a:lnTo>
                  <a:lnTo>
                    <a:pt x="591" y="1092"/>
                  </a:lnTo>
                  <a:lnTo>
                    <a:pt x="623" y="1117"/>
                  </a:lnTo>
                  <a:lnTo>
                    <a:pt x="655" y="1134"/>
                  </a:lnTo>
                  <a:lnTo>
                    <a:pt x="688" y="1146"/>
                  </a:lnTo>
                  <a:lnTo>
                    <a:pt x="718" y="1149"/>
                  </a:lnTo>
                  <a:lnTo>
                    <a:pt x="748" y="1147"/>
                  </a:lnTo>
                  <a:lnTo>
                    <a:pt x="775" y="1138"/>
                  </a:lnTo>
                  <a:lnTo>
                    <a:pt x="801" y="1121"/>
                  </a:lnTo>
                  <a:lnTo>
                    <a:pt x="824" y="1098"/>
                  </a:lnTo>
                  <a:lnTo>
                    <a:pt x="844" y="1068"/>
                  </a:lnTo>
                  <a:lnTo>
                    <a:pt x="862" y="1030"/>
                  </a:lnTo>
                  <a:lnTo>
                    <a:pt x="876" y="986"/>
                  </a:lnTo>
                  <a:lnTo>
                    <a:pt x="886" y="934"/>
                  </a:lnTo>
                  <a:lnTo>
                    <a:pt x="892" y="875"/>
                  </a:lnTo>
                  <a:lnTo>
                    <a:pt x="901" y="745"/>
                  </a:lnTo>
                  <a:lnTo>
                    <a:pt x="914" y="607"/>
                  </a:lnTo>
                  <a:lnTo>
                    <a:pt x="924" y="469"/>
                  </a:lnTo>
                  <a:lnTo>
                    <a:pt x="930" y="338"/>
                  </a:lnTo>
                  <a:lnTo>
                    <a:pt x="926" y="222"/>
                  </a:lnTo>
                  <a:lnTo>
                    <a:pt x="910" y="128"/>
                  </a:lnTo>
                  <a:lnTo>
                    <a:pt x="877" y="62"/>
                  </a:lnTo>
                  <a:lnTo>
                    <a:pt x="824" y="32"/>
                  </a:lnTo>
                  <a:lnTo>
                    <a:pt x="790" y="27"/>
                  </a:lnTo>
                  <a:lnTo>
                    <a:pt x="753" y="24"/>
                  </a:lnTo>
                  <a:lnTo>
                    <a:pt x="715" y="21"/>
                  </a:lnTo>
                  <a:lnTo>
                    <a:pt x="676" y="17"/>
                  </a:lnTo>
                  <a:lnTo>
                    <a:pt x="636" y="14"/>
                  </a:lnTo>
                  <a:lnTo>
                    <a:pt x="597" y="11"/>
                  </a:lnTo>
                  <a:lnTo>
                    <a:pt x="557" y="9"/>
                  </a:lnTo>
                  <a:lnTo>
                    <a:pt x="519" y="8"/>
                  </a:lnTo>
                  <a:lnTo>
                    <a:pt x="484" y="6"/>
                  </a:lnTo>
                  <a:lnTo>
                    <a:pt x="450" y="4"/>
                  </a:lnTo>
                  <a:lnTo>
                    <a:pt x="420" y="3"/>
                  </a:lnTo>
                  <a:lnTo>
                    <a:pt x="395" y="2"/>
                  </a:lnTo>
                  <a:lnTo>
                    <a:pt x="374" y="2"/>
                  </a:lnTo>
                  <a:lnTo>
                    <a:pt x="358" y="1"/>
                  </a:lnTo>
                  <a:lnTo>
                    <a:pt x="348" y="1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rgbClr val="EA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74" y="1028"/>
              <a:ext cx="449" cy="554"/>
            </a:xfrm>
            <a:custGeom>
              <a:avLst/>
              <a:gdLst>
                <a:gd name="T0" fmla="*/ 329 w 897"/>
                <a:gd name="T1" fmla="*/ 2 h 1110"/>
                <a:gd name="T2" fmla="*/ 301 w 897"/>
                <a:gd name="T3" fmla="*/ 2 h 1110"/>
                <a:gd name="T4" fmla="*/ 254 w 897"/>
                <a:gd name="T5" fmla="*/ 5 h 1110"/>
                <a:gd name="T6" fmla="*/ 195 w 897"/>
                <a:gd name="T7" fmla="*/ 18 h 1110"/>
                <a:gd name="T8" fmla="*/ 132 w 897"/>
                <a:gd name="T9" fmla="*/ 44 h 1110"/>
                <a:gd name="T10" fmla="*/ 74 w 897"/>
                <a:gd name="T11" fmla="*/ 89 h 1110"/>
                <a:gd name="T12" fmla="*/ 28 w 897"/>
                <a:gd name="T13" fmla="*/ 156 h 1110"/>
                <a:gd name="T14" fmla="*/ 2 w 897"/>
                <a:gd name="T15" fmla="*/ 251 h 1110"/>
                <a:gd name="T16" fmla="*/ 4 w 897"/>
                <a:gd name="T17" fmla="*/ 370 h 1110"/>
                <a:gd name="T18" fmla="*/ 33 w 897"/>
                <a:gd name="T19" fmla="*/ 474 h 1110"/>
                <a:gd name="T20" fmla="*/ 83 w 897"/>
                <a:gd name="T21" fmla="*/ 558 h 1110"/>
                <a:gd name="T22" fmla="*/ 148 w 897"/>
                <a:gd name="T23" fmla="*/ 629 h 1110"/>
                <a:gd name="T24" fmla="*/ 223 w 897"/>
                <a:gd name="T25" fmla="*/ 694 h 1110"/>
                <a:gd name="T26" fmla="*/ 303 w 897"/>
                <a:gd name="T27" fmla="*/ 757 h 1110"/>
                <a:gd name="T28" fmla="*/ 380 w 897"/>
                <a:gd name="T29" fmla="*/ 824 h 1110"/>
                <a:gd name="T30" fmla="*/ 450 w 897"/>
                <a:gd name="T31" fmla="*/ 901 h 1110"/>
                <a:gd name="T32" fmla="*/ 509 w 897"/>
                <a:gd name="T33" fmla="*/ 988 h 1110"/>
                <a:gd name="T34" fmla="*/ 571 w 897"/>
                <a:gd name="T35" fmla="*/ 1054 h 1110"/>
                <a:gd name="T36" fmla="*/ 632 w 897"/>
                <a:gd name="T37" fmla="*/ 1096 h 1110"/>
                <a:gd name="T38" fmla="*/ 693 w 897"/>
                <a:gd name="T39" fmla="*/ 1110 h 1110"/>
                <a:gd name="T40" fmla="*/ 749 w 897"/>
                <a:gd name="T41" fmla="*/ 1098 h 1110"/>
                <a:gd name="T42" fmla="*/ 796 w 897"/>
                <a:gd name="T43" fmla="*/ 1059 h 1110"/>
                <a:gd name="T44" fmla="*/ 832 w 897"/>
                <a:gd name="T45" fmla="*/ 994 h 1110"/>
                <a:gd name="T46" fmla="*/ 855 w 897"/>
                <a:gd name="T47" fmla="*/ 901 h 1110"/>
                <a:gd name="T48" fmla="*/ 870 w 897"/>
                <a:gd name="T49" fmla="*/ 719 h 1110"/>
                <a:gd name="T50" fmla="*/ 892 w 897"/>
                <a:gd name="T51" fmla="*/ 453 h 1110"/>
                <a:gd name="T52" fmla="*/ 894 w 897"/>
                <a:gd name="T53" fmla="*/ 215 h 1110"/>
                <a:gd name="T54" fmla="*/ 847 w 897"/>
                <a:gd name="T55" fmla="*/ 59 h 1110"/>
                <a:gd name="T56" fmla="*/ 764 w 897"/>
                <a:gd name="T57" fmla="*/ 26 h 1110"/>
                <a:gd name="T58" fmla="*/ 691 w 897"/>
                <a:gd name="T59" fmla="*/ 19 h 1110"/>
                <a:gd name="T60" fmla="*/ 615 w 897"/>
                <a:gd name="T61" fmla="*/ 13 h 1110"/>
                <a:gd name="T62" fmla="*/ 538 w 897"/>
                <a:gd name="T63" fmla="*/ 10 h 1110"/>
                <a:gd name="T64" fmla="*/ 467 w 897"/>
                <a:gd name="T65" fmla="*/ 6 h 1110"/>
                <a:gd name="T66" fmla="*/ 406 w 897"/>
                <a:gd name="T67" fmla="*/ 4 h 1110"/>
                <a:gd name="T68" fmla="*/ 361 w 897"/>
                <a:gd name="T69" fmla="*/ 3 h 1110"/>
                <a:gd name="T70" fmla="*/ 336 w 897"/>
                <a:gd name="T71" fmla="*/ 2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7" h="1110">
                  <a:moveTo>
                    <a:pt x="333" y="2"/>
                  </a:moveTo>
                  <a:lnTo>
                    <a:pt x="329" y="2"/>
                  </a:lnTo>
                  <a:lnTo>
                    <a:pt x="318" y="0"/>
                  </a:lnTo>
                  <a:lnTo>
                    <a:pt x="301" y="2"/>
                  </a:lnTo>
                  <a:lnTo>
                    <a:pt x="280" y="3"/>
                  </a:lnTo>
                  <a:lnTo>
                    <a:pt x="254" y="5"/>
                  </a:lnTo>
                  <a:lnTo>
                    <a:pt x="225" y="10"/>
                  </a:lnTo>
                  <a:lnTo>
                    <a:pt x="195" y="18"/>
                  </a:lnTo>
                  <a:lnTo>
                    <a:pt x="164" y="29"/>
                  </a:lnTo>
                  <a:lnTo>
                    <a:pt x="132" y="44"/>
                  </a:lnTo>
                  <a:lnTo>
                    <a:pt x="102" y="64"/>
                  </a:lnTo>
                  <a:lnTo>
                    <a:pt x="74" y="89"/>
                  </a:lnTo>
                  <a:lnTo>
                    <a:pt x="49" y="119"/>
                  </a:lnTo>
                  <a:lnTo>
                    <a:pt x="28" y="156"/>
                  </a:lnTo>
                  <a:lnTo>
                    <a:pt x="12" y="200"/>
                  </a:lnTo>
                  <a:lnTo>
                    <a:pt x="2" y="251"/>
                  </a:lnTo>
                  <a:lnTo>
                    <a:pt x="0" y="310"/>
                  </a:lnTo>
                  <a:lnTo>
                    <a:pt x="4" y="370"/>
                  </a:lnTo>
                  <a:lnTo>
                    <a:pt x="16" y="424"/>
                  </a:lnTo>
                  <a:lnTo>
                    <a:pt x="33" y="474"/>
                  </a:lnTo>
                  <a:lnTo>
                    <a:pt x="56" y="518"/>
                  </a:lnTo>
                  <a:lnTo>
                    <a:pt x="83" y="558"/>
                  </a:lnTo>
                  <a:lnTo>
                    <a:pt x="114" y="595"/>
                  </a:lnTo>
                  <a:lnTo>
                    <a:pt x="148" y="629"/>
                  </a:lnTo>
                  <a:lnTo>
                    <a:pt x="185" y="663"/>
                  </a:lnTo>
                  <a:lnTo>
                    <a:pt x="223" y="694"/>
                  </a:lnTo>
                  <a:lnTo>
                    <a:pt x="262" y="726"/>
                  </a:lnTo>
                  <a:lnTo>
                    <a:pt x="303" y="757"/>
                  </a:lnTo>
                  <a:lnTo>
                    <a:pt x="342" y="789"/>
                  </a:lnTo>
                  <a:lnTo>
                    <a:pt x="380" y="824"/>
                  </a:lnTo>
                  <a:lnTo>
                    <a:pt x="416" y="861"/>
                  </a:lnTo>
                  <a:lnTo>
                    <a:pt x="450" y="901"/>
                  </a:lnTo>
                  <a:lnTo>
                    <a:pt x="480" y="945"/>
                  </a:lnTo>
                  <a:lnTo>
                    <a:pt x="509" y="988"/>
                  </a:lnTo>
                  <a:lnTo>
                    <a:pt x="540" y="1024"/>
                  </a:lnTo>
                  <a:lnTo>
                    <a:pt x="571" y="1054"/>
                  </a:lnTo>
                  <a:lnTo>
                    <a:pt x="602" y="1079"/>
                  </a:lnTo>
                  <a:lnTo>
                    <a:pt x="632" y="1096"/>
                  </a:lnTo>
                  <a:lnTo>
                    <a:pt x="663" y="1106"/>
                  </a:lnTo>
                  <a:lnTo>
                    <a:pt x="693" y="1110"/>
                  </a:lnTo>
                  <a:lnTo>
                    <a:pt x="721" y="1107"/>
                  </a:lnTo>
                  <a:lnTo>
                    <a:pt x="749" y="1098"/>
                  </a:lnTo>
                  <a:lnTo>
                    <a:pt x="773" y="1082"/>
                  </a:lnTo>
                  <a:lnTo>
                    <a:pt x="796" y="1059"/>
                  </a:lnTo>
                  <a:lnTo>
                    <a:pt x="815" y="1030"/>
                  </a:lnTo>
                  <a:lnTo>
                    <a:pt x="832" y="994"/>
                  </a:lnTo>
                  <a:lnTo>
                    <a:pt x="845" y="951"/>
                  </a:lnTo>
                  <a:lnTo>
                    <a:pt x="855" y="901"/>
                  </a:lnTo>
                  <a:lnTo>
                    <a:pt x="860" y="845"/>
                  </a:lnTo>
                  <a:lnTo>
                    <a:pt x="870" y="719"/>
                  </a:lnTo>
                  <a:lnTo>
                    <a:pt x="881" y="586"/>
                  </a:lnTo>
                  <a:lnTo>
                    <a:pt x="892" y="453"/>
                  </a:lnTo>
                  <a:lnTo>
                    <a:pt x="897" y="326"/>
                  </a:lnTo>
                  <a:lnTo>
                    <a:pt x="894" y="215"/>
                  </a:lnTo>
                  <a:lnTo>
                    <a:pt x="879" y="122"/>
                  </a:lnTo>
                  <a:lnTo>
                    <a:pt x="847" y="59"/>
                  </a:lnTo>
                  <a:lnTo>
                    <a:pt x="796" y="30"/>
                  </a:lnTo>
                  <a:lnTo>
                    <a:pt x="764" y="26"/>
                  </a:lnTo>
                  <a:lnTo>
                    <a:pt x="728" y="22"/>
                  </a:lnTo>
                  <a:lnTo>
                    <a:pt x="691" y="19"/>
                  </a:lnTo>
                  <a:lnTo>
                    <a:pt x="653" y="16"/>
                  </a:lnTo>
                  <a:lnTo>
                    <a:pt x="615" y="13"/>
                  </a:lnTo>
                  <a:lnTo>
                    <a:pt x="576" y="11"/>
                  </a:lnTo>
                  <a:lnTo>
                    <a:pt x="538" y="10"/>
                  </a:lnTo>
                  <a:lnTo>
                    <a:pt x="502" y="7"/>
                  </a:lnTo>
                  <a:lnTo>
                    <a:pt x="467" y="6"/>
                  </a:lnTo>
                  <a:lnTo>
                    <a:pt x="435" y="5"/>
                  </a:lnTo>
                  <a:lnTo>
                    <a:pt x="406" y="4"/>
                  </a:lnTo>
                  <a:lnTo>
                    <a:pt x="381" y="3"/>
                  </a:lnTo>
                  <a:lnTo>
                    <a:pt x="361" y="3"/>
                  </a:lnTo>
                  <a:lnTo>
                    <a:pt x="345" y="2"/>
                  </a:lnTo>
                  <a:lnTo>
                    <a:pt x="336" y="2"/>
                  </a:lnTo>
                  <a:lnTo>
                    <a:pt x="333" y="2"/>
                  </a:lnTo>
                  <a:close/>
                </a:path>
              </a:pathLst>
            </a:custGeom>
            <a:solidFill>
              <a:srgbClr val="D8E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085" y="1033"/>
              <a:ext cx="432" cy="535"/>
            </a:xfrm>
            <a:custGeom>
              <a:avLst/>
              <a:gdLst>
                <a:gd name="T0" fmla="*/ 317 w 866"/>
                <a:gd name="T1" fmla="*/ 1 h 1070"/>
                <a:gd name="T2" fmla="*/ 291 w 866"/>
                <a:gd name="T3" fmla="*/ 1 h 1070"/>
                <a:gd name="T4" fmla="*/ 246 w 866"/>
                <a:gd name="T5" fmla="*/ 4 h 1070"/>
                <a:gd name="T6" fmla="*/ 188 w 866"/>
                <a:gd name="T7" fmla="*/ 17 h 1070"/>
                <a:gd name="T8" fmla="*/ 128 w 866"/>
                <a:gd name="T9" fmla="*/ 42 h 1070"/>
                <a:gd name="T10" fmla="*/ 72 w 866"/>
                <a:gd name="T11" fmla="*/ 85 h 1070"/>
                <a:gd name="T12" fmla="*/ 28 w 866"/>
                <a:gd name="T13" fmla="*/ 151 h 1070"/>
                <a:gd name="T14" fmla="*/ 3 w 866"/>
                <a:gd name="T15" fmla="*/ 242 h 1070"/>
                <a:gd name="T16" fmla="*/ 5 w 866"/>
                <a:gd name="T17" fmla="*/ 357 h 1070"/>
                <a:gd name="T18" fmla="*/ 33 w 866"/>
                <a:gd name="T19" fmla="*/ 457 h 1070"/>
                <a:gd name="T20" fmla="*/ 81 w 866"/>
                <a:gd name="T21" fmla="*/ 538 h 1070"/>
                <a:gd name="T22" fmla="*/ 143 w 866"/>
                <a:gd name="T23" fmla="*/ 607 h 1070"/>
                <a:gd name="T24" fmla="*/ 216 w 866"/>
                <a:gd name="T25" fmla="*/ 669 h 1070"/>
                <a:gd name="T26" fmla="*/ 292 w 866"/>
                <a:gd name="T27" fmla="*/ 730 h 1070"/>
                <a:gd name="T28" fmla="*/ 367 w 866"/>
                <a:gd name="T29" fmla="*/ 796 h 1070"/>
                <a:gd name="T30" fmla="*/ 435 w 866"/>
                <a:gd name="T31" fmla="*/ 869 h 1070"/>
                <a:gd name="T32" fmla="*/ 494 w 866"/>
                <a:gd name="T33" fmla="*/ 953 h 1070"/>
                <a:gd name="T34" fmla="*/ 552 w 866"/>
                <a:gd name="T35" fmla="*/ 1017 h 1070"/>
                <a:gd name="T36" fmla="*/ 611 w 866"/>
                <a:gd name="T37" fmla="*/ 1056 h 1070"/>
                <a:gd name="T38" fmla="*/ 670 w 866"/>
                <a:gd name="T39" fmla="*/ 1070 h 1070"/>
                <a:gd name="T40" fmla="*/ 723 w 866"/>
                <a:gd name="T41" fmla="*/ 1058 h 1070"/>
                <a:gd name="T42" fmla="*/ 768 w 866"/>
                <a:gd name="T43" fmla="*/ 1021 h 1070"/>
                <a:gd name="T44" fmla="*/ 804 w 866"/>
                <a:gd name="T45" fmla="*/ 958 h 1070"/>
                <a:gd name="T46" fmla="*/ 826 w 866"/>
                <a:gd name="T47" fmla="*/ 868 h 1070"/>
                <a:gd name="T48" fmla="*/ 839 w 866"/>
                <a:gd name="T49" fmla="*/ 693 h 1070"/>
                <a:gd name="T50" fmla="*/ 860 w 866"/>
                <a:gd name="T51" fmla="*/ 436 h 1070"/>
                <a:gd name="T52" fmla="*/ 862 w 866"/>
                <a:gd name="T53" fmla="*/ 207 h 1070"/>
                <a:gd name="T54" fmla="*/ 818 w 866"/>
                <a:gd name="T55" fmla="*/ 57 h 1070"/>
                <a:gd name="T56" fmla="*/ 737 w 866"/>
                <a:gd name="T57" fmla="*/ 25 h 1070"/>
                <a:gd name="T58" fmla="*/ 668 w 866"/>
                <a:gd name="T59" fmla="*/ 18 h 1070"/>
                <a:gd name="T60" fmla="*/ 593 w 866"/>
                <a:gd name="T61" fmla="*/ 12 h 1070"/>
                <a:gd name="T62" fmla="*/ 519 w 866"/>
                <a:gd name="T63" fmla="*/ 9 h 1070"/>
                <a:gd name="T64" fmla="*/ 451 w 866"/>
                <a:gd name="T65" fmla="*/ 5 h 1070"/>
                <a:gd name="T66" fmla="*/ 392 w 866"/>
                <a:gd name="T67" fmla="*/ 3 h 1070"/>
                <a:gd name="T68" fmla="*/ 348 w 866"/>
                <a:gd name="T69" fmla="*/ 2 h 1070"/>
                <a:gd name="T70" fmla="*/ 324 w 866"/>
                <a:gd name="T71" fmla="*/ 1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6" h="1070">
                  <a:moveTo>
                    <a:pt x="321" y="1"/>
                  </a:moveTo>
                  <a:lnTo>
                    <a:pt x="317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0" y="2"/>
                  </a:lnTo>
                  <a:lnTo>
                    <a:pt x="246" y="4"/>
                  </a:lnTo>
                  <a:lnTo>
                    <a:pt x="218" y="9"/>
                  </a:lnTo>
                  <a:lnTo>
                    <a:pt x="188" y="17"/>
                  </a:lnTo>
                  <a:lnTo>
                    <a:pt x="158" y="27"/>
                  </a:lnTo>
                  <a:lnTo>
                    <a:pt x="128" y="42"/>
                  </a:lnTo>
                  <a:lnTo>
                    <a:pt x="100" y="61"/>
                  </a:lnTo>
                  <a:lnTo>
                    <a:pt x="72" y="85"/>
                  </a:lnTo>
                  <a:lnTo>
                    <a:pt x="48" y="115"/>
                  </a:lnTo>
                  <a:lnTo>
                    <a:pt x="28" y="151"/>
                  </a:lnTo>
                  <a:lnTo>
                    <a:pt x="13" y="192"/>
                  </a:lnTo>
                  <a:lnTo>
                    <a:pt x="3" y="242"/>
                  </a:lnTo>
                  <a:lnTo>
                    <a:pt x="0" y="299"/>
                  </a:lnTo>
                  <a:lnTo>
                    <a:pt x="5" y="357"/>
                  </a:lnTo>
                  <a:lnTo>
                    <a:pt x="15" y="410"/>
                  </a:lnTo>
                  <a:lnTo>
                    <a:pt x="33" y="457"/>
                  </a:lnTo>
                  <a:lnTo>
                    <a:pt x="55" y="500"/>
                  </a:lnTo>
                  <a:lnTo>
                    <a:pt x="81" y="538"/>
                  </a:lnTo>
                  <a:lnTo>
                    <a:pt x="111" y="573"/>
                  </a:lnTo>
                  <a:lnTo>
                    <a:pt x="143" y="607"/>
                  </a:lnTo>
                  <a:lnTo>
                    <a:pt x="179" y="639"/>
                  </a:lnTo>
                  <a:lnTo>
                    <a:pt x="216" y="669"/>
                  </a:lnTo>
                  <a:lnTo>
                    <a:pt x="254" y="700"/>
                  </a:lnTo>
                  <a:lnTo>
                    <a:pt x="292" y="730"/>
                  </a:lnTo>
                  <a:lnTo>
                    <a:pt x="330" y="762"/>
                  </a:lnTo>
                  <a:lnTo>
                    <a:pt x="367" y="796"/>
                  </a:lnTo>
                  <a:lnTo>
                    <a:pt x="403" y="831"/>
                  </a:lnTo>
                  <a:lnTo>
                    <a:pt x="435" y="869"/>
                  </a:lnTo>
                  <a:lnTo>
                    <a:pt x="465" y="912"/>
                  </a:lnTo>
                  <a:lnTo>
                    <a:pt x="494" y="953"/>
                  </a:lnTo>
                  <a:lnTo>
                    <a:pt x="522" y="988"/>
                  </a:lnTo>
                  <a:lnTo>
                    <a:pt x="552" y="1017"/>
                  </a:lnTo>
                  <a:lnTo>
                    <a:pt x="582" y="1040"/>
                  </a:lnTo>
                  <a:lnTo>
                    <a:pt x="611" y="1056"/>
                  </a:lnTo>
                  <a:lnTo>
                    <a:pt x="641" y="1066"/>
                  </a:lnTo>
                  <a:lnTo>
                    <a:pt x="670" y="1070"/>
                  </a:lnTo>
                  <a:lnTo>
                    <a:pt x="697" y="1068"/>
                  </a:lnTo>
                  <a:lnTo>
                    <a:pt x="723" y="1058"/>
                  </a:lnTo>
                  <a:lnTo>
                    <a:pt x="747" y="1043"/>
                  </a:lnTo>
                  <a:lnTo>
                    <a:pt x="768" y="1021"/>
                  </a:lnTo>
                  <a:lnTo>
                    <a:pt x="788" y="993"/>
                  </a:lnTo>
                  <a:lnTo>
                    <a:pt x="804" y="958"/>
                  </a:lnTo>
                  <a:lnTo>
                    <a:pt x="816" y="917"/>
                  </a:lnTo>
                  <a:lnTo>
                    <a:pt x="826" y="868"/>
                  </a:lnTo>
                  <a:lnTo>
                    <a:pt x="831" y="814"/>
                  </a:lnTo>
                  <a:lnTo>
                    <a:pt x="839" y="693"/>
                  </a:lnTo>
                  <a:lnTo>
                    <a:pt x="851" y="564"/>
                  </a:lnTo>
                  <a:lnTo>
                    <a:pt x="860" y="436"/>
                  </a:lnTo>
                  <a:lnTo>
                    <a:pt x="866" y="314"/>
                  </a:lnTo>
                  <a:lnTo>
                    <a:pt x="862" y="207"/>
                  </a:lnTo>
                  <a:lnTo>
                    <a:pt x="847" y="118"/>
                  </a:lnTo>
                  <a:lnTo>
                    <a:pt x="818" y="57"/>
                  </a:lnTo>
                  <a:lnTo>
                    <a:pt x="768" y="30"/>
                  </a:lnTo>
                  <a:lnTo>
                    <a:pt x="737" y="25"/>
                  </a:lnTo>
                  <a:lnTo>
                    <a:pt x="702" y="22"/>
                  </a:lnTo>
                  <a:lnTo>
                    <a:pt x="668" y="18"/>
                  </a:lnTo>
                  <a:lnTo>
                    <a:pt x="631" y="16"/>
                  </a:lnTo>
                  <a:lnTo>
                    <a:pt x="593" y="12"/>
                  </a:lnTo>
                  <a:lnTo>
                    <a:pt x="556" y="10"/>
                  </a:lnTo>
                  <a:lnTo>
                    <a:pt x="519" y="9"/>
                  </a:lnTo>
                  <a:lnTo>
                    <a:pt x="484" y="7"/>
                  </a:lnTo>
                  <a:lnTo>
                    <a:pt x="451" y="5"/>
                  </a:lnTo>
                  <a:lnTo>
                    <a:pt x="420" y="4"/>
                  </a:lnTo>
                  <a:lnTo>
                    <a:pt x="392" y="3"/>
                  </a:lnTo>
                  <a:lnTo>
                    <a:pt x="368" y="2"/>
                  </a:lnTo>
                  <a:lnTo>
                    <a:pt x="348" y="2"/>
                  </a:lnTo>
                  <a:lnTo>
                    <a:pt x="334" y="1"/>
                  </a:lnTo>
                  <a:lnTo>
                    <a:pt x="324" y="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C6E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096" y="1039"/>
              <a:ext cx="416" cy="515"/>
            </a:xfrm>
            <a:custGeom>
              <a:avLst/>
              <a:gdLst>
                <a:gd name="T0" fmla="*/ 306 w 834"/>
                <a:gd name="T1" fmla="*/ 0 h 1030"/>
                <a:gd name="T2" fmla="*/ 280 w 834"/>
                <a:gd name="T3" fmla="*/ 0 h 1030"/>
                <a:gd name="T4" fmla="*/ 237 w 834"/>
                <a:gd name="T5" fmla="*/ 4 h 1030"/>
                <a:gd name="T6" fmla="*/ 181 w 834"/>
                <a:gd name="T7" fmla="*/ 15 h 1030"/>
                <a:gd name="T8" fmla="*/ 124 w 834"/>
                <a:gd name="T9" fmla="*/ 39 h 1030"/>
                <a:gd name="T10" fmla="*/ 69 w 834"/>
                <a:gd name="T11" fmla="*/ 81 h 1030"/>
                <a:gd name="T12" fmla="*/ 27 w 834"/>
                <a:gd name="T13" fmla="*/ 144 h 1030"/>
                <a:gd name="T14" fmla="*/ 3 w 834"/>
                <a:gd name="T15" fmla="*/ 232 h 1030"/>
                <a:gd name="T16" fmla="*/ 5 w 834"/>
                <a:gd name="T17" fmla="*/ 343 h 1030"/>
                <a:gd name="T18" fmla="*/ 31 w 834"/>
                <a:gd name="T19" fmla="*/ 439 h 1030"/>
                <a:gd name="T20" fmla="*/ 78 w 834"/>
                <a:gd name="T21" fmla="*/ 517 h 1030"/>
                <a:gd name="T22" fmla="*/ 139 w 834"/>
                <a:gd name="T23" fmla="*/ 584 h 1030"/>
                <a:gd name="T24" fmla="*/ 208 w 834"/>
                <a:gd name="T25" fmla="*/ 644 h 1030"/>
                <a:gd name="T26" fmla="*/ 282 w 834"/>
                <a:gd name="T27" fmla="*/ 703 h 1030"/>
                <a:gd name="T28" fmla="*/ 354 w 834"/>
                <a:gd name="T29" fmla="*/ 766 h 1030"/>
                <a:gd name="T30" fmla="*/ 419 w 834"/>
                <a:gd name="T31" fmla="*/ 838 h 1030"/>
                <a:gd name="T32" fmla="*/ 475 w 834"/>
                <a:gd name="T33" fmla="*/ 917 h 1030"/>
                <a:gd name="T34" fmla="*/ 532 w 834"/>
                <a:gd name="T35" fmla="*/ 979 h 1030"/>
                <a:gd name="T36" fmla="*/ 588 w 834"/>
                <a:gd name="T37" fmla="*/ 1016 h 1030"/>
                <a:gd name="T38" fmla="*/ 645 w 834"/>
                <a:gd name="T39" fmla="*/ 1030 h 1030"/>
                <a:gd name="T40" fmla="*/ 695 w 834"/>
                <a:gd name="T41" fmla="*/ 1018 h 1030"/>
                <a:gd name="T42" fmla="*/ 739 w 834"/>
                <a:gd name="T43" fmla="*/ 983 h 1030"/>
                <a:gd name="T44" fmla="*/ 774 w 834"/>
                <a:gd name="T45" fmla="*/ 923 h 1030"/>
                <a:gd name="T46" fmla="*/ 794 w 834"/>
                <a:gd name="T47" fmla="*/ 836 h 1030"/>
                <a:gd name="T48" fmla="*/ 808 w 834"/>
                <a:gd name="T49" fmla="*/ 667 h 1030"/>
                <a:gd name="T50" fmla="*/ 829 w 834"/>
                <a:gd name="T51" fmla="*/ 420 h 1030"/>
                <a:gd name="T52" fmla="*/ 830 w 834"/>
                <a:gd name="T53" fmla="*/ 198 h 1030"/>
                <a:gd name="T54" fmla="*/ 786 w 834"/>
                <a:gd name="T55" fmla="*/ 54 h 1030"/>
                <a:gd name="T56" fmla="*/ 709 w 834"/>
                <a:gd name="T57" fmla="*/ 24 h 1030"/>
                <a:gd name="T58" fmla="*/ 642 w 834"/>
                <a:gd name="T59" fmla="*/ 18 h 1030"/>
                <a:gd name="T60" fmla="*/ 571 w 834"/>
                <a:gd name="T61" fmla="*/ 12 h 1030"/>
                <a:gd name="T62" fmla="*/ 500 w 834"/>
                <a:gd name="T63" fmla="*/ 7 h 1030"/>
                <a:gd name="T64" fmla="*/ 434 w 834"/>
                <a:gd name="T65" fmla="*/ 5 h 1030"/>
                <a:gd name="T66" fmla="*/ 378 w 834"/>
                <a:gd name="T67" fmla="*/ 3 h 1030"/>
                <a:gd name="T68" fmla="*/ 336 w 834"/>
                <a:gd name="T69" fmla="*/ 1 h 1030"/>
                <a:gd name="T70" fmla="*/ 313 w 834"/>
                <a:gd name="T71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4" h="1030">
                  <a:moveTo>
                    <a:pt x="309" y="0"/>
                  </a:moveTo>
                  <a:lnTo>
                    <a:pt x="306" y="0"/>
                  </a:lnTo>
                  <a:lnTo>
                    <a:pt x="295" y="0"/>
                  </a:lnTo>
                  <a:lnTo>
                    <a:pt x="280" y="0"/>
                  </a:lnTo>
                  <a:lnTo>
                    <a:pt x="260" y="1"/>
                  </a:lnTo>
                  <a:lnTo>
                    <a:pt x="237" y="4"/>
                  </a:lnTo>
                  <a:lnTo>
                    <a:pt x="210" y="8"/>
                  </a:lnTo>
                  <a:lnTo>
                    <a:pt x="181" y="15"/>
                  </a:lnTo>
                  <a:lnTo>
                    <a:pt x="152" y="26"/>
                  </a:lnTo>
                  <a:lnTo>
                    <a:pt x="124" y="39"/>
                  </a:lnTo>
                  <a:lnTo>
                    <a:pt x="96" y="58"/>
                  </a:lnTo>
                  <a:lnTo>
                    <a:pt x="69" y="81"/>
                  </a:lnTo>
                  <a:lnTo>
                    <a:pt x="46" y="110"/>
                  </a:lnTo>
                  <a:lnTo>
                    <a:pt x="27" y="144"/>
                  </a:lnTo>
                  <a:lnTo>
                    <a:pt x="12" y="185"/>
                  </a:lnTo>
                  <a:lnTo>
                    <a:pt x="3" y="232"/>
                  </a:lnTo>
                  <a:lnTo>
                    <a:pt x="0" y="287"/>
                  </a:lnTo>
                  <a:lnTo>
                    <a:pt x="5" y="343"/>
                  </a:lnTo>
                  <a:lnTo>
                    <a:pt x="15" y="393"/>
                  </a:lnTo>
                  <a:lnTo>
                    <a:pt x="31" y="439"/>
                  </a:lnTo>
                  <a:lnTo>
                    <a:pt x="52" y="479"/>
                  </a:lnTo>
                  <a:lnTo>
                    <a:pt x="78" y="517"/>
                  </a:lnTo>
                  <a:lnTo>
                    <a:pt x="106" y="552"/>
                  </a:lnTo>
                  <a:lnTo>
                    <a:pt x="139" y="584"/>
                  </a:lnTo>
                  <a:lnTo>
                    <a:pt x="172" y="615"/>
                  </a:lnTo>
                  <a:lnTo>
                    <a:pt x="208" y="644"/>
                  </a:lnTo>
                  <a:lnTo>
                    <a:pt x="245" y="674"/>
                  </a:lnTo>
                  <a:lnTo>
                    <a:pt x="282" y="703"/>
                  </a:lnTo>
                  <a:lnTo>
                    <a:pt x="318" y="734"/>
                  </a:lnTo>
                  <a:lnTo>
                    <a:pt x="354" y="766"/>
                  </a:lnTo>
                  <a:lnTo>
                    <a:pt x="388" y="800"/>
                  </a:lnTo>
                  <a:lnTo>
                    <a:pt x="419" y="838"/>
                  </a:lnTo>
                  <a:lnTo>
                    <a:pt x="447" y="878"/>
                  </a:lnTo>
                  <a:lnTo>
                    <a:pt x="475" y="917"/>
                  </a:lnTo>
                  <a:lnTo>
                    <a:pt x="503" y="952"/>
                  </a:lnTo>
                  <a:lnTo>
                    <a:pt x="532" y="979"/>
                  </a:lnTo>
                  <a:lnTo>
                    <a:pt x="560" y="1001"/>
                  </a:lnTo>
                  <a:lnTo>
                    <a:pt x="588" y="1016"/>
                  </a:lnTo>
                  <a:lnTo>
                    <a:pt x="617" y="1027"/>
                  </a:lnTo>
                  <a:lnTo>
                    <a:pt x="645" y="1030"/>
                  </a:lnTo>
                  <a:lnTo>
                    <a:pt x="671" y="1028"/>
                  </a:lnTo>
                  <a:lnTo>
                    <a:pt x="695" y="1018"/>
                  </a:lnTo>
                  <a:lnTo>
                    <a:pt x="718" y="1005"/>
                  </a:lnTo>
                  <a:lnTo>
                    <a:pt x="739" y="983"/>
                  </a:lnTo>
                  <a:lnTo>
                    <a:pt x="757" y="956"/>
                  </a:lnTo>
                  <a:lnTo>
                    <a:pt x="774" y="923"/>
                  </a:lnTo>
                  <a:lnTo>
                    <a:pt x="786" y="883"/>
                  </a:lnTo>
                  <a:lnTo>
                    <a:pt x="794" y="836"/>
                  </a:lnTo>
                  <a:lnTo>
                    <a:pt x="800" y="785"/>
                  </a:lnTo>
                  <a:lnTo>
                    <a:pt x="808" y="667"/>
                  </a:lnTo>
                  <a:lnTo>
                    <a:pt x="819" y="544"/>
                  </a:lnTo>
                  <a:lnTo>
                    <a:pt x="829" y="420"/>
                  </a:lnTo>
                  <a:lnTo>
                    <a:pt x="834" y="302"/>
                  </a:lnTo>
                  <a:lnTo>
                    <a:pt x="830" y="198"/>
                  </a:lnTo>
                  <a:lnTo>
                    <a:pt x="816" y="113"/>
                  </a:lnTo>
                  <a:lnTo>
                    <a:pt x="786" y="54"/>
                  </a:lnTo>
                  <a:lnTo>
                    <a:pt x="739" y="28"/>
                  </a:lnTo>
                  <a:lnTo>
                    <a:pt x="709" y="24"/>
                  </a:lnTo>
                  <a:lnTo>
                    <a:pt x="677" y="21"/>
                  </a:lnTo>
                  <a:lnTo>
                    <a:pt x="642" y="18"/>
                  </a:lnTo>
                  <a:lnTo>
                    <a:pt x="607" y="14"/>
                  </a:lnTo>
                  <a:lnTo>
                    <a:pt x="571" y="12"/>
                  </a:lnTo>
                  <a:lnTo>
                    <a:pt x="535" y="9"/>
                  </a:lnTo>
                  <a:lnTo>
                    <a:pt x="500" y="7"/>
                  </a:lnTo>
                  <a:lnTo>
                    <a:pt x="466" y="6"/>
                  </a:lnTo>
                  <a:lnTo>
                    <a:pt x="434" y="5"/>
                  </a:lnTo>
                  <a:lnTo>
                    <a:pt x="405" y="4"/>
                  </a:lnTo>
                  <a:lnTo>
                    <a:pt x="378" y="3"/>
                  </a:lnTo>
                  <a:lnTo>
                    <a:pt x="354" y="1"/>
                  </a:lnTo>
                  <a:lnTo>
                    <a:pt x="336" y="1"/>
                  </a:lnTo>
                  <a:lnTo>
                    <a:pt x="322" y="0"/>
                  </a:lnTo>
                  <a:lnTo>
                    <a:pt x="313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B5D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107" y="1044"/>
              <a:ext cx="400" cy="495"/>
            </a:xfrm>
            <a:custGeom>
              <a:avLst/>
              <a:gdLst>
                <a:gd name="T0" fmla="*/ 294 w 801"/>
                <a:gd name="T1" fmla="*/ 0 h 989"/>
                <a:gd name="T2" fmla="*/ 270 w 801"/>
                <a:gd name="T3" fmla="*/ 0 h 989"/>
                <a:gd name="T4" fmla="*/ 227 w 801"/>
                <a:gd name="T5" fmla="*/ 3 h 989"/>
                <a:gd name="T6" fmla="*/ 174 w 801"/>
                <a:gd name="T7" fmla="*/ 15 h 989"/>
                <a:gd name="T8" fmla="*/ 119 w 801"/>
                <a:gd name="T9" fmla="*/ 38 h 989"/>
                <a:gd name="T10" fmla="*/ 67 w 801"/>
                <a:gd name="T11" fmla="*/ 77 h 989"/>
                <a:gd name="T12" fmla="*/ 26 w 801"/>
                <a:gd name="T13" fmla="*/ 138 h 989"/>
                <a:gd name="T14" fmla="*/ 3 w 801"/>
                <a:gd name="T15" fmla="*/ 222 h 989"/>
                <a:gd name="T16" fmla="*/ 5 w 801"/>
                <a:gd name="T17" fmla="*/ 329 h 989"/>
                <a:gd name="T18" fmla="*/ 30 w 801"/>
                <a:gd name="T19" fmla="*/ 421 h 989"/>
                <a:gd name="T20" fmla="*/ 75 w 801"/>
                <a:gd name="T21" fmla="*/ 496 h 989"/>
                <a:gd name="T22" fmla="*/ 133 w 801"/>
                <a:gd name="T23" fmla="*/ 561 h 989"/>
                <a:gd name="T24" fmla="*/ 200 w 801"/>
                <a:gd name="T25" fmla="*/ 618 h 989"/>
                <a:gd name="T26" fmla="*/ 271 w 801"/>
                <a:gd name="T27" fmla="*/ 675 h 989"/>
                <a:gd name="T28" fmla="*/ 340 w 801"/>
                <a:gd name="T29" fmla="*/ 735 h 989"/>
                <a:gd name="T30" fmla="*/ 402 w 801"/>
                <a:gd name="T31" fmla="*/ 804 h 989"/>
                <a:gd name="T32" fmla="*/ 457 w 801"/>
                <a:gd name="T33" fmla="*/ 881 h 989"/>
                <a:gd name="T34" fmla="*/ 511 w 801"/>
                <a:gd name="T35" fmla="*/ 941 h 989"/>
                <a:gd name="T36" fmla="*/ 566 w 801"/>
                <a:gd name="T37" fmla="*/ 977 h 989"/>
                <a:gd name="T38" fmla="*/ 619 w 801"/>
                <a:gd name="T39" fmla="*/ 989 h 989"/>
                <a:gd name="T40" fmla="*/ 669 w 801"/>
                <a:gd name="T41" fmla="*/ 979 h 989"/>
                <a:gd name="T42" fmla="*/ 710 w 801"/>
                <a:gd name="T43" fmla="*/ 944 h 989"/>
                <a:gd name="T44" fmla="*/ 744 w 801"/>
                <a:gd name="T45" fmla="*/ 886 h 989"/>
                <a:gd name="T46" fmla="*/ 764 w 801"/>
                <a:gd name="T47" fmla="*/ 804 h 989"/>
                <a:gd name="T48" fmla="*/ 777 w 801"/>
                <a:gd name="T49" fmla="*/ 640 h 989"/>
                <a:gd name="T50" fmla="*/ 797 w 801"/>
                <a:gd name="T51" fmla="*/ 403 h 989"/>
                <a:gd name="T52" fmla="*/ 799 w 801"/>
                <a:gd name="T53" fmla="*/ 190 h 989"/>
                <a:gd name="T54" fmla="*/ 756 w 801"/>
                <a:gd name="T55" fmla="*/ 52 h 989"/>
                <a:gd name="T56" fmla="*/ 681 w 801"/>
                <a:gd name="T57" fmla="*/ 23 h 989"/>
                <a:gd name="T58" fmla="*/ 617 w 801"/>
                <a:gd name="T59" fmla="*/ 16 h 989"/>
                <a:gd name="T60" fmla="*/ 549 w 801"/>
                <a:gd name="T61" fmla="*/ 10 h 989"/>
                <a:gd name="T62" fmla="*/ 481 w 801"/>
                <a:gd name="T63" fmla="*/ 7 h 989"/>
                <a:gd name="T64" fmla="*/ 417 w 801"/>
                <a:gd name="T65" fmla="*/ 3 h 989"/>
                <a:gd name="T66" fmla="*/ 363 w 801"/>
                <a:gd name="T67" fmla="*/ 2 h 989"/>
                <a:gd name="T68" fmla="*/ 323 w 801"/>
                <a:gd name="T69" fmla="*/ 0 h 989"/>
                <a:gd name="T70" fmla="*/ 301 w 801"/>
                <a:gd name="T7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1" h="989">
                  <a:moveTo>
                    <a:pt x="298" y="0"/>
                  </a:moveTo>
                  <a:lnTo>
                    <a:pt x="294" y="0"/>
                  </a:lnTo>
                  <a:lnTo>
                    <a:pt x="285" y="0"/>
                  </a:lnTo>
                  <a:lnTo>
                    <a:pt x="270" y="0"/>
                  </a:lnTo>
                  <a:lnTo>
                    <a:pt x="250" y="0"/>
                  </a:lnTo>
                  <a:lnTo>
                    <a:pt x="227" y="3"/>
                  </a:lnTo>
                  <a:lnTo>
                    <a:pt x="202" y="8"/>
                  </a:lnTo>
                  <a:lnTo>
                    <a:pt x="174" y="15"/>
                  </a:lnTo>
                  <a:lnTo>
                    <a:pt x="147" y="24"/>
                  </a:lnTo>
                  <a:lnTo>
                    <a:pt x="119" y="38"/>
                  </a:lnTo>
                  <a:lnTo>
                    <a:pt x="91" y="55"/>
                  </a:lnTo>
                  <a:lnTo>
                    <a:pt x="67" y="77"/>
                  </a:lnTo>
                  <a:lnTo>
                    <a:pt x="44" y="105"/>
                  </a:lnTo>
                  <a:lnTo>
                    <a:pt x="26" y="138"/>
                  </a:lnTo>
                  <a:lnTo>
                    <a:pt x="12" y="177"/>
                  </a:lnTo>
                  <a:lnTo>
                    <a:pt x="3" y="222"/>
                  </a:lnTo>
                  <a:lnTo>
                    <a:pt x="0" y="275"/>
                  </a:lnTo>
                  <a:lnTo>
                    <a:pt x="5" y="329"/>
                  </a:lnTo>
                  <a:lnTo>
                    <a:pt x="15" y="378"/>
                  </a:lnTo>
                  <a:lnTo>
                    <a:pt x="30" y="421"/>
                  </a:lnTo>
                  <a:lnTo>
                    <a:pt x="51" y="461"/>
                  </a:lnTo>
                  <a:lnTo>
                    <a:pt x="75" y="496"/>
                  </a:lnTo>
                  <a:lnTo>
                    <a:pt x="103" y="530"/>
                  </a:lnTo>
                  <a:lnTo>
                    <a:pt x="133" y="561"/>
                  </a:lnTo>
                  <a:lnTo>
                    <a:pt x="166" y="590"/>
                  </a:lnTo>
                  <a:lnTo>
                    <a:pt x="200" y="618"/>
                  </a:lnTo>
                  <a:lnTo>
                    <a:pt x="235" y="646"/>
                  </a:lnTo>
                  <a:lnTo>
                    <a:pt x="271" y="675"/>
                  </a:lnTo>
                  <a:lnTo>
                    <a:pt x="306" y="704"/>
                  </a:lnTo>
                  <a:lnTo>
                    <a:pt x="340" y="735"/>
                  </a:lnTo>
                  <a:lnTo>
                    <a:pt x="372" y="768"/>
                  </a:lnTo>
                  <a:lnTo>
                    <a:pt x="402" y="804"/>
                  </a:lnTo>
                  <a:lnTo>
                    <a:pt x="430" y="843"/>
                  </a:lnTo>
                  <a:lnTo>
                    <a:pt x="457" y="881"/>
                  </a:lnTo>
                  <a:lnTo>
                    <a:pt x="483" y="913"/>
                  </a:lnTo>
                  <a:lnTo>
                    <a:pt x="511" y="941"/>
                  </a:lnTo>
                  <a:lnTo>
                    <a:pt x="538" y="962"/>
                  </a:lnTo>
                  <a:lnTo>
                    <a:pt x="566" y="977"/>
                  </a:lnTo>
                  <a:lnTo>
                    <a:pt x="593" y="986"/>
                  </a:lnTo>
                  <a:lnTo>
                    <a:pt x="619" y="989"/>
                  </a:lnTo>
                  <a:lnTo>
                    <a:pt x="644" y="987"/>
                  </a:lnTo>
                  <a:lnTo>
                    <a:pt x="669" y="979"/>
                  </a:lnTo>
                  <a:lnTo>
                    <a:pt x="691" y="964"/>
                  </a:lnTo>
                  <a:lnTo>
                    <a:pt x="710" y="944"/>
                  </a:lnTo>
                  <a:lnTo>
                    <a:pt x="729" y="918"/>
                  </a:lnTo>
                  <a:lnTo>
                    <a:pt x="744" y="886"/>
                  </a:lnTo>
                  <a:lnTo>
                    <a:pt x="755" y="848"/>
                  </a:lnTo>
                  <a:lnTo>
                    <a:pt x="764" y="804"/>
                  </a:lnTo>
                  <a:lnTo>
                    <a:pt x="769" y="753"/>
                  </a:lnTo>
                  <a:lnTo>
                    <a:pt x="777" y="640"/>
                  </a:lnTo>
                  <a:lnTo>
                    <a:pt x="787" y="522"/>
                  </a:lnTo>
                  <a:lnTo>
                    <a:pt x="797" y="403"/>
                  </a:lnTo>
                  <a:lnTo>
                    <a:pt x="801" y="290"/>
                  </a:lnTo>
                  <a:lnTo>
                    <a:pt x="799" y="190"/>
                  </a:lnTo>
                  <a:lnTo>
                    <a:pt x="784" y="108"/>
                  </a:lnTo>
                  <a:lnTo>
                    <a:pt x="756" y="52"/>
                  </a:lnTo>
                  <a:lnTo>
                    <a:pt x="710" y="26"/>
                  </a:lnTo>
                  <a:lnTo>
                    <a:pt x="681" y="23"/>
                  </a:lnTo>
                  <a:lnTo>
                    <a:pt x="650" y="19"/>
                  </a:lnTo>
                  <a:lnTo>
                    <a:pt x="617" y="16"/>
                  </a:lnTo>
                  <a:lnTo>
                    <a:pt x="583" y="12"/>
                  </a:lnTo>
                  <a:lnTo>
                    <a:pt x="549" y="10"/>
                  </a:lnTo>
                  <a:lnTo>
                    <a:pt x="514" y="8"/>
                  </a:lnTo>
                  <a:lnTo>
                    <a:pt x="481" y="7"/>
                  </a:lnTo>
                  <a:lnTo>
                    <a:pt x="449" y="4"/>
                  </a:lnTo>
                  <a:lnTo>
                    <a:pt x="417" y="3"/>
                  </a:lnTo>
                  <a:lnTo>
                    <a:pt x="390" y="2"/>
                  </a:lnTo>
                  <a:lnTo>
                    <a:pt x="363" y="2"/>
                  </a:lnTo>
                  <a:lnTo>
                    <a:pt x="341" y="1"/>
                  </a:lnTo>
                  <a:lnTo>
                    <a:pt x="323" y="0"/>
                  </a:lnTo>
                  <a:lnTo>
                    <a:pt x="309" y="0"/>
                  </a:lnTo>
                  <a:lnTo>
                    <a:pt x="301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0D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118" y="1050"/>
              <a:ext cx="384" cy="475"/>
            </a:xfrm>
            <a:custGeom>
              <a:avLst/>
              <a:gdLst>
                <a:gd name="T0" fmla="*/ 281 w 769"/>
                <a:gd name="T1" fmla="*/ 0 h 950"/>
                <a:gd name="T2" fmla="*/ 258 w 769"/>
                <a:gd name="T3" fmla="*/ 0 h 950"/>
                <a:gd name="T4" fmla="*/ 218 w 769"/>
                <a:gd name="T5" fmla="*/ 4 h 950"/>
                <a:gd name="T6" fmla="*/ 167 w 769"/>
                <a:gd name="T7" fmla="*/ 14 h 950"/>
                <a:gd name="T8" fmla="*/ 113 w 769"/>
                <a:gd name="T9" fmla="*/ 37 h 950"/>
                <a:gd name="T10" fmla="*/ 64 w 769"/>
                <a:gd name="T11" fmla="*/ 75 h 950"/>
                <a:gd name="T12" fmla="*/ 24 w 769"/>
                <a:gd name="T13" fmla="*/ 133 h 950"/>
                <a:gd name="T14" fmla="*/ 2 w 769"/>
                <a:gd name="T15" fmla="*/ 214 h 950"/>
                <a:gd name="T16" fmla="*/ 4 w 769"/>
                <a:gd name="T17" fmla="*/ 317 h 950"/>
                <a:gd name="T18" fmla="*/ 29 w 769"/>
                <a:gd name="T19" fmla="*/ 406 h 950"/>
                <a:gd name="T20" fmla="*/ 72 w 769"/>
                <a:gd name="T21" fmla="*/ 478 h 950"/>
                <a:gd name="T22" fmla="*/ 127 w 769"/>
                <a:gd name="T23" fmla="*/ 539 h 950"/>
                <a:gd name="T24" fmla="*/ 191 w 769"/>
                <a:gd name="T25" fmla="*/ 594 h 950"/>
                <a:gd name="T26" fmla="*/ 259 w 769"/>
                <a:gd name="T27" fmla="*/ 649 h 950"/>
                <a:gd name="T28" fmla="*/ 326 w 769"/>
                <a:gd name="T29" fmla="*/ 706 h 950"/>
                <a:gd name="T30" fmla="*/ 386 w 769"/>
                <a:gd name="T31" fmla="*/ 772 h 950"/>
                <a:gd name="T32" fmla="*/ 438 w 769"/>
                <a:gd name="T33" fmla="*/ 847 h 950"/>
                <a:gd name="T34" fmla="*/ 490 w 769"/>
                <a:gd name="T35" fmla="*/ 903 h 950"/>
                <a:gd name="T36" fmla="*/ 543 w 769"/>
                <a:gd name="T37" fmla="*/ 938 h 950"/>
                <a:gd name="T38" fmla="*/ 594 w 769"/>
                <a:gd name="T39" fmla="*/ 950 h 950"/>
                <a:gd name="T40" fmla="*/ 641 w 769"/>
                <a:gd name="T41" fmla="*/ 940 h 950"/>
                <a:gd name="T42" fmla="*/ 682 w 769"/>
                <a:gd name="T43" fmla="*/ 908 h 950"/>
                <a:gd name="T44" fmla="*/ 713 w 769"/>
                <a:gd name="T45" fmla="*/ 851 h 950"/>
                <a:gd name="T46" fmla="*/ 733 w 769"/>
                <a:gd name="T47" fmla="*/ 772 h 950"/>
                <a:gd name="T48" fmla="*/ 746 w 769"/>
                <a:gd name="T49" fmla="*/ 615 h 950"/>
                <a:gd name="T50" fmla="*/ 764 w 769"/>
                <a:gd name="T51" fmla="*/ 387 h 950"/>
                <a:gd name="T52" fmla="*/ 767 w 769"/>
                <a:gd name="T53" fmla="*/ 183 h 950"/>
                <a:gd name="T54" fmla="*/ 726 w 769"/>
                <a:gd name="T55" fmla="*/ 50 h 950"/>
                <a:gd name="T56" fmla="*/ 655 w 769"/>
                <a:gd name="T57" fmla="*/ 22 h 950"/>
                <a:gd name="T58" fmla="*/ 592 w 769"/>
                <a:gd name="T59" fmla="*/ 15 h 950"/>
                <a:gd name="T60" fmla="*/ 527 w 769"/>
                <a:gd name="T61" fmla="*/ 10 h 950"/>
                <a:gd name="T62" fmla="*/ 461 w 769"/>
                <a:gd name="T63" fmla="*/ 7 h 950"/>
                <a:gd name="T64" fmla="*/ 400 w 769"/>
                <a:gd name="T65" fmla="*/ 4 h 950"/>
                <a:gd name="T66" fmla="*/ 348 w 769"/>
                <a:gd name="T67" fmla="*/ 1 h 950"/>
                <a:gd name="T68" fmla="*/ 309 w 769"/>
                <a:gd name="T69" fmla="*/ 0 h 950"/>
                <a:gd name="T70" fmla="*/ 288 w 769"/>
                <a:gd name="T71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9" h="950">
                  <a:moveTo>
                    <a:pt x="285" y="0"/>
                  </a:moveTo>
                  <a:lnTo>
                    <a:pt x="281" y="0"/>
                  </a:lnTo>
                  <a:lnTo>
                    <a:pt x="272" y="0"/>
                  </a:lnTo>
                  <a:lnTo>
                    <a:pt x="258" y="0"/>
                  </a:lnTo>
                  <a:lnTo>
                    <a:pt x="240" y="0"/>
                  </a:lnTo>
                  <a:lnTo>
                    <a:pt x="218" y="4"/>
                  </a:lnTo>
                  <a:lnTo>
                    <a:pt x="194" y="7"/>
                  </a:lnTo>
                  <a:lnTo>
                    <a:pt x="167" y="14"/>
                  </a:lnTo>
                  <a:lnTo>
                    <a:pt x="141" y="23"/>
                  </a:lnTo>
                  <a:lnTo>
                    <a:pt x="113" y="37"/>
                  </a:lnTo>
                  <a:lnTo>
                    <a:pt x="88" y="53"/>
                  </a:lnTo>
                  <a:lnTo>
                    <a:pt x="64" y="75"/>
                  </a:lnTo>
                  <a:lnTo>
                    <a:pt x="42" y="101"/>
                  </a:lnTo>
                  <a:lnTo>
                    <a:pt x="24" y="133"/>
                  </a:lnTo>
                  <a:lnTo>
                    <a:pt x="11" y="171"/>
                  </a:lnTo>
                  <a:lnTo>
                    <a:pt x="2" y="214"/>
                  </a:lnTo>
                  <a:lnTo>
                    <a:pt x="0" y="265"/>
                  </a:lnTo>
                  <a:lnTo>
                    <a:pt x="4" y="317"/>
                  </a:lnTo>
                  <a:lnTo>
                    <a:pt x="14" y="363"/>
                  </a:lnTo>
                  <a:lnTo>
                    <a:pt x="29" y="406"/>
                  </a:lnTo>
                  <a:lnTo>
                    <a:pt x="49" y="442"/>
                  </a:lnTo>
                  <a:lnTo>
                    <a:pt x="72" y="478"/>
                  </a:lnTo>
                  <a:lnTo>
                    <a:pt x="98" y="509"/>
                  </a:lnTo>
                  <a:lnTo>
                    <a:pt x="127" y="539"/>
                  </a:lnTo>
                  <a:lnTo>
                    <a:pt x="159" y="567"/>
                  </a:lnTo>
                  <a:lnTo>
                    <a:pt x="191" y="594"/>
                  </a:lnTo>
                  <a:lnTo>
                    <a:pt x="226" y="621"/>
                  </a:lnTo>
                  <a:lnTo>
                    <a:pt x="259" y="649"/>
                  </a:lnTo>
                  <a:lnTo>
                    <a:pt x="294" y="676"/>
                  </a:lnTo>
                  <a:lnTo>
                    <a:pt x="326" y="706"/>
                  </a:lnTo>
                  <a:lnTo>
                    <a:pt x="357" y="737"/>
                  </a:lnTo>
                  <a:lnTo>
                    <a:pt x="386" y="772"/>
                  </a:lnTo>
                  <a:lnTo>
                    <a:pt x="413" y="810"/>
                  </a:lnTo>
                  <a:lnTo>
                    <a:pt x="438" y="847"/>
                  </a:lnTo>
                  <a:lnTo>
                    <a:pt x="463" y="878"/>
                  </a:lnTo>
                  <a:lnTo>
                    <a:pt x="490" y="903"/>
                  </a:lnTo>
                  <a:lnTo>
                    <a:pt x="516" y="924"/>
                  </a:lnTo>
                  <a:lnTo>
                    <a:pt x="543" y="938"/>
                  </a:lnTo>
                  <a:lnTo>
                    <a:pt x="568" y="947"/>
                  </a:lnTo>
                  <a:lnTo>
                    <a:pt x="594" y="950"/>
                  </a:lnTo>
                  <a:lnTo>
                    <a:pt x="619" y="948"/>
                  </a:lnTo>
                  <a:lnTo>
                    <a:pt x="641" y="940"/>
                  </a:lnTo>
                  <a:lnTo>
                    <a:pt x="663" y="926"/>
                  </a:lnTo>
                  <a:lnTo>
                    <a:pt x="682" y="908"/>
                  </a:lnTo>
                  <a:lnTo>
                    <a:pt x="699" y="882"/>
                  </a:lnTo>
                  <a:lnTo>
                    <a:pt x="713" y="851"/>
                  </a:lnTo>
                  <a:lnTo>
                    <a:pt x="725" y="814"/>
                  </a:lnTo>
                  <a:lnTo>
                    <a:pt x="733" y="772"/>
                  </a:lnTo>
                  <a:lnTo>
                    <a:pt x="738" y="723"/>
                  </a:lnTo>
                  <a:lnTo>
                    <a:pt x="746" y="615"/>
                  </a:lnTo>
                  <a:lnTo>
                    <a:pt x="756" y="501"/>
                  </a:lnTo>
                  <a:lnTo>
                    <a:pt x="764" y="387"/>
                  </a:lnTo>
                  <a:lnTo>
                    <a:pt x="769" y="279"/>
                  </a:lnTo>
                  <a:lnTo>
                    <a:pt x="767" y="183"/>
                  </a:lnTo>
                  <a:lnTo>
                    <a:pt x="753" y="105"/>
                  </a:lnTo>
                  <a:lnTo>
                    <a:pt x="726" y="50"/>
                  </a:lnTo>
                  <a:lnTo>
                    <a:pt x="682" y="25"/>
                  </a:lnTo>
                  <a:lnTo>
                    <a:pt x="655" y="22"/>
                  </a:lnTo>
                  <a:lnTo>
                    <a:pt x="625" y="19"/>
                  </a:lnTo>
                  <a:lnTo>
                    <a:pt x="592" y="15"/>
                  </a:lnTo>
                  <a:lnTo>
                    <a:pt x="560" y="13"/>
                  </a:lnTo>
                  <a:lnTo>
                    <a:pt x="527" y="10"/>
                  </a:lnTo>
                  <a:lnTo>
                    <a:pt x="493" y="8"/>
                  </a:lnTo>
                  <a:lnTo>
                    <a:pt x="461" y="7"/>
                  </a:lnTo>
                  <a:lnTo>
                    <a:pt x="430" y="5"/>
                  </a:lnTo>
                  <a:lnTo>
                    <a:pt x="400" y="4"/>
                  </a:lnTo>
                  <a:lnTo>
                    <a:pt x="372" y="2"/>
                  </a:lnTo>
                  <a:lnTo>
                    <a:pt x="348" y="1"/>
                  </a:lnTo>
                  <a:lnTo>
                    <a:pt x="326" y="1"/>
                  </a:lnTo>
                  <a:lnTo>
                    <a:pt x="309" y="0"/>
                  </a:lnTo>
                  <a:lnTo>
                    <a:pt x="296" y="0"/>
                  </a:lnTo>
                  <a:lnTo>
                    <a:pt x="288" y="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8EC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129" y="1055"/>
              <a:ext cx="368" cy="455"/>
            </a:xfrm>
            <a:custGeom>
              <a:avLst/>
              <a:gdLst>
                <a:gd name="T0" fmla="*/ 270 w 738"/>
                <a:gd name="T1" fmla="*/ 0 h 912"/>
                <a:gd name="T2" fmla="*/ 248 w 738"/>
                <a:gd name="T3" fmla="*/ 0 h 912"/>
                <a:gd name="T4" fmla="*/ 209 w 738"/>
                <a:gd name="T5" fmla="*/ 4 h 912"/>
                <a:gd name="T6" fmla="*/ 160 w 738"/>
                <a:gd name="T7" fmla="*/ 14 h 912"/>
                <a:gd name="T8" fmla="*/ 110 w 738"/>
                <a:gd name="T9" fmla="*/ 36 h 912"/>
                <a:gd name="T10" fmla="*/ 61 w 738"/>
                <a:gd name="T11" fmla="*/ 73 h 912"/>
                <a:gd name="T12" fmla="*/ 23 w 738"/>
                <a:gd name="T13" fmla="*/ 128 h 912"/>
                <a:gd name="T14" fmla="*/ 2 w 738"/>
                <a:gd name="T15" fmla="*/ 207 h 912"/>
                <a:gd name="T16" fmla="*/ 3 w 738"/>
                <a:gd name="T17" fmla="*/ 305 h 912"/>
                <a:gd name="T18" fmla="*/ 28 w 738"/>
                <a:gd name="T19" fmla="*/ 389 h 912"/>
                <a:gd name="T20" fmla="*/ 68 w 738"/>
                <a:gd name="T21" fmla="*/ 458 h 912"/>
                <a:gd name="T22" fmla="*/ 122 w 738"/>
                <a:gd name="T23" fmla="*/ 517 h 912"/>
                <a:gd name="T24" fmla="*/ 184 w 738"/>
                <a:gd name="T25" fmla="*/ 571 h 912"/>
                <a:gd name="T26" fmla="*/ 249 w 738"/>
                <a:gd name="T27" fmla="*/ 621 h 912"/>
                <a:gd name="T28" fmla="*/ 312 w 738"/>
                <a:gd name="T29" fmla="*/ 677 h 912"/>
                <a:gd name="T30" fmla="*/ 370 w 738"/>
                <a:gd name="T31" fmla="*/ 741 h 912"/>
                <a:gd name="T32" fmla="*/ 420 w 738"/>
                <a:gd name="T33" fmla="*/ 813 h 912"/>
                <a:gd name="T34" fmla="*/ 469 w 738"/>
                <a:gd name="T35" fmla="*/ 867 h 912"/>
                <a:gd name="T36" fmla="*/ 521 w 738"/>
                <a:gd name="T37" fmla="*/ 900 h 912"/>
                <a:gd name="T38" fmla="*/ 569 w 738"/>
                <a:gd name="T39" fmla="*/ 912 h 912"/>
                <a:gd name="T40" fmla="*/ 615 w 738"/>
                <a:gd name="T41" fmla="*/ 901 h 912"/>
                <a:gd name="T42" fmla="*/ 653 w 738"/>
                <a:gd name="T43" fmla="*/ 870 h 912"/>
                <a:gd name="T44" fmla="*/ 685 w 738"/>
                <a:gd name="T45" fmla="*/ 816 h 912"/>
                <a:gd name="T46" fmla="*/ 703 w 738"/>
                <a:gd name="T47" fmla="*/ 740 h 912"/>
                <a:gd name="T48" fmla="*/ 715 w 738"/>
                <a:gd name="T49" fmla="*/ 590 h 912"/>
                <a:gd name="T50" fmla="*/ 733 w 738"/>
                <a:gd name="T51" fmla="*/ 371 h 912"/>
                <a:gd name="T52" fmla="*/ 734 w 738"/>
                <a:gd name="T53" fmla="*/ 176 h 912"/>
                <a:gd name="T54" fmla="*/ 696 w 738"/>
                <a:gd name="T55" fmla="*/ 48 h 912"/>
                <a:gd name="T56" fmla="*/ 627 w 738"/>
                <a:gd name="T57" fmla="*/ 21 h 912"/>
                <a:gd name="T58" fmla="*/ 568 w 738"/>
                <a:gd name="T59" fmla="*/ 15 h 912"/>
                <a:gd name="T60" fmla="*/ 505 w 738"/>
                <a:gd name="T61" fmla="*/ 11 h 912"/>
                <a:gd name="T62" fmla="*/ 443 w 738"/>
                <a:gd name="T63" fmla="*/ 6 h 912"/>
                <a:gd name="T64" fmla="*/ 384 w 738"/>
                <a:gd name="T65" fmla="*/ 4 h 912"/>
                <a:gd name="T66" fmla="*/ 334 w 738"/>
                <a:gd name="T67" fmla="*/ 2 h 912"/>
                <a:gd name="T68" fmla="*/ 296 w 738"/>
                <a:gd name="T69" fmla="*/ 0 h 912"/>
                <a:gd name="T70" fmla="*/ 275 w 738"/>
                <a:gd name="T71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8" h="912">
                  <a:moveTo>
                    <a:pt x="273" y="0"/>
                  </a:moveTo>
                  <a:lnTo>
                    <a:pt x="270" y="0"/>
                  </a:lnTo>
                  <a:lnTo>
                    <a:pt x="262" y="0"/>
                  </a:lnTo>
                  <a:lnTo>
                    <a:pt x="248" y="0"/>
                  </a:lnTo>
                  <a:lnTo>
                    <a:pt x="229" y="0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0" y="14"/>
                  </a:lnTo>
                  <a:lnTo>
                    <a:pt x="135" y="24"/>
                  </a:lnTo>
                  <a:lnTo>
                    <a:pt x="110" y="36"/>
                  </a:lnTo>
                  <a:lnTo>
                    <a:pt x="84" y="52"/>
                  </a:lnTo>
                  <a:lnTo>
                    <a:pt x="61" y="73"/>
                  </a:lnTo>
                  <a:lnTo>
                    <a:pt x="40" y="97"/>
                  </a:lnTo>
                  <a:lnTo>
                    <a:pt x="23" y="128"/>
                  </a:lnTo>
                  <a:lnTo>
                    <a:pt x="10" y="164"/>
                  </a:lnTo>
                  <a:lnTo>
                    <a:pt x="2" y="207"/>
                  </a:lnTo>
                  <a:lnTo>
                    <a:pt x="0" y="255"/>
                  </a:lnTo>
                  <a:lnTo>
                    <a:pt x="3" y="305"/>
                  </a:lnTo>
                  <a:lnTo>
                    <a:pt x="13" y="348"/>
                  </a:lnTo>
                  <a:lnTo>
                    <a:pt x="28" y="389"/>
                  </a:lnTo>
                  <a:lnTo>
                    <a:pt x="46" y="426"/>
                  </a:lnTo>
                  <a:lnTo>
                    <a:pt x="68" y="458"/>
                  </a:lnTo>
                  <a:lnTo>
                    <a:pt x="95" y="489"/>
                  </a:lnTo>
                  <a:lnTo>
                    <a:pt x="122" y="517"/>
                  </a:lnTo>
                  <a:lnTo>
                    <a:pt x="152" y="544"/>
                  </a:lnTo>
                  <a:lnTo>
                    <a:pt x="184" y="571"/>
                  </a:lnTo>
                  <a:lnTo>
                    <a:pt x="217" y="596"/>
                  </a:lnTo>
                  <a:lnTo>
                    <a:pt x="249" y="621"/>
                  </a:lnTo>
                  <a:lnTo>
                    <a:pt x="281" y="649"/>
                  </a:lnTo>
                  <a:lnTo>
                    <a:pt x="312" y="677"/>
                  </a:lnTo>
                  <a:lnTo>
                    <a:pt x="342" y="708"/>
                  </a:lnTo>
                  <a:lnTo>
                    <a:pt x="370" y="741"/>
                  </a:lnTo>
                  <a:lnTo>
                    <a:pt x="395" y="777"/>
                  </a:lnTo>
                  <a:lnTo>
                    <a:pt x="420" y="813"/>
                  </a:lnTo>
                  <a:lnTo>
                    <a:pt x="444" y="843"/>
                  </a:lnTo>
                  <a:lnTo>
                    <a:pt x="469" y="867"/>
                  </a:lnTo>
                  <a:lnTo>
                    <a:pt x="496" y="886"/>
                  </a:lnTo>
                  <a:lnTo>
                    <a:pt x="521" y="900"/>
                  </a:lnTo>
                  <a:lnTo>
                    <a:pt x="545" y="908"/>
                  </a:lnTo>
                  <a:lnTo>
                    <a:pt x="569" y="912"/>
                  </a:lnTo>
                  <a:lnTo>
                    <a:pt x="594" y="909"/>
                  </a:lnTo>
                  <a:lnTo>
                    <a:pt x="615" y="901"/>
                  </a:lnTo>
                  <a:lnTo>
                    <a:pt x="635" y="889"/>
                  </a:lnTo>
                  <a:lnTo>
                    <a:pt x="653" y="870"/>
                  </a:lnTo>
                  <a:lnTo>
                    <a:pt x="671" y="846"/>
                  </a:lnTo>
                  <a:lnTo>
                    <a:pt x="685" y="816"/>
                  </a:lnTo>
                  <a:lnTo>
                    <a:pt x="695" y="781"/>
                  </a:lnTo>
                  <a:lnTo>
                    <a:pt x="703" y="740"/>
                  </a:lnTo>
                  <a:lnTo>
                    <a:pt x="708" y="694"/>
                  </a:lnTo>
                  <a:lnTo>
                    <a:pt x="715" y="590"/>
                  </a:lnTo>
                  <a:lnTo>
                    <a:pt x="724" y="481"/>
                  </a:lnTo>
                  <a:lnTo>
                    <a:pt x="733" y="371"/>
                  </a:lnTo>
                  <a:lnTo>
                    <a:pt x="738" y="268"/>
                  </a:lnTo>
                  <a:lnTo>
                    <a:pt x="734" y="176"/>
                  </a:lnTo>
                  <a:lnTo>
                    <a:pt x="721" y="101"/>
                  </a:lnTo>
                  <a:lnTo>
                    <a:pt x="696" y="48"/>
                  </a:lnTo>
                  <a:lnTo>
                    <a:pt x="653" y="25"/>
                  </a:lnTo>
                  <a:lnTo>
                    <a:pt x="627" y="21"/>
                  </a:lnTo>
                  <a:lnTo>
                    <a:pt x="598" y="18"/>
                  </a:lnTo>
                  <a:lnTo>
                    <a:pt x="568" y="15"/>
                  </a:lnTo>
                  <a:lnTo>
                    <a:pt x="537" y="13"/>
                  </a:lnTo>
                  <a:lnTo>
                    <a:pt x="505" y="11"/>
                  </a:lnTo>
                  <a:lnTo>
                    <a:pt x="474" y="9"/>
                  </a:lnTo>
                  <a:lnTo>
                    <a:pt x="443" y="6"/>
                  </a:lnTo>
                  <a:lnTo>
                    <a:pt x="413" y="5"/>
                  </a:lnTo>
                  <a:lnTo>
                    <a:pt x="384" y="4"/>
                  </a:lnTo>
                  <a:lnTo>
                    <a:pt x="357" y="3"/>
                  </a:lnTo>
                  <a:lnTo>
                    <a:pt x="334" y="2"/>
                  </a:lnTo>
                  <a:lnTo>
                    <a:pt x="313" y="2"/>
                  </a:lnTo>
                  <a:lnTo>
                    <a:pt x="296" y="0"/>
                  </a:lnTo>
                  <a:lnTo>
                    <a:pt x="284" y="0"/>
                  </a:lnTo>
                  <a:lnTo>
                    <a:pt x="275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7CC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139" y="1060"/>
              <a:ext cx="353" cy="436"/>
            </a:xfrm>
            <a:custGeom>
              <a:avLst/>
              <a:gdLst>
                <a:gd name="T0" fmla="*/ 258 w 705"/>
                <a:gd name="T1" fmla="*/ 0 h 872"/>
                <a:gd name="T2" fmla="*/ 237 w 705"/>
                <a:gd name="T3" fmla="*/ 0 h 872"/>
                <a:gd name="T4" fmla="*/ 200 w 705"/>
                <a:gd name="T5" fmla="*/ 2 h 872"/>
                <a:gd name="T6" fmla="*/ 153 w 705"/>
                <a:gd name="T7" fmla="*/ 13 h 872"/>
                <a:gd name="T8" fmla="*/ 105 w 705"/>
                <a:gd name="T9" fmla="*/ 33 h 872"/>
                <a:gd name="T10" fmla="*/ 59 w 705"/>
                <a:gd name="T11" fmla="*/ 69 h 872"/>
                <a:gd name="T12" fmla="*/ 22 w 705"/>
                <a:gd name="T13" fmla="*/ 122 h 872"/>
                <a:gd name="T14" fmla="*/ 2 w 705"/>
                <a:gd name="T15" fmla="*/ 197 h 872"/>
                <a:gd name="T16" fmla="*/ 3 w 705"/>
                <a:gd name="T17" fmla="*/ 290 h 872"/>
                <a:gd name="T18" fmla="*/ 26 w 705"/>
                <a:gd name="T19" fmla="*/ 371 h 872"/>
                <a:gd name="T20" fmla="*/ 66 w 705"/>
                <a:gd name="T21" fmla="*/ 438 h 872"/>
                <a:gd name="T22" fmla="*/ 116 w 705"/>
                <a:gd name="T23" fmla="*/ 494 h 872"/>
                <a:gd name="T24" fmla="*/ 175 w 705"/>
                <a:gd name="T25" fmla="*/ 545 h 872"/>
                <a:gd name="T26" fmla="*/ 237 w 705"/>
                <a:gd name="T27" fmla="*/ 594 h 872"/>
                <a:gd name="T28" fmla="*/ 298 w 705"/>
                <a:gd name="T29" fmla="*/ 647 h 872"/>
                <a:gd name="T30" fmla="*/ 354 w 705"/>
                <a:gd name="T31" fmla="*/ 708 h 872"/>
                <a:gd name="T32" fmla="*/ 401 w 705"/>
                <a:gd name="T33" fmla="*/ 776 h 872"/>
                <a:gd name="T34" fmla="*/ 448 w 705"/>
                <a:gd name="T35" fmla="*/ 828 h 872"/>
                <a:gd name="T36" fmla="*/ 498 w 705"/>
                <a:gd name="T37" fmla="*/ 860 h 872"/>
                <a:gd name="T38" fmla="*/ 545 w 705"/>
                <a:gd name="T39" fmla="*/ 872 h 872"/>
                <a:gd name="T40" fmla="*/ 588 w 705"/>
                <a:gd name="T41" fmla="*/ 863 h 872"/>
                <a:gd name="T42" fmla="*/ 626 w 705"/>
                <a:gd name="T43" fmla="*/ 832 h 872"/>
                <a:gd name="T44" fmla="*/ 655 w 705"/>
                <a:gd name="T45" fmla="*/ 781 h 872"/>
                <a:gd name="T46" fmla="*/ 672 w 705"/>
                <a:gd name="T47" fmla="*/ 708 h 872"/>
                <a:gd name="T48" fmla="*/ 683 w 705"/>
                <a:gd name="T49" fmla="*/ 564 h 872"/>
                <a:gd name="T50" fmla="*/ 701 w 705"/>
                <a:gd name="T51" fmla="*/ 355 h 872"/>
                <a:gd name="T52" fmla="*/ 703 w 705"/>
                <a:gd name="T53" fmla="*/ 168 h 872"/>
                <a:gd name="T54" fmla="*/ 665 w 705"/>
                <a:gd name="T55" fmla="*/ 46 h 872"/>
                <a:gd name="T56" fmla="*/ 599 w 705"/>
                <a:gd name="T57" fmla="*/ 21 h 872"/>
                <a:gd name="T58" fmla="*/ 543 w 705"/>
                <a:gd name="T59" fmla="*/ 15 h 872"/>
                <a:gd name="T60" fmla="*/ 483 w 705"/>
                <a:gd name="T61" fmla="*/ 10 h 872"/>
                <a:gd name="T62" fmla="*/ 423 w 705"/>
                <a:gd name="T63" fmla="*/ 7 h 872"/>
                <a:gd name="T64" fmla="*/ 368 w 705"/>
                <a:gd name="T65" fmla="*/ 3 h 872"/>
                <a:gd name="T66" fmla="*/ 319 w 705"/>
                <a:gd name="T67" fmla="*/ 2 h 872"/>
                <a:gd name="T68" fmla="*/ 283 w 705"/>
                <a:gd name="T69" fmla="*/ 1 h 872"/>
                <a:gd name="T70" fmla="*/ 264 w 705"/>
                <a:gd name="T71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5" h="872">
                  <a:moveTo>
                    <a:pt x="262" y="0"/>
                  </a:moveTo>
                  <a:lnTo>
                    <a:pt x="258" y="0"/>
                  </a:lnTo>
                  <a:lnTo>
                    <a:pt x="250" y="0"/>
                  </a:lnTo>
                  <a:lnTo>
                    <a:pt x="237" y="0"/>
                  </a:lnTo>
                  <a:lnTo>
                    <a:pt x="220" y="0"/>
                  </a:lnTo>
                  <a:lnTo>
                    <a:pt x="200" y="2"/>
                  </a:lnTo>
                  <a:lnTo>
                    <a:pt x="177" y="7"/>
                  </a:lnTo>
                  <a:lnTo>
                    <a:pt x="153" y="13"/>
                  </a:lnTo>
                  <a:lnTo>
                    <a:pt x="129" y="22"/>
                  </a:lnTo>
                  <a:lnTo>
                    <a:pt x="105" y="33"/>
                  </a:lnTo>
                  <a:lnTo>
                    <a:pt x="81" y="49"/>
                  </a:lnTo>
                  <a:lnTo>
                    <a:pt x="59" y="69"/>
                  </a:lnTo>
                  <a:lnTo>
                    <a:pt x="39" y="93"/>
                  </a:lnTo>
                  <a:lnTo>
                    <a:pt x="22" y="122"/>
                  </a:lnTo>
                  <a:lnTo>
                    <a:pt x="10" y="157"/>
                  </a:lnTo>
                  <a:lnTo>
                    <a:pt x="2" y="197"/>
                  </a:lnTo>
                  <a:lnTo>
                    <a:pt x="0" y="243"/>
                  </a:lnTo>
                  <a:lnTo>
                    <a:pt x="3" y="290"/>
                  </a:lnTo>
                  <a:lnTo>
                    <a:pt x="13" y="333"/>
                  </a:lnTo>
                  <a:lnTo>
                    <a:pt x="26" y="371"/>
                  </a:lnTo>
                  <a:lnTo>
                    <a:pt x="44" y="406"/>
                  </a:lnTo>
                  <a:lnTo>
                    <a:pt x="66" y="438"/>
                  </a:lnTo>
                  <a:lnTo>
                    <a:pt x="90" y="468"/>
                  </a:lnTo>
                  <a:lnTo>
                    <a:pt x="116" y="494"/>
                  </a:lnTo>
                  <a:lnTo>
                    <a:pt x="145" y="521"/>
                  </a:lnTo>
                  <a:lnTo>
                    <a:pt x="175" y="545"/>
                  </a:lnTo>
                  <a:lnTo>
                    <a:pt x="206" y="570"/>
                  </a:lnTo>
                  <a:lnTo>
                    <a:pt x="237" y="594"/>
                  </a:lnTo>
                  <a:lnTo>
                    <a:pt x="268" y="621"/>
                  </a:lnTo>
                  <a:lnTo>
                    <a:pt x="298" y="647"/>
                  </a:lnTo>
                  <a:lnTo>
                    <a:pt x="327" y="677"/>
                  </a:lnTo>
                  <a:lnTo>
                    <a:pt x="354" y="708"/>
                  </a:lnTo>
                  <a:lnTo>
                    <a:pt x="378" y="743"/>
                  </a:lnTo>
                  <a:lnTo>
                    <a:pt x="401" y="776"/>
                  </a:lnTo>
                  <a:lnTo>
                    <a:pt x="424" y="805"/>
                  </a:lnTo>
                  <a:lnTo>
                    <a:pt x="448" y="828"/>
                  </a:lnTo>
                  <a:lnTo>
                    <a:pt x="474" y="846"/>
                  </a:lnTo>
                  <a:lnTo>
                    <a:pt x="498" y="860"/>
                  </a:lnTo>
                  <a:lnTo>
                    <a:pt x="521" y="868"/>
                  </a:lnTo>
                  <a:lnTo>
                    <a:pt x="545" y="872"/>
                  </a:lnTo>
                  <a:lnTo>
                    <a:pt x="567" y="870"/>
                  </a:lnTo>
                  <a:lnTo>
                    <a:pt x="588" y="863"/>
                  </a:lnTo>
                  <a:lnTo>
                    <a:pt x="607" y="850"/>
                  </a:lnTo>
                  <a:lnTo>
                    <a:pt x="626" y="832"/>
                  </a:lnTo>
                  <a:lnTo>
                    <a:pt x="641" y="808"/>
                  </a:lnTo>
                  <a:lnTo>
                    <a:pt x="655" y="781"/>
                  </a:lnTo>
                  <a:lnTo>
                    <a:pt x="665" y="746"/>
                  </a:lnTo>
                  <a:lnTo>
                    <a:pt x="672" y="708"/>
                  </a:lnTo>
                  <a:lnTo>
                    <a:pt x="676" y="663"/>
                  </a:lnTo>
                  <a:lnTo>
                    <a:pt x="683" y="564"/>
                  </a:lnTo>
                  <a:lnTo>
                    <a:pt x="693" y="459"/>
                  </a:lnTo>
                  <a:lnTo>
                    <a:pt x="701" y="355"/>
                  </a:lnTo>
                  <a:lnTo>
                    <a:pt x="705" y="256"/>
                  </a:lnTo>
                  <a:lnTo>
                    <a:pt x="703" y="168"/>
                  </a:lnTo>
                  <a:lnTo>
                    <a:pt x="690" y="97"/>
                  </a:lnTo>
                  <a:lnTo>
                    <a:pt x="665" y="46"/>
                  </a:lnTo>
                  <a:lnTo>
                    <a:pt x="625" y="24"/>
                  </a:lnTo>
                  <a:lnTo>
                    <a:pt x="599" y="21"/>
                  </a:lnTo>
                  <a:lnTo>
                    <a:pt x="572" y="18"/>
                  </a:lnTo>
                  <a:lnTo>
                    <a:pt x="543" y="15"/>
                  </a:lnTo>
                  <a:lnTo>
                    <a:pt x="513" y="13"/>
                  </a:lnTo>
                  <a:lnTo>
                    <a:pt x="483" y="10"/>
                  </a:lnTo>
                  <a:lnTo>
                    <a:pt x="453" y="8"/>
                  </a:lnTo>
                  <a:lnTo>
                    <a:pt x="423" y="7"/>
                  </a:lnTo>
                  <a:lnTo>
                    <a:pt x="394" y="4"/>
                  </a:lnTo>
                  <a:lnTo>
                    <a:pt x="368" y="3"/>
                  </a:lnTo>
                  <a:lnTo>
                    <a:pt x="342" y="2"/>
                  </a:lnTo>
                  <a:lnTo>
                    <a:pt x="319" y="2"/>
                  </a:lnTo>
                  <a:lnTo>
                    <a:pt x="300" y="1"/>
                  </a:lnTo>
                  <a:lnTo>
                    <a:pt x="283" y="1"/>
                  </a:lnTo>
                  <a:lnTo>
                    <a:pt x="272" y="0"/>
                  </a:lnTo>
                  <a:lnTo>
                    <a:pt x="264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68B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150" y="1066"/>
              <a:ext cx="337" cy="415"/>
            </a:xfrm>
            <a:custGeom>
              <a:avLst/>
              <a:gdLst>
                <a:gd name="T0" fmla="*/ 246 w 673"/>
                <a:gd name="T1" fmla="*/ 0 h 831"/>
                <a:gd name="T2" fmla="*/ 226 w 673"/>
                <a:gd name="T3" fmla="*/ 0 h 831"/>
                <a:gd name="T4" fmla="*/ 190 w 673"/>
                <a:gd name="T5" fmla="*/ 3 h 831"/>
                <a:gd name="T6" fmla="*/ 146 w 673"/>
                <a:gd name="T7" fmla="*/ 12 h 831"/>
                <a:gd name="T8" fmla="*/ 99 w 673"/>
                <a:gd name="T9" fmla="*/ 31 h 831"/>
                <a:gd name="T10" fmla="*/ 55 w 673"/>
                <a:gd name="T11" fmla="*/ 65 h 831"/>
                <a:gd name="T12" fmla="*/ 21 w 673"/>
                <a:gd name="T13" fmla="*/ 116 h 831"/>
                <a:gd name="T14" fmla="*/ 2 w 673"/>
                <a:gd name="T15" fmla="*/ 187 h 831"/>
                <a:gd name="T16" fmla="*/ 3 w 673"/>
                <a:gd name="T17" fmla="*/ 277 h 831"/>
                <a:gd name="T18" fmla="*/ 25 w 673"/>
                <a:gd name="T19" fmla="*/ 355 h 831"/>
                <a:gd name="T20" fmla="*/ 62 w 673"/>
                <a:gd name="T21" fmla="*/ 419 h 831"/>
                <a:gd name="T22" fmla="*/ 112 w 673"/>
                <a:gd name="T23" fmla="*/ 471 h 831"/>
                <a:gd name="T24" fmla="*/ 167 w 673"/>
                <a:gd name="T25" fmla="*/ 521 h 831"/>
                <a:gd name="T26" fmla="*/ 227 w 673"/>
                <a:gd name="T27" fmla="*/ 568 h 831"/>
                <a:gd name="T28" fmla="*/ 284 w 673"/>
                <a:gd name="T29" fmla="*/ 618 h 831"/>
                <a:gd name="T30" fmla="*/ 337 w 673"/>
                <a:gd name="T31" fmla="*/ 675 h 831"/>
                <a:gd name="T32" fmla="*/ 382 w 673"/>
                <a:gd name="T33" fmla="*/ 741 h 831"/>
                <a:gd name="T34" fmla="*/ 429 w 673"/>
                <a:gd name="T35" fmla="*/ 791 h 831"/>
                <a:gd name="T36" fmla="*/ 475 w 673"/>
                <a:gd name="T37" fmla="*/ 821 h 831"/>
                <a:gd name="T38" fmla="*/ 520 w 673"/>
                <a:gd name="T39" fmla="*/ 831 h 831"/>
                <a:gd name="T40" fmla="*/ 561 w 673"/>
                <a:gd name="T41" fmla="*/ 823 h 831"/>
                <a:gd name="T42" fmla="*/ 597 w 673"/>
                <a:gd name="T43" fmla="*/ 794 h 831"/>
                <a:gd name="T44" fmla="*/ 624 w 673"/>
                <a:gd name="T45" fmla="*/ 744 h 831"/>
                <a:gd name="T46" fmla="*/ 642 w 673"/>
                <a:gd name="T47" fmla="*/ 675 h 831"/>
                <a:gd name="T48" fmla="*/ 652 w 673"/>
                <a:gd name="T49" fmla="*/ 538 h 831"/>
                <a:gd name="T50" fmla="*/ 668 w 673"/>
                <a:gd name="T51" fmla="*/ 339 h 831"/>
                <a:gd name="T52" fmla="*/ 671 w 673"/>
                <a:gd name="T53" fmla="*/ 160 h 831"/>
                <a:gd name="T54" fmla="*/ 635 w 673"/>
                <a:gd name="T55" fmla="*/ 44 h 831"/>
                <a:gd name="T56" fmla="*/ 573 w 673"/>
                <a:gd name="T57" fmla="*/ 19 h 831"/>
                <a:gd name="T58" fmla="*/ 518 w 673"/>
                <a:gd name="T59" fmla="*/ 14 h 831"/>
                <a:gd name="T60" fmla="*/ 461 w 673"/>
                <a:gd name="T61" fmla="*/ 10 h 831"/>
                <a:gd name="T62" fmla="*/ 403 w 673"/>
                <a:gd name="T63" fmla="*/ 6 h 831"/>
                <a:gd name="T64" fmla="*/ 350 w 673"/>
                <a:gd name="T65" fmla="*/ 4 h 831"/>
                <a:gd name="T66" fmla="*/ 304 w 673"/>
                <a:gd name="T67" fmla="*/ 2 h 831"/>
                <a:gd name="T68" fmla="*/ 271 w 673"/>
                <a:gd name="T69" fmla="*/ 0 h 831"/>
                <a:gd name="T70" fmla="*/ 251 w 673"/>
                <a:gd name="T7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3" h="831">
                  <a:moveTo>
                    <a:pt x="249" y="0"/>
                  </a:moveTo>
                  <a:lnTo>
                    <a:pt x="246" y="0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0" y="0"/>
                  </a:lnTo>
                  <a:lnTo>
                    <a:pt x="190" y="3"/>
                  </a:lnTo>
                  <a:lnTo>
                    <a:pt x="169" y="6"/>
                  </a:lnTo>
                  <a:lnTo>
                    <a:pt x="146" y="12"/>
                  </a:lnTo>
                  <a:lnTo>
                    <a:pt x="123" y="21"/>
                  </a:lnTo>
                  <a:lnTo>
                    <a:pt x="99" y="31"/>
                  </a:lnTo>
                  <a:lnTo>
                    <a:pt x="77" y="46"/>
                  </a:lnTo>
                  <a:lnTo>
                    <a:pt x="55" y="65"/>
                  </a:lnTo>
                  <a:lnTo>
                    <a:pt x="37" y="88"/>
                  </a:lnTo>
                  <a:lnTo>
                    <a:pt x="21" y="116"/>
                  </a:lnTo>
                  <a:lnTo>
                    <a:pt x="9" y="149"/>
                  </a:lnTo>
                  <a:lnTo>
                    <a:pt x="2" y="187"/>
                  </a:lnTo>
                  <a:lnTo>
                    <a:pt x="0" y="232"/>
                  </a:lnTo>
                  <a:lnTo>
                    <a:pt x="3" y="277"/>
                  </a:lnTo>
                  <a:lnTo>
                    <a:pt x="11" y="318"/>
                  </a:lnTo>
                  <a:lnTo>
                    <a:pt x="25" y="355"/>
                  </a:lnTo>
                  <a:lnTo>
                    <a:pt x="42" y="387"/>
                  </a:lnTo>
                  <a:lnTo>
                    <a:pt x="62" y="419"/>
                  </a:lnTo>
                  <a:lnTo>
                    <a:pt x="85" y="446"/>
                  </a:lnTo>
                  <a:lnTo>
                    <a:pt x="112" y="471"/>
                  </a:lnTo>
                  <a:lnTo>
                    <a:pt x="139" y="497"/>
                  </a:lnTo>
                  <a:lnTo>
                    <a:pt x="167" y="521"/>
                  </a:lnTo>
                  <a:lnTo>
                    <a:pt x="197" y="544"/>
                  </a:lnTo>
                  <a:lnTo>
                    <a:pt x="227" y="568"/>
                  </a:lnTo>
                  <a:lnTo>
                    <a:pt x="256" y="592"/>
                  </a:lnTo>
                  <a:lnTo>
                    <a:pt x="284" y="618"/>
                  </a:lnTo>
                  <a:lnTo>
                    <a:pt x="312" y="645"/>
                  </a:lnTo>
                  <a:lnTo>
                    <a:pt x="337" y="675"/>
                  </a:lnTo>
                  <a:lnTo>
                    <a:pt x="361" y="709"/>
                  </a:lnTo>
                  <a:lnTo>
                    <a:pt x="382" y="741"/>
                  </a:lnTo>
                  <a:lnTo>
                    <a:pt x="405" y="768"/>
                  </a:lnTo>
                  <a:lnTo>
                    <a:pt x="429" y="791"/>
                  </a:lnTo>
                  <a:lnTo>
                    <a:pt x="452" y="808"/>
                  </a:lnTo>
                  <a:lnTo>
                    <a:pt x="475" y="821"/>
                  </a:lnTo>
                  <a:lnTo>
                    <a:pt x="498" y="829"/>
                  </a:lnTo>
                  <a:lnTo>
                    <a:pt x="520" y="831"/>
                  </a:lnTo>
                  <a:lnTo>
                    <a:pt x="541" y="830"/>
                  </a:lnTo>
                  <a:lnTo>
                    <a:pt x="561" y="823"/>
                  </a:lnTo>
                  <a:lnTo>
                    <a:pt x="579" y="810"/>
                  </a:lnTo>
                  <a:lnTo>
                    <a:pt x="597" y="794"/>
                  </a:lnTo>
                  <a:lnTo>
                    <a:pt x="612" y="771"/>
                  </a:lnTo>
                  <a:lnTo>
                    <a:pt x="624" y="744"/>
                  </a:lnTo>
                  <a:lnTo>
                    <a:pt x="634" y="712"/>
                  </a:lnTo>
                  <a:lnTo>
                    <a:pt x="642" y="675"/>
                  </a:lnTo>
                  <a:lnTo>
                    <a:pt x="645" y="633"/>
                  </a:lnTo>
                  <a:lnTo>
                    <a:pt x="652" y="538"/>
                  </a:lnTo>
                  <a:lnTo>
                    <a:pt x="661" y="438"/>
                  </a:lnTo>
                  <a:lnTo>
                    <a:pt x="668" y="339"/>
                  </a:lnTo>
                  <a:lnTo>
                    <a:pt x="673" y="245"/>
                  </a:lnTo>
                  <a:lnTo>
                    <a:pt x="671" y="160"/>
                  </a:lnTo>
                  <a:lnTo>
                    <a:pt x="659" y="91"/>
                  </a:lnTo>
                  <a:lnTo>
                    <a:pt x="635" y="44"/>
                  </a:lnTo>
                  <a:lnTo>
                    <a:pt x="597" y="22"/>
                  </a:lnTo>
                  <a:lnTo>
                    <a:pt x="573" y="19"/>
                  </a:lnTo>
                  <a:lnTo>
                    <a:pt x="546" y="17"/>
                  </a:lnTo>
                  <a:lnTo>
                    <a:pt x="518" y="14"/>
                  </a:lnTo>
                  <a:lnTo>
                    <a:pt x="490" y="12"/>
                  </a:lnTo>
                  <a:lnTo>
                    <a:pt x="461" y="10"/>
                  </a:lnTo>
                  <a:lnTo>
                    <a:pt x="432" y="7"/>
                  </a:lnTo>
                  <a:lnTo>
                    <a:pt x="403" y="6"/>
                  </a:lnTo>
                  <a:lnTo>
                    <a:pt x="376" y="5"/>
                  </a:lnTo>
                  <a:lnTo>
                    <a:pt x="350" y="4"/>
                  </a:lnTo>
                  <a:lnTo>
                    <a:pt x="326" y="3"/>
                  </a:lnTo>
                  <a:lnTo>
                    <a:pt x="304" y="2"/>
                  </a:lnTo>
                  <a:lnTo>
                    <a:pt x="286" y="2"/>
                  </a:lnTo>
                  <a:lnTo>
                    <a:pt x="271" y="0"/>
                  </a:lnTo>
                  <a:lnTo>
                    <a:pt x="259" y="0"/>
                  </a:lnTo>
                  <a:lnTo>
                    <a:pt x="251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56B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301" y="1617"/>
              <a:ext cx="308" cy="216"/>
            </a:xfrm>
            <a:custGeom>
              <a:avLst/>
              <a:gdLst>
                <a:gd name="T0" fmla="*/ 39 w 614"/>
                <a:gd name="T1" fmla="*/ 159 h 432"/>
                <a:gd name="T2" fmla="*/ 35 w 614"/>
                <a:gd name="T3" fmla="*/ 158 h 432"/>
                <a:gd name="T4" fmla="*/ 27 w 614"/>
                <a:gd name="T5" fmla="*/ 152 h 432"/>
                <a:gd name="T6" fmla="*/ 18 w 614"/>
                <a:gd name="T7" fmla="*/ 143 h 432"/>
                <a:gd name="T8" fmla="*/ 8 w 614"/>
                <a:gd name="T9" fmla="*/ 130 h 432"/>
                <a:gd name="T10" fmla="*/ 1 w 614"/>
                <a:gd name="T11" fmla="*/ 114 h 432"/>
                <a:gd name="T12" fmla="*/ 0 w 614"/>
                <a:gd name="T13" fmla="*/ 93 h 432"/>
                <a:gd name="T14" fmla="*/ 6 w 614"/>
                <a:gd name="T15" fmla="*/ 67 h 432"/>
                <a:gd name="T16" fmla="*/ 22 w 614"/>
                <a:gd name="T17" fmla="*/ 37 h 432"/>
                <a:gd name="T18" fmla="*/ 33 w 614"/>
                <a:gd name="T19" fmla="*/ 23 h 432"/>
                <a:gd name="T20" fmla="*/ 47 w 614"/>
                <a:gd name="T21" fmla="*/ 11 h 432"/>
                <a:gd name="T22" fmla="*/ 62 w 614"/>
                <a:gd name="T23" fmla="*/ 4 h 432"/>
                <a:gd name="T24" fmla="*/ 79 w 614"/>
                <a:gd name="T25" fmla="*/ 1 h 432"/>
                <a:gd name="T26" fmla="*/ 97 w 614"/>
                <a:gd name="T27" fmla="*/ 0 h 432"/>
                <a:gd name="T28" fmla="*/ 115 w 614"/>
                <a:gd name="T29" fmla="*/ 1 h 432"/>
                <a:gd name="T30" fmla="*/ 135 w 614"/>
                <a:gd name="T31" fmla="*/ 4 h 432"/>
                <a:gd name="T32" fmla="*/ 154 w 614"/>
                <a:gd name="T33" fmla="*/ 9 h 432"/>
                <a:gd name="T34" fmla="*/ 174 w 614"/>
                <a:gd name="T35" fmla="*/ 16 h 432"/>
                <a:gd name="T36" fmla="*/ 193 w 614"/>
                <a:gd name="T37" fmla="*/ 23 h 432"/>
                <a:gd name="T38" fmla="*/ 213 w 614"/>
                <a:gd name="T39" fmla="*/ 31 h 432"/>
                <a:gd name="T40" fmla="*/ 231 w 614"/>
                <a:gd name="T41" fmla="*/ 39 h 432"/>
                <a:gd name="T42" fmla="*/ 249 w 614"/>
                <a:gd name="T43" fmla="*/ 47 h 432"/>
                <a:gd name="T44" fmla="*/ 266 w 614"/>
                <a:gd name="T45" fmla="*/ 54 h 432"/>
                <a:gd name="T46" fmla="*/ 281 w 614"/>
                <a:gd name="T47" fmla="*/ 61 h 432"/>
                <a:gd name="T48" fmla="*/ 295 w 614"/>
                <a:gd name="T49" fmla="*/ 66 h 432"/>
                <a:gd name="T50" fmla="*/ 310 w 614"/>
                <a:gd name="T51" fmla="*/ 70 h 432"/>
                <a:gd name="T52" fmla="*/ 326 w 614"/>
                <a:gd name="T53" fmla="*/ 75 h 432"/>
                <a:gd name="T54" fmla="*/ 345 w 614"/>
                <a:gd name="T55" fmla="*/ 80 h 432"/>
                <a:gd name="T56" fmla="*/ 366 w 614"/>
                <a:gd name="T57" fmla="*/ 87 h 432"/>
                <a:gd name="T58" fmla="*/ 388 w 614"/>
                <a:gd name="T59" fmla="*/ 95 h 432"/>
                <a:gd name="T60" fmla="*/ 411 w 614"/>
                <a:gd name="T61" fmla="*/ 105 h 432"/>
                <a:gd name="T62" fmla="*/ 435 w 614"/>
                <a:gd name="T63" fmla="*/ 115 h 432"/>
                <a:gd name="T64" fmla="*/ 458 w 614"/>
                <a:gd name="T65" fmla="*/ 128 h 432"/>
                <a:gd name="T66" fmla="*/ 483 w 614"/>
                <a:gd name="T67" fmla="*/ 142 h 432"/>
                <a:gd name="T68" fmla="*/ 505 w 614"/>
                <a:gd name="T69" fmla="*/ 159 h 432"/>
                <a:gd name="T70" fmla="*/ 528 w 614"/>
                <a:gd name="T71" fmla="*/ 177 h 432"/>
                <a:gd name="T72" fmla="*/ 548 w 614"/>
                <a:gd name="T73" fmla="*/ 199 h 432"/>
                <a:gd name="T74" fmla="*/ 567 w 614"/>
                <a:gd name="T75" fmla="*/ 223 h 432"/>
                <a:gd name="T76" fmla="*/ 584 w 614"/>
                <a:gd name="T77" fmla="*/ 251 h 432"/>
                <a:gd name="T78" fmla="*/ 598 w 614"/>
                <a:gd name="T79" fmla="*/ 281 h 432"/>
                <a:gd name="T80" fmla="*/ 609 w 614"/>
                <a:gd name="T81" fmla="*/ 315 h 432"/>
                <a:gd name="T82" fmla="*/ 614 w 614"/>
                <a:gd name="T83" fmla="*/ 349 h 432"/>
                <a:gd name="T84" fmla="*/ 608 w 614"/>
                <a:gd name="T85" fmla="*/ 377 h 432"/>
                <a:gd name="T86" fmla="*/ 593 w 614"/>
                <a:gd name="T87" fmla="*/ 398 h 432"/>
                <a:gd name="T88" fmla="*/ 570 w 614"/>
                <a:gd name="T89" fmla="*/ 416 h 432"/>
                <a:gd name="T90" fmla="*/ 540 w 614"/>
                <a:gd name="T91" fmla="*/ 426 h 432"/>
                <a:gd name="T92" fmla="*/ 505 w 614"/>
                <a:gd name="T93" fmla="*/ 432 h 432"/>
                <a:gd name="T94" fmla="*/ 463 w 614"/>
                <a:gd name="T95" fmla="*/ 431 h 432"/>
                <a:gd name="T96" fmla="*/ 418 w 614"/>
                <a:gd name="T97" fmla="*/ 425 h 432"/>
                <a:gd name="T98" fmla="*/ 370 w 614"/>
                <a:gd name="T99" fmla="*/ 412 h 432"/>
                <a:gd name="T100" fmla="*/ 320 w 614"/>
                <a:gd name="T101" fmla="*/ 394 h 432"/>
                <a:gd name="T102" fmla="*/ 269 w 614"/>
                <a:gd name="T103" fmla="*/ 370 h 432"/>
                <a:gd name="T104" fmla="*/ 219 w 614"/>
                <a:gd name="T105" fmla="*/ 340 h 432"/>
                <a:gd name="T106" fmla="*/ 169 w 614"/>
                <a:gd name="T107" fmla="*/ 304 h 432"/>
                <a:gd name="T108" fmla="*/ 122 w 614"/>
                <a:gd name="T109" fmla="*/ 261 h 432"/>
                <a:gd name="T110" fmla="*/ 78 w 614"/>
                <a:gd name="T111" fmla="*/ 213 h 432"/>
                <a:gd name="T112" fmla="*/ 39 w 614"/>
                <a:gd name="T113" fmla="*/ 15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" h="432">
                  <a:moveTo>
                    <a:pt x="39" y="159"/>
                  </a:moveTo>
                  <a:lnTo>
                    <a:pt x="35" y="158"/>
                  </a:lnTo>
                  <a:lnTo>
                    <a:pt x="27" y="152"/>
                  </a:lnTo>
                  <a:lnTo>
                    <a:pt x="18" y="143"/>
                  </a:lnTo>
                  <a:lnTo>
                    <a:pt x="8" y="130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6" y="67"/>
                  </a:lnTo>
                  <a:lnTo>
                    <a:pt x="22" y="37"/>
                  </a:lnTo>
                  <a:lnTo>
                    <a:pt x="33" y="23"/>
                  </a:lnTo>
                  <a:lnTo>
                    <a:pt x="47" y="11"/>
                  </a:lnTo>
                  <a:lnTo>
                    <a:pt x="62" y="4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5" y="1"/>
                  </a:lnTo>
                  <a:lnTo>
                    <a:pt x="135" y="4"/>
                  </a:lnTo>
                  <a:lnTo>
                    <a:pt x="154" y="9"/>
                  </a:lnTo>
                  <a:lnTo>
                    <a:pt x="174" y="16"/>
                  </a:lnTo>
                  <a:lnTo>
                    <a:pt x="193" y="23"/>
                  </a:lnTo>
                  <a:lnTo>
                    <a:pt x="213" y="31"/>
                  </a:lnTo>
                  <a:lnTo>
                    <a:pt x="231" y="39"/>
                  </a:lnTo>
                  <a:lnTo>
                    <a:pt x="249" y="47"/>
                  </a:lnTo>
                  <a:lnTo>
                    <a:pt x="266" y="54"/>
                  </a:lnTo>
                  <a:lnTo>
                    <a:pt x="281" y="61"/>
                  </a:lnTo>
                  <a:lnTo>
                    <a:pt x="295" y="66"/>
                  </a:lnTo>
                  <a:lnTo>
                    <a:pt x="310" y="70"/>
                  </a:lnTo>
                  <a:lnTo>
                    <a:pt x="326" y="75"/>
                  </a:lnTo>
                  <a:lnTo>
                    <a:pt x="345" y="80"/>
                  </a:lnTo>
                  <a:lnTo>
                    <a:pt x="366" y="87"/>
                  </a:lnTo>
                  <a:lnTo>
                    <a:pt x="388" y="95"/>
                  </a:lnTo>
                  <a:lnTo>
                    <a:pt x="411" y="105"/>
                  </a:lnTo>
                  <a:lnTo>
                    <a:pt x="435" y="115"/>
                  </a:lnTo>
                  <a:lnTo>
                    <a:pt x="458" y="128"/>
                  </a:lnTo>
                  <a:lnTo>
                    <a:pt x="483" y="142"/>
                  </a:lnTo>
                  <a:lnTo>
                    <a:pt x="505" y="159"/>
                  </a:lnTo>
                  <a:lnTo>
                    <a:pt x="528" y="177"/>
                  </a:lnTo>
                  <a:lnTo>
                    <a:pt x="548" y="199"/>
                  </a:lnTo>
                  <a:lnTo>
                    <a:pt x="567" y="223"/>
                  </a:lnTo>
                  <a:lnTo>
                    <a:pt x="584" y="251"/>
                  </a:lnTo>
                  <a:lnTo>
                    <a:pt x="598" y="281"/>
                  </a:lnTo>
                  <a:lnTo>
                    <a:pt x="609" y="315"/>
                  </a:lnTo>
                  <a:lnTo>
                    <a:pt x="614" y="349"/>
                  </a:lnTo>
                  <a:lnTo>
                    <a:pt x="608" y="377"/>
                  </a:lnTo>
                  <a:lnTo>
                    <a:pt x="593" y="398"/>
                  </a:lnTo>
                  <a:lnTo>
                    <a:pt x="570" y="416"/>
                  </a:lnTo>
                  <a:lnTo>
                    <a:pt x="540" y="426"/>
                  </a:lnTo>
                  <a:lnTo>
                    <a:pt x="505" y="432"/>
                  </a:lnTo>
                  <a:lnTo>
                    <a:pt x="463" y="431"/>
                  </a:lnTo>
                  <a:lnTo>
                    <a:pt x="418" y="425"/>
                  </a:lnTo>
                  <a:lnTo>
                    <a:pt x="370" y="412"/>
                  </a:lnTo>
                  <a:lnTo>
                    <a:pt x="320" y="394"/>
                  </a:lnTo>
                  <a:lnTo>
                    <a:pt x="269" y="370"/>
                  </a:lnTo>
                  <a:lnTo>
                    <a:pt x="219" y="340"/>
                  </a:lnTo>
                  <a:lnTo>
                    <a:pt x="169" y="304"/>
                  </a:lnTo>
                  <a:lnTo>
                    <a:pt x="122" y="261"/>
                  </a:lnTo>
                  <a:lnTo>
                    <a:pt x="78" y="213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310" y="1626"/>
              <a:ext cx="292" cy="206"/>
            </a:xfrm>
            <a:custGeom>
              <a:avLst/>
              <a:gdLst>
                <a:gd name="T0" fmla="*/ 21 w 584"/>
                <a:gd name="T1" fmla="*/ 35 h 411"/>
                <a:gd name="T2" fmla="*/ 32 w 584"/>
                <a:gd name="T3" fmla="*/ 21 h 411"/>
                <a:gd name="T4" fmla="*/ 45 w 584"/>
                <a:gd name="T5" fmla="*/ 12 h 411"/>
                <a:gd name="T6" fmla="*/ 60 w 584"/>
                <a:gd name="T7" fmla="*/ 5 h 411"/>
                <a:gd name="T8" fmla="*/ 76 w 584"/>
                <a:gd name="T9" fmla="*/ 1 h 411"/>
                <a:gd name="T10" fmla="*/ 93 w 584"/>
                <a:gd name="T11" fmla="*/ 0 h 411"/>
                <a:gd name="T12" fmla="*/ 111 w 584"/>
                <a:gd name="T13" fmla="*/ 1 h 411"/>
                <a:gd name="T14" fmla="*/ 129 w 584"/>
                <a:gd name="T15" fmla="*/ 5 h 411"/>
                <a:gd name="T16" fmla="*/ 149 w 584"/>
                <a:gd name="T17" fmla="*/ 9 h 411"/>
                <a:gd name="T18" fmla="*/ 167 w 584"/>
                <a:gd name="T19" fmla="*/ 15 h 411"/>
                <a:gd name="T20" fmla="*/ 186 w 584"/>
                <a:gd name="T21" fmla="*/ 22 h 411"/>
                <a:gd name="T22" fmla="*/ 204 w 584"/>
                <a:gd name="T23" fmla="*/ 30 h 411"/>
                <a:gd name="T24" fmla="*/ 222 w 584"/>
                <a:gd name="T25" fmla="*/ 37 h 411"/>
                <a:gd name="T26" fmla="*/ 240 w 584"/>
                <a:gd name="T27" fmla="*/ 45 h 411"/>
                <a:gd name="T28" fmla="*/ 256 w 584"/>
                <a:gd name="T29" fmla="*/ 52 h 411"/>
                <a:gd name="T30" fmla="*/ 270 w 584"/>
                <a:gd name="T31" fmla="*/ 58 h 411"/>
                <a:gd name="T32" fmla="*/ 284 w 584"/>
                <a:gd name="T33" fmla="*/ 62 h 411"/>
                <a:gd name="T34" fmla="*/ 297 w 584"/>
                <a:gd name="T35" fmla="*/ 67 h 411"/>
                <a:gd name="T36" fmla="*/ 314 w 584"/>
                <a:gd name="T37" fmla="*/ 72 h 411"/>
                <a:gd name="T38" fmla="*/ 332 w 584"/>
                <a:gd name="T39" fmla="*/ 77 h 411"/>
                <a:gd name="T40" fmla="*/ 352 w 584"/>
                <a:gd name="T41" fmla="*/ 83 h 411"/>
                <a:gd name="T42" fmla="*/ 372 w 584"/>
                <a:gd name="T43" fmla="*/ 91 h 411"/>
                <a:gd name="T44" fmla="*/ 393 w 584"/>
                <a:gd name="T45" fmla="*/ 99 h 411"/>
                <a:gd name="T46" fmla="*/ 416 w 584"/>
                <a:gd name="T47" fmla="*/ 110 h 411"/>
                <a:gd name="T48" fmla="*/ 438 w 584"/>
                <a:gd name="T49" fmla="*/ 121 h 411"/>
                <a:gd name="T50" fmla="*/ 460 w 584"/>
                <a:gd name="T51" fmla="*/ 135 h 411"/>
                <a:gd name="T52" fmla="*/ 482 w 584"/>
                <a:gd name="T53" fmla="*/ 151 h 411"/>
                <a:gd name="T54" fmla="*/ 503 w 584"/>
                <a:gd name="T55" fmla="*/ 169 h 411"/>
                <a:gd name="T56" fmla="*/ 522 w 584"/>
                <a:gd name="T57" fmla="*/ 190 h 411"/>
                <a:gd name="T58" fmla="*/ 539 w 584"/>
                <a:gd name="T59" fmla="*/ 213 h 411"/>
                <a:gd name="T60" fmla="*/ 556 w 584"/>
                <a:gd name="T61" fmla="*/ 240 h 411"/>
                <a:gd name="T62" fmla="*/ 569 w 584"/>
                <a:gd name="T63" fmla="*/ 270 h 411"/>
                <a:gd name="T64" fmla="*/ 580 w 584"/>
                <a:gd name="T65" fmla="*/ 302 h 411"/>
                <a:gd name="T66" fmla="*/ 584 w 584"/>
                <a:gd name="T67" fmla="*/ 333 h 411"/>
                <a:gd name="T68" fmla="*/ 579 w 584"/>
                <a:gd name="T69" fmla="*/ 360 h 411"/>
                <a:gd name="T70" fmla="*/ 565 w 584"/>
                <a:gd name="T71" fmla="*/ 380 h 411"/>
                <a:gd name="T72" fmla="*/ 544 w 584"/>
                <a:gd name="T73" fmla="*/ 396 h 411"/>
                <a:gd name="T74" fmla="*/ 515 w 584"/>
                <a:gd name="T75" fmla="*/ 407 h 411"/>
                <a:gd name="T76" fmla="*/ 482 w 584"/>
                <a:gd name="T77" fmla="*/ 411 h 411"/>
                <a:gd name="T78" fmla="*/ 444 w 584"/>
                <a:gd name="T79" fmla="*/ 411 h 411"/>
                <a:gd name="T80" fmla="*/ 401 w 584"/>
                <a:gd name="T81" fmla="*/ 406 h 411"/>
                <a:gd name="T82" fmla="*/ 356 w 584"/>
                <a:gd name="T83" fmla="*/ 394 h 411"/>
                <a:gd name="T84" fmla="*/ 309 w 584"/>
                <a:gd name="T85" fmla="*/ 377 h 411"/>
                <a:gd name="T86" fmla="*/ 262 w 584"/>
                <a:gd name="T87" fmla="*/ 355 h 411"/>
                <a:gd name="T88" fmla="*/ 213 w 584"/>
                <a:gd name="T89" fmla="*/ 327 h 411"/>
                <a:gd name="T90" fmla="*/ 167 w 584"/>
                <a:gd name="T91" fmla="*/ 294 h 411"/>
                <a:gd name="T92" fmla="*/ 122 w 584"/>
                <a:gd name="T93" fmla="*/ 255 h 411"/>
                <a:gd name="T94" fmla="*/ 81 w 584"/>
                <a:gd name="T95" fmla="*/ 210 h 411"/>
                <a:gd name="T96" fmla="*/ 43 w 584"/>
                <a:gd name="T97" fmla="*/ 160 h 411"/>
                <a:gd name="T98" fmla="*/ 42 w 584"/>
                <a:gd name="T99" fmla="*/ 158 h 411"/>
                <a:gd name="T100" fmla="*/ 40 w 584"/>
                <a:gd name="T101" fmla="*/ 156 h 411"/>
                <a:gd name="T102" fmla="*/ 39 w 584"/>
                <a:gd name="T103" fmla="*/ 153 h 411"/>
                <a:gd name="T104" fmla="*/ 38 w 584"/>
                <a:gd name="T105" fmla="*/ 151 h 411"/>
                <a:gd name="T106" fmla="*/ 35 w 584"/>
                <a:gd name="T107" fmla="*/ 150 h 411"/>
                <a:gd name="T108" fmla="*/ 27 w 584"/>
                <a:gd name="T109" fmla="*/ 144 h 411"/>
                <a:gd name="T110" fmla="*/ 17 w 584"/>
                <a:gd name="T111" fmla="*/ 136 h 411"/>
                <a:gd name="T112" fmla="*/ 8 w 584"/>
                <a:gd name="T113" fmla="*/ 123 h 411"/>
                <a:gd name="T114" fmla="*/ 2 w 584"/>
                <a:gd name="T115" fmla="*/ 108 h 411"/>
                <a:gd name="T116" fmla="*/ 0 w 584"/>
                <a:gd name="T117" fmla="*/ 88 h 411"/>
                <a:gd name="T118" fmla="*/ 6 w 584"/>
                <a:gd name="T119" fmla="*/ 63 h 411"/>
                <a:gd name="T120" fmla="*/ 21 w 584"/>
                <a:gd name="T121" fmla="*/ 35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4" h="411">
                  <a:moveTo>
                    <a:pt x="21" y="35"/>
                  </a:moveTo>
                  <a:lnTo>
                    <a:pt x="32" y="21"/>
                  </a:lnTo>
                  <a:lnTo>
                    <a:pt x="45" y="12"/>
                  </a:lnTo>
                  <a:lnTo>
                    <a:pt x="60" y="5"/>
                  </a:lnTo>
                  <a:lnTo>
                    <a:pt x="76" y="1"/>
                  </a:lnTo>
                  <a:lnTo>
                    <a:pt x="93" y="0"/>
                  </a:lnTo>
                  <a:lnTo>
                    <a:pt x="111" y="1"/>
                  </a:lnTo>
                  <a:lnTo>
                    <a:pt x="129" y="5"/>
                  </a:lnTo>
                  <a:lnTo>
                    <a:pt x="149" y="9"/>
                  </a:lnTo>
                  <a:lnTo>
                    <a:pt x="167" y="15"/>
                  </a:lnTo>
                  <a:lnTo>
                    <a:pt x="186" y="22"/>
                  </a:lnTo>
                  <a:lnTo>
                    <a:pt x="204" y="30"/>
                  </a:lnTo>
                  <a:lnTo>
                    <a:pt x="222" y="37"/>
                  </a:lnTo>
                  <a:lnTo>
                    <a:pt x="240" y="45"/>
                  </a:lnTo>
                  <a:lnTo>
                    <a:pt x="256" y="52"/>
                  </a:lnTo>
                  <a:lnTo>
                    <a:pt x="270" y="58"/>
                  </a:lnTo>
                  <a:lnTo>
                    <a:pt x="284" y="62"/>
                  </a:lnTo>
                  <a:lnTo>
                    <a:pt x="297" y="67"/>
                  </a:lnTo>
                  <a:lnTo>
                    <a:pt x="314" y="72"/>
                  </a:lnTo>
                  <a:lnTo>
                    <a:pt x="332" y="77"/>
                  </a:lnTo>
                  <a:lnTo>
                    <a:pt x="352" y="83"/>
                  </a:lnTo>
                  <a:lnTo>
                    <a:pt x="372" y="91"/>
                  </a:lnTo>
                  <a:lnTo>
                    <a:pt x="393" y="99"/>
                  </a:lnTo>
                  <a:lnTo>
                    <a:pt x="416" y="110"/>
                  </a:lnTo>
                  <a:lnTo>
                    <a:pt x="438" y="121"/>
                  </a:lnTo>
                  <a:lnTo>
                    <a:pt x="460" y="135"/>
                  </a:lnTo>
                  <a:lnTo>
                    <a:pt x="482" y="151"/>
                  </a:lnTo>
                  <a:lnTo>
                    <a:pt x="503" y="169"/>
                  </a:lnTo>
                  <a:lnTo>
                    <a:pt x="522" y="190"/>
                  </a:lnTo>
                  <a:lnTo>
                    <a:pt x="539" y="213"/>
                  </a:lnTo>
                  <a:lnTo>
                    <a:pt x="556" y="240"/>
                  </a:lnTo>
                  <a:lnTo>
                    <a:pt x="569" y="270"/>
                  </a:lnTo>
                  <a:lnTo>
                    <a:pt x="580" y="302"/>
                  </a:lnTo>
                  <a:lnTo>
                    <a:pt x="584" y="333"/>
                  </a:lnTo>
                  <a:lnTo>
                    <a:pt x="579" y="360"/>
                  </a:lnTo>
                  <a:lnTo>
                    <a:pt x="565" y="380"/>
                  </a:lnTo>
                  <a:lnTo>
                    <a:pt x="544" y="396"/>
                  </a:lnTo>
                  <a:lnTo>
                    <a:pt x="515" y="407"/>
                  </a:lnTo>
                  <a:lnTo>
                    <a:pt x="482" y="411"/>
                  </a:lnTo>
                  <a:lnTo>
                    <a:pt x="444" y="411"/>
                  </a:lnTo>
                  <a:lnTo>
                    <a:pt x="401" y="406"/>
                  </a:lnTo>
                  <a:lnTo>
                    <a:pt x="356" y="394"/>
                  </a:lnTo>
                  <a:lnTo>
                    <a:pt x="309" y="377"/>
                  </a:lnTo>
                  <a:lnTo>
                    <a:pt x="262" y="355"/>
                  </a:lnTo>
                  <a:lnTo>
                    <a:pt x="213" y="327"/>
                  </a:lnTo>
                  <a:lnTo>
                    <a:pt x="167" y="294"/>
                  </a:lnTo>
                  <a:lnTo>
                    <a:pt x="122" y="255"/>
                  </a:lnTo>
                  <a:lnTo>
                    <a:pt x="81" y="210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40" y="156"/>
                  </a:lnTo>
                  <a:lnTo>
                    <a:pt x="39" y="153"/>
                  </a:lnTo>
                  <a:lnTo>
                    <a:pt x="38" y="151"/>
                  </a:lnTo>
                  <a:lnTo>
                    <a:pt x="35" y="150"/>
                  </a:lnTo>
                  <a:lnTo>
                    <a:pt x="27" y="144"/>
                  </a:lnTo>
                  <a:lnTo>
                    <a:pt x="17" y="136"/>
                  </a:lnTo>
                  <a:lnTo>
                    <a:pt x="8" y="123"/>
                  </a:lnTo>
                  <a:lnTo>
                    <a:pt x="2" y="108"/>
                  </a:lnTo>
                  <a:lnTo>
                    <a:pt x="0" y="88"/>
                  </a:lnTo>
                  <a:lnTo>
                    <a:pt x="6" y="63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319" y="1632"/>
              <a:ext cx="277" cy="196"/>
            </a:xfrm>
            <a:custGeom>
              <a:avLst/>
              <a:gdLst>
                <a:gd name="T0" fmla="*/ 20 w 554"/>
                <a:gd name="T1" fmla="*/ 34 h 391"/>
                <a:gd name="T2" fmla="*/ 30 w 554"/>
                <a:gd name="T3" fmla="*/ 22 h 391"/>
                <a:gd name="T4" fmla="*/ 43 w 554"/>
                <a:gd name="T5" fmla="*/ 11 h 391"/>
                <a:gd name="T6" fmla="*/ 57 w 554"/>
                <a:gd name="T7" fmla="*/ 6 h 391"/>
                <a:gd name="T8" fmla="*/ 73 w 554"/>
                <a:gd name="T9" fmla="*/ 1 h 391"/>
                <a:gd name="T10" fmla="*/ 89 w 554"/>
                <a:gd name="T11" fmla="*/ 0 h 391"/>
                <a:gd name="T12" fmla="*/ 105 w 554"/>
                <a:gd name="T13" fmla="*/ 2 h 391"/>
                <a:gd name="T14" fmla="*/ 124 w 554"/>
                <a:gd name="T15" fmla="*/ 4 h 391"/>
                <a:gd name="T16" fmla="*/ 141 w 554"/>
                <a:gd name="T17" fmla="*/ 9 h 391"/>
                <a:gd name="T18" fmla="*/ 160 w 554"/>
                <a:gd name="T19" fmla="*/ 15 h 391"/>
                <a:gd name="T20" fmla="*/ 177 w 554"/>
                <a:gd name="T21" fmla="*/ 22 h 391"/>
                <a:gd name="T22" fmla="*/ 195 w 554"/>
                <a:gd name="T23" fmla="*/ 29 h 391"/>
                <a:gd name="T24" fmla="*/ 211 w 554"/>
                <a:gd name="T25" fmla="*/ 37 h 391"/>
                <a:gd name="T26" fmla="*/ 228 w 554"/>
                <a:gd name="T27" fmla="*/ 44 h 391"/>
                <a:gd name="T28" fmla="*/ 244 w 554"/>
                <a:gd name="T29" fmla="*/ 50 h 391"/>
                <a:gd name="T30" fmla="*/ 257 w 554"/>
                <a:gd name="T31" fmla="*/ 56 h 391"/>
                <a:gd name="T32" fmla="*/ 270 w 554"/>
                <a:gd name="T33" fmla="*/ 61 h 391"/>
                <a:gd name="T34" fmla="*/ 283 w 554"/>
                <a:gd name="T35" fmla="*/ 65 h 391"/>
                <a:gd name="T36" fmla="*/ 299 w 554"/>
                <a:gd name="T37" fmla="*/ 69 h 391"/>
                <a:gd name="T38" fmla="*/ 315 w 554"/>
                <a:gd name="T39" fmla="*/ 75 h 391"/>
                <a:gd name="T40" fmla="*/ 334 w 554"/>
                <a:gd name="T41" fmla="*/ 80 h 391"/>
                <a:gd name="T42" fmla="*/ 353 w 554"/>
                <a:gd name="T43" fmla="*/ 87 h 391"/>
                <a:gd name="T44" fmla="*/ 374 w 554"/>
                <a:gd name="T45" fmla="*/ 95 h 391"/>
                <a:gd name="T46" fmla="*/ 395 w 554"/>
                <a:gd name="T47" fmla="*/ 106 h 391"/>
                <a:gd name="T48" fmla="*/ 415 w 554"/>
                <a:gd name="T49" fmla="*/ 116 h 391"/>
                <a:gd name="T50" fmla="*/ 436 w 554"/>
                <a:gd name="T51" fmla="*/ 130 h 391"/>
                <a:gd name="T52" fmla="*/ 457 w 554"/>
                <a:gd name="T53" fmla="*/ 145 h 391"/>
                <a:gd name="T54" fmla="*/ 476 w 554"/>
                <a:gd name="T55" fmla="*/ 162 h 391"/>
                <a:gd name="T56" fmla="*/ 495 w 554"/>
                <a:gd name="T57" fmla="*/ 182 h 391"/>
                <a:gd name="T58" fmla="*/ 511 w 554"/>
                <a:gd name="T59" fmla="*/ 204 h 391"/>
                <a:gd name="T60" fmla="*/ 526 w 554"/>
                <a:gd name="T61" fmla="*/ 229 h 391"/>
                <a:gd name="T62" fmla="*/ 539 w 554"/>
                <a:gd name="T63" fmla="*/ 257 h 391"/>
                <a:gd name="T64" fmla="*/ 549 w 554"/>
                <a:gd name="T65" fmla="*/ 288 h 391"/>
                <a:gd name="T66" fmla="*/ 554 w 554"/>
                <a:gd name="T67" fmla="*/ 318 h 391"/>
                <a:gd name="T68" fmla="*/ 549 w 554"/>
                <a:gd name="T69" fmla="*/ 343 h 391"/>
                <a:gd name="T70" fmla="*/ 535 w 554"/>
                <a:gd name="T71" fmla="*/ 363 h 391"/>
                <a:gd name="T72" fmla="*/ 516 w 554"/>
                <a:gd name="T73" fmla="*/ 378 h 391"/>
                <a:gd name="T74" fmla="*/ 489 w 554"/>
                <a:gd name="T75" fmla="*/ 387 h 391"/>
                <a:gd name="T76" fmla="*/ 457 w 554"/>
                <a:gd name="T77" fmla="*/ 391 h 391"/>
                <a:gd name="T78" fmla="*/ 420 w 554"/>
                <a:gd name="T79" fmla="*/ 391 h 391"/>
                <a:gd name="T80" fmla="*/ 381 w 554"/>
                <a:gd name="T81" fmla="*/ 385 h 391"/>
                <a:gd name="T82" fmla="*/ 338 w 554"/>
                <a:gd name="T83" fmla="*/ 374 h 391"/>
                <a:gd name="T84" fmla="*/ 293 w 554"/>
                <a:gd name="T85" fmla="*/ 358 h 391"/>
                <a:gd name="T86" fmla="*/ 248 w 554"/>
                <a:gd name="T87" fmla="*/ 336 h 391"/>
                <a:gd name="T88" fmla="*/ 203 w 554"/>
                <a:gd name="T89" fmla="*/ 310 h 391"/>
                <a:gd name="T90" fmla="*/ 158 w 554"/>
                <a:gd name="T91" fmla="*/ 279 h 391"/>
                <a:gd name="T92" fmla="*/ 116 w 554"/>
                <a:gd name="T93" fmla="*/ 242 h 391"/>
                <a:gd name="T94" fmla="*/ 77 w 554"/>
                <a:gd name="T95" fmla="*/ 200 h 391"/>
                <a:gd name="T96" fmla="*/ 41 w 554"/>
                <a:gd name="T97" fmla="*/ 153 h 391"/>
                <a:gd name="T98" fmla="*/ 40 w 554"/>
                <a:gd name="T99" fmla="*/ 151 h 391"/>
                <a:gd name="T100" fmla="*/ 39 w 554"/>
                <a:gd name="T101" fmla="*/ 150 h 391"/>
                <a:gd name="T102" fmla="*/ 36 w 554"/>
                <a:gd name="T103" fmla="*/ 147 h 391"/>
                <a:gd name="T104" fmla="*/ 35 w 554"/>
                <a:gd name="T105" fmla="*/ 145 h 391"/>
                <a:gd name="T106" fmla="*/ 32 w 554"/>
                <a:gd name="T107" fmla="*/ 143 h 391"/>
                <a:gd name="T108" fmla="*/ 25 w 554"/>
                <a:gd name="T109" fmla="*/ 138 h 391"/>
                <a:gd name="T110" fmla="*/ 15 w 554"/>
                <a:gd name="T111" fmla="*/ 130 h 391"/>
                <a:gd name="T112" fmla="*/ 7 w 554"/>
                <a:gd name="T113" fmla="*/ 118 h 391"/>
                <a:gd name="T114" fmla="*/ 2 w 554"/>
                <a:gd name="T115" fmla="*/ 103 h 391"/>
                <a:gd name="T116" fmla="*/ 0 w 554"/>
                <a:gd name="T117" fmla="*/ 84 h 391"/>
                <a:gd name="T118" fmla="*/ 6 w 554"/>
                <a:gd name="T119" fmla="*/ 61 h 391"/>
                <a:gd name="T120" fmla="*/ 20 w 554"/>
                <a:gd name="T121" fmla="*/ 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4" h="391">
                  <a:moveTo>
                    <a:pt x="20" y="34"/>
                  </a:moveTo>
                  <a:lnTo>
                    <a:pt x="30" y="22"/>
                  </a:lnTo>
                  <a:lnTo>
                    <a:pt x="43" y="11"/>
                  </a:lnTo>
                  <a:lnTo>
                    <a:pt x="57" y="6"/>
                  </a:lnTo>
                  <a:lnTo>
                    <a:pt x="73" y="1"/>
                  </a:lnTo>
                  <a:lnTo>
                    <a:pt x="89" y="0"/>
                  </a:lnTo>
                  <a:lnTo>
                    <a:pt x="105" y="2"/>
                  </a:lnTo>
                  <a:lnTo>
                    <a:pt x="124" y="4"/>
                  </a:lnTo>
                  <a:lnTo>
                    <a:pt x="141" y="9"/>
                  </a:lnTo>
                  <a:lnTo>
                    <a:pt x="160" y="15"/>
                  </a:lnTo>
                  <a:lnTo>
                    <a:pt x="177" y="22"/>
                  </a:lnTo>
                  <a:lnTo>
                    <a:pt x="195" y="29"/>
                  </a:lnTo>
                  <a:lnTo>
                    <a:pt x="211" y="37"/>
                  </a:lnTo>
                  <a:lnTo>
                    <a:pt x="228" y="44"/>
                  </a:lnTo>
                  <a:lnTo>
                    <a:pt x="244" y="50"/>
                  </a:lnTo>
                  <a:lnTo>
                    <a:pt x="257" y="56"/>
                  </a:lnTo>
                  <a:lnTo>
                    <a:pt x="270" y="61"/>
                  </a:lnTo>
                  <a:lnTo>
                    <a:pt x="283" y="65"/>
                  </a:lnTo>
                  <a:lnTo>
                    <a:pt x="299" y="69"/>
                  </a:lnTo>
                  <a:lnTo>
                    <a:pt x="315" y="75"/>
                  </a:lnTo>
                  <a:lnTo>
                    <a:pt x="334" y="80"/>
                  </a:lnTo>
                  <a:lnTo>
                    <a:pt x="353" y="87"/>
                  </a:lnTo>
                  <a:lnTo>
                    <a:pt x="374" y="95"/>
                  </a:lnTo>
                  <a:lnTo>
                    <a:pt x="395" y="106"/>
                  </a:lnTo>
                  <a:lnTo>
                    <a:pt x="415" y="116"/>
                  </a:lnTo>
                  <a:lnTo>
                    <a:pt x="436" y="130"/>
                  </a:lnTo>
                  <a:lnTo>
                    <a:pt x="457" y="145"/>
                  </a:lnTo>
                  <a:lnTo>
                    <a:pt x="476" y="162"/>
                  </a:lnTo>
                  <a:lnTo>
                    <a:pt x="495" y="182"/>
                  </a:lnTo>
                  <a:lnTo>
                    <a:pt x="511" y="204"/>
                  </a:lnTo>
                  <a:lnTo>
                    <a:pt x="526" y="229"/>
                  </a:lnTo>
                  <a:lnTo>
                    <a:pt x="539" y="257"/>
                  </a:lnTo>
                  <a:lnTo>
                    <a:pt x="549" y="288"/>
                  </a:lnTo>
                  <a:lnTo>
                    <a:pt x="554" y="318"/>
                  </a:lnTo>
                  <a:lnTo>
                    <a:pt x="549" y="343"/>
                  </a:lnTo>
                  <a:lnTo>
                    <a:pt x="535" y="363"/>
                  </a:lnTo>
                  <a:lnTo>
                    <a:pt x="516" y="378"/>
                  </a:lnTo>
                  <a:lnTo>
                    <a:pt x="489" y="387"/>
                  </a:lnTo>
                  <a:lnTo>
                    <a:pt x="457" y="391"/>
                  </a:lnTo>
                  <a:lnTo>
                    <a:pt x="420" y="391"/>
                  </a:lnTo>
                  <a:lnTo>
                    <a:pt x="381" y="385"/>
                  </a:lnTo>
                  <a:lnTo>
                    <a:pt x="338" y="374"/>
                  </a:lnTo>
                  <a:lnTo>
                    <a:pt x="293" y="358"/>
                  </a:lnTo>
                  <a:lnTo>
                    <a:pt x="248" y="336"/>
                  </a:lnTo>
                  <a:lnTo>
                    <a:pt x="203" y="310"/>
                  </a:lnTo>
                  <a:lnTo>
                    <a:pt x="158" y="279"/>
                  </a:lnTo>
                  <a:lnTo>
                    <a:pt x="116" y="242"/>
                  </a:lnTo>
                  <a:lnTo>
                    <a:pt x="77" y="200"/>
                  </a:lnTo>
                  <a:lnTo>
                    <a:pt x="41" y="153"/>
                  </a:lnTo>
                  <a:lnTo>
                    <a:pt x="40" y="151"/>
                  </a:lnTo>
                  <a:lnTo>
                    <a:pt x="39" y="150"/>
                  </a:lnTo>
                  <a:lnTo>
                    <a:pt x="36" y="147"/>
                  </a:lnTo>
                  <a:lnTo>
                    <a:pt x="35" y="145"/>
                  </a:lnTo>
                  <a:lnTo>
                    <a:pt x="32" y="143"/>
                  </a:lnTo>
                  <a:lnTo>
                    <a:pt x="25" y="138"/>
                  </a:lnTo>
                  <a:lnTo>
                    <a:pt x="15" y="130"/>
                  </a:lnTo>
                  <a:lnTo>
                    <a:pt x="7" y="118"/>
                  </a:lnTo>
                  <a:lnTo>
                    <a:pt x="2" y="103"/>
                  </a:lnTo>
                  <a:lnTo>
                    <a:pt x="0" y="84"/>
                  </a:lnTo>
                  <a:lnTo>
                    <a:pt x="6" y="61"/>
                  </a:lnTo>
                  <a:lnTo>
                    <a:pt x="20" y="34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328" y="1639"/>
              <a:ext cx="261" cy="186"/>
            </a:xfrm>
            <a:custGeom>
              <a:avLst/>
              <a:gdLst>
                <a:gd name="T0" fmla="*/ 18 w 522"/>
                <a:gd name="T1" fmla="*/ 32 h 371"/>
                <a:gd name="T2" fmla="*/ 29 w 522"/>
                <a:gd name="T3" fmla="*/ 19 h 371"/>
                <a:gd name="T4" fmla="*/ 40 w 522"/>
                <a:gd name="T5" fmla="*/ 10 h 371"/>
                <a:gd name="T6" fmla="*/ 54 w 522"/>
                <a:gd name="T7" fmla="*/ 4 h 371"/>
                <a:gd name="T8" fmla="*/ 68 w 522"/>
                <a:gd name="T9" fmla="*/ 1 h 371"/>
                <a:gd name="T10" fmla="*/ 84 w 522"/>
                <a:gd name="T11" fmla="*/ 0 h 371"/>
                <a:gd name="T12" fmla="*/ 100 w 522"/>
                <a:gd name="T13" fmla="*/ 1 h 371"/>
                <a:gd name="T14" fmla="*/ 116 w 522"/>
                <a:gd name="T15" fmla="*/ 4 h 371"/>
                <a:gd name="T16" fmla="*/ 134 w 522"/>
                <a:gd name="T17" fmla="*/ 9 h 371"/>
                <a:gd name="T18" fmla="*/ 151 w 522"/>
                <a:gd name="T19" fmla="*/ 15 h 371"/>
                <a:gd name="T20" fmla="*/ 168 w 522"/>
                <a:gd name="T21" fmla="*/ 20 h 371"/>
                <a:gd name="T22" fmla="*/ 184 w 522"/>
                <a:gd name="T23" fmla="*/ 27 h 371"/>
                <a:gd name="T24" fmla="*/ 200 w 522"/>
                <a:gd name="T25" fmla="*/ 34 h 371"/>
                <a:gd name="T26" fmla="*/ 215 w 522"/>
                <a:gd name="T27" fmla="*/ 41 h 371"/>
                <a:gd name="T28" fmla="*/ 230 w 522"/>
                <a:gd name="T29" fmla="*/ 47 h 371"/>
                <a:gd name="T30" fmla="*/ 244 w 522"/>
                <a:gd name="T31" fmla="*/ 53 h 371"/>
                <a:gd name="T32" fmla="*/ 256 w 522"/>
                <a:gd name="T33" fmla="*/ 57 h 371"/>
                <a:gd name="T34" fmla="*/ 268 w 522"/>
                <a:gd name="T35" fmla="*/ 61 h 371"/>
                <a:gd name="T36" fmla="*/ 282 w 522"/>
                <a:gd name="T37" fmla="*/ 65 h 371"/>
                <a:gd name="T38" fmla="*/ 298 w 522"/>
                <a:gd name="T39" fmla="*/ 71 h 371"/>
                <a:gd name="T40" fmla="*/ 316 w 522"/>
                <a:gd name="T41" fmla="*/ 77 h 371"/>
                <a:gd name="T42" fmla="*/ 334 w 522"/>
                <a:gd name="T43" fmla="*/ 83 h 371"/>
                <a:gd name="T44" fmla="*/ 354 w 522"/>
                <a:gd name="T45" fmla="*/ 91 h 371"/>
                <a:gd name="T46" fmla="*/ 373 w 522"/>
                <a:gd name="T47" fmla="*/ 100 h 371"/>
                <a:gd name="T48" fmla="*/ 393 w 522"/>
                <a:gd name="T49" fmla="*/ 110 h 371"/>
                <a:gd name="T50" fmla="*/ 412 w 522"/>
                <a:gd name="T51" fmla="*/ 123 h 371"/>
                <a:gd name="T52" fmla="*/ 431 w 522"/>
                <a:gd name="T53" fmla="*/ 138 h 371"/>
                <a:gd name="T54" fmla="*/ 449 w 522"/>
                <a:gd name="T55" fmla="*/ 154 h 371"/>
                <a:gd name="T56" fmla="*/ 467 w 522"/>
                <a:gd name="T57" fmla="*/ 172 h 371"/>
                <a:gd name="T58" fmla="*/ 483 w 522"/>
                <a:gd name="T59" fmla="*/ 193 h 371"/>
                <a:gd name="T60" fmla="*/ 497 w 522"/>
                <a:gd name="T61" fmla="*/ 217 h 371"/>
                <a:gd name="T62" fmla="*/ 508 w 522"/>
                <a:gd name="T63" fmla="*/ 244 h 371"/>
                <a:gd name="T64" fmla="*/ 519 w 522"/>
                <a:gd name="T65" fmla="*/ 274 h 371"/>
                <a:gd name="T66" fmla="*/ 522 w 522"/>
                <a:gd name="T67" fmla="*/ 303 h 371"/>
                <a:gd name="T68" fmla="*/ 517 w 522"/>
                <a:gd name="T69" fmla="*/ 326 h 371"/>
                <a:gd name="T70" fmla="*/ 506 w 522"/>
                <a:gd name="T71" fmla="*/ 344 h 371"/>
                <a:gd name="T72" fmla="*/ 486 w 522"/>
                <a:gd name="T73" fmla="*/ 358 h 371"/>
                <a:gd name="T74" fmla="*/ 461 w 522"/>
                <a:gd name="T75" fmla="*/ 367 h 371"/>
                <a:gd name="T76" fmla="*/ 431 w 522"/>
                <a:gd name="T77" fmla="*/ 371 h 371"/>
                <a:gd name="T78" fmla="*/ 396 w 522"/>
                <a:gd name="T79" fmla="*/ 369 h 371"/>
                <a:gd name="T80" fmla="*/ 358 w 522"/>
                <a:gd name="T81" fmla="*/ 364 h 371"/>
                <a:gd name="T82" fmla="*/ 318 w 522"/>
                <a:gd name="T83" fmla="*/ 353 h 371"/>
                <a:gd name="T84" fmla="*/ 277 w 522"/>
                <a:gd name="T85" fmla="*/ 337 h 371"/>
                <a:gd name="T86" fmla="*/ 233 w 522"/>
                <a:gd name="T87" fmla="*/ 318 h 371"/>
                <a:gd name="T88" fmla="*/ 190 w 522"/>
                <a:gd name="T89" fmla="*/ 292 h 371"/>
                <a:gd name="T90" fmla="*/ 149 w 522"/>
                <a:gd name="T91" fmla="*/ 262 h 371"/>
                <a:gd name="T92" fmla="*/ 108 w 522"/>
                <a:gd name="T93" fmla="*/ 228 h 371"/>
                <a:gd name="T94" fmla="*/ 71 w 522"/>
                <a:gd name="T95" fmla="*/ 189 h 371"/>
                <a:gd name="T96" fmla="*/ 37 w 522"/>
                <a:gd name="T97" fmla="*/ 145 h 371"/>
                <a:gd name="T98" fmla="*/ 36 w 522"/>
                <a:gd name="T99" fmla="*/ 142 h 371"/>
                <a:gd name="T100" fmla="*/ 34 w 522"/>
                <a:gd name="T101" fmla="*/ 141 h 371"/>
                <a:gd name="T102" fmla="*/ 33 w 522"/>
                <a:gd name="T103" fmla="*/ 139 h 371"/>
                <a:gd name="T104" fmla="*/ 32 w 522"/>
                <a:gd name="T105" fmla="*/ 138 h 371"/>
                <a:gd name="T106" fmla="*/ 29 w 522"/>
                <a:gd name="T107" fmla="*/ 136 h 371"/>
                <a:gd name="T108" fmla="*/ 22 w 522"/>
                <a:gd name="T109" fmla="*/ 131 h 371"/>
                <a:gd name="T110" fmla="*/ 13 w 522"/>
                <a:gd name="T111" fmla="*/ 123 h 371"/>
                <a:gd name="T112" fmla="*/ 6 w 522"/>
                <a:gd name="T113" fmla="*/ 111 h 371"/>
                <a:gd name="T114" fmla="*/ 0 w 522"/>
                <a:gd name="T115" fmla="*/ 98 h 371"/>
                <a:gd name="T116" fmla="*/ 0 w 522"/>
                <a:gd name="T117" fmla="*/ 79 h 371"/>
                <a:gd name="T118" fmla="*/ 5 w 522"/>
                <a:gd name="T119" fmla="*/ 57 h 371"/>
                <a:gd name="T120" fmla="*/ 18 w 522"/>
                <a:gd name="T121" fmla="*/ 3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2" h="371">
                  <a:moveTo>
                    <a:pt x="18" y="32"/>
                  </a:moveTo>
                  <a:lnTo>
                    <a:pt x="29" y="19"/>
                  </a:lnTo>
                  <a:lnTo>
                    <a:pt x="40" y="10"/>
                  </a:lnTo>
                  <a:lnTo>
                    <a:pt x="54" y="4"/>
                  </a:lnTo>
                  <a:lnTo>
                    <a:pt x="68" y="1"/>
                  </a:lnTo>
                  <a:lnTo>
                    <a:pt x="84" y="0"/>
                  </a:lnTo>
                  <a:lnTo>
                    <a:pt x="100" y="1"/>
                  </a:lnTo>
                  <a:lnTo>
                    <a:pt x="116" y="4"/>
                  </a:lnTo>
                  <a:lnTo>
                    <a:pt x="134" y="9"/>
                  </a:lnTo>
                  <a:lnTo>
                    <a:pt x="151" y="15"/>
                  </a:lnTo>
                  <a:lnTo>
                    <a:pt x="168" y="20"/>
                  </a:lnTo>
                  <a:lnTo>
                    <a:pt x="184" y="27"/>
                  </a:lnTo>
                  <a:lnTo>
                    <a:pt x="200" y="34"/>
                  </a:lnTo>
                  <a:lnTo>
                    <a:pt x="215" y="41"/>
                  </a:lnTo>
                  <a:lnTo>
                    <a:pt x="230" y="47"/>
                  </a:lnTo>
                  <a:lnTo>
                    <a:pt x="244" y="53"/>
                  </a:lnTo>
                  <a:lnTo>
                    <a:pt x="256" y="57"/>
                  </a:lnTo>
                  <a:lnTo>
                    <a:pt x="268" y="61"/>
                  </a:lnTo>
                  <a:lnTo>
                    <a:pt x="282" y="65"/>
                  </a:lnTo>
                  <a:lnTo>
                    <a:pt x="298" y="71"/>
                  </a:lnTo>
                  <a:lnTo>
                    <a:pt x="316" y="77"/>
                  </a:lnTo>
                  <a:lnTo>
                    <a:pt x="334" y="83"/>
                  </a:lnTo>
                  <a:lnTo>
                    <a:pt x="354" y="91"/>
                  </a:lnTo>
                  <a:lnTo>
                    <a:pt x="373" y="100"/>
                  </a:lnTo>
                  <a:lnTo>
                    <a:pt x="393" y="110"/>
                  </a:lnTo>
                  <a:lnTo>
                    <a:pt x="412" y="123"/>
                  </a:lnTo>
                  <a:lnTo>
                    <a:pt x="431" y="138"/>
                  </a:lnTo>
                  <a:lnTo>
                    <a:pt x="449" y="154"/>
                  </a:lnTo>
                  <a:lnTo>
                    <a:pt x="467" y="172"/>
                  </a:lnTo>
                  <a:lnTo>
                    <a:pt x="483" y="193"/>
                  </a:lnTo>
                  <a:lnTo>
                    <a:pt x="497" y="217"/>
                  </a:lnTo>
                  <a:lnTo>
                    <a:pt x="508" y="244"/>
                  </a:lnTo>
                  <a:lnTo>
                    <a:pt x="519" y="274"/>
                  </a:lnTo>
                  <a:lnTo>
                    <a:pt x="522" y="303"/>
                  </a:lnTo>
                  <a:lnTo>
                    <a:pt x="517" y="326"/>
                  </a:lnTo>
                  <a:lnTo>
                    <a:pt x="506" y="344"/>
                  </a:lnTo>
                  <a:lnTo>
                    <a:pt x="486" y="358"/>
                  </a:lnTo>
                  <a:lnTo>
                    <a:pt x="461" y="367"/>
                  </a:lnTo>
                  <a:lnTo>
                    <a:pt x="431" y="371"/>
                  </a:lnTo>
                  <a:lnTo>
                    <a:pt x="396" y="369"/>
                  </a:lnTo>
                  <a:lnTo>
                    <a:pt x="358" y="364"/>
                  </a:lnTo>
                  <a:lnTo>
                    <a:pt x="318" y="353"/>
                  </a:lnTo>
                  <a:lnTo>
                    <a:pt x="277" y="337"/>
                  </a:lnTo>
                  <a:lnTo>
                    <a:pt x="233" y="318"/>
                  </a:lnTo>
                  <a:lnTo>
                    <a:pt x="190" y="292"/>
                  </a:lnTo>
                  <a:lnTo>
                    <a:pt x="149" y="262"/>
                  </a:lnTo>
                  <a:lnTo>
                    <a:pt x="108" y="228"/>
                  </a:lnTo>
                  <a:lnTo>
                    <a:pt x="71" y="189"/>
                  </a:lnTo>
                  <a:lnTo>
                    <a:pt x="37" y="145"/>
                  </a:lnTo>
                  <a:lnTo>
                    <a:pt x="36" y="142"/>
                  </a:lnTo>
                  <a:lnTo>
                    <a:pt x="34" y="141"/>
                  </a:lnTo>
                  <a:lnTo>
                    <a:pt x="33" y="139"/>
                  </a:lnTo>
                  <a:lnTo>
                    <a:pt x="32" y="138"/>
                  </a:lnTo>
                  <a:lnTo>
                    <a:pt x="29" y="136"/>
                  </a:lnTo>
                  <a:lnTo>
                    <a:pt x="22" y="131"/>
                  </a:lnTo>
                  <a:lnTo>
                    <a:pt x="13" y="123"/>
                  </a:lnTo>
                  <a:lnTo>
                    <a:pt x="6" y="111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57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337" y="1647"/>
              <a:ext cx="246" cy="175"/>
            </a:xfrm>
            <a:custGeom>
              <a:avLst/>
              <a:gdLst>
                <a:gd name="T0" fmla="*/ 17 w 492"/>
                <a:gd name="T1" fmla="*/ 30 h 350"/>
                <a:gd name="T2" fmla="*/ 28 w 492"/>
                <a:gd name="T3" fmla="*/ 18 h 350"/>
                <a:gd name="T4" fmla="*/ 38 w 492"/>
                <a:gd name="T5" fmla="*/ 9 h 350"/>
                <a:gd name="T6" fmla="*/ 51 w 492"/>
                <a:gd name="T7" fmla="*/ 3 h 350"/>
                <a:gd name="T8" fmla="*/ 65 w 492"/>
                <a:gd name="T9" fmla="*/ 0 h 350"/>
                <a:gd name="T10" fmla="*/ 80 w 492"/>
                <a:gd name="T11" fmla="*/ 0 h 350"/>
                <a:gd name="T12" fmla="*/ 96 w 492"/>
                <a:gd name="T13" fmla="*/ 0 h 350"/>
                <a:gd name="T14" fmla="*/ 111 w 492"/>
                <a:gd name="T15" fmla="*/ 3 h 350"/>
                <a:gd name="T16" fmla="*/ 128 w 492"/>
                <a:gd name="T17" fmla="*/ 7 h 350"/>
                <a:gd name="T18" fmla="*/ 144 w 492"/>
                <a:gd name="T19" fmla="*/ 12 h 350"/>
                <a:gd name="T20" fmla="*/ 160 w 492"/>
                <a:gd name="T21" fmla="*/ 18 h 350"/>
                <a:gd name="T22" fmla="*/ 177 w 492"/>
                <a:gd name="T23" fmla="*/ 25 h 350"/>
                <a:gd name="T24" fmla="*/ 192 w 492"/>
                <a:gd name="T25" fmla="*/ 32 h 350"/>
                <a:gd name="T26" fmla="*/ 206 w 492"/>
                <a:gd name="T27" fmla="*/ 38 h 350"/>
                <a:gd name="T28" fmla="*/ 220 w 492"/>
                <a:gd name="T29" fmla="*/ 45 h 350"/>
                <a:gd name="T30" fmla="*/ 233 w 492"/>
                <a:gd name="T31" fmla="*/ 49 h 350"/>
                <a:gd name="T32" fmla="*/ 245 w 492"/>
                <a:gd name="T33" fmla="*/ 54 h 350"/>
                <a:gd name="T34" fmla="*/ 256 w 492"/>
                <a:gd name="T35" fmla="*/ 57 h 350"/>
                <a:gd name="T36" fmla="*/ 270 w 492"/>
                <a:gd name="T37" fmla="*/ 62 h 350"/>
                <a:gd name="T38" fmla="*/ 285 w 492"/>
                <a:gd name="T39" fmla="*/ 66 h 350"/>
                <a:gd name="T40" fmla="*/ 301 w 492"/>
                <a:gd name="T41" fmla="*/ 72 h 350"/>
                <a:gd name="T42" fmla="*/ 318 w 492"/>
                <a:gd name="T43" fmla="*/ 78 h 350"/>
                <a:gd name="T44" fmla="*/ 336 w 492"/>
                <a:gd name="T45" fmla="*/ 85 h 350"/>
                <a:gd name="T46" fmla="*/ 354 w 492"/>
                <a:gd name="T47" fmla="*/ 94 h 350"/>
                <a:gd name="T48" fmla="*/ 372 w 492"/>
                <a:gd name="T49" fmla="*/ 104 h 350"/>
                <a:gd name="T50" fmla="*/ 390 w 492"/>
                <a:gd name="T51" fmla="*/ 116 h 350"/>
                <a:gd name="T52" fmla="*/ 407 w 492"/>
                <a:gd name="T53" fmla="*/ 130 h 350"/>
                <a:gd name="T54" fmla="*/ 424 w 492"/>
                <a:gd name="T55" fmla="*/ 145 h 350"/>
                <a:gd name="T56" fmla="*/ 440 w 492"/>
                <a:gd name="T57" fmla="*/ 162 h 350"/>
                <a:gd name="T58" fmla="*/ 455 w 492"/>
                <a:gd name="T59" fmla="*/ 183 h 350"/>
                <a:gd name="T60" fmla="*/ 468 w 492"/>
                <a:gd name="T61" fmla="*/ 205 h 350"/>
                <a:gd name="T62" fmla="*/ 480 w 492"/>
                <a:gd name="T63" fmla="*/ 230 h 350"/>
                <a:gd name="T64" fmla="*/ 489 w 492"/>
                <a:gd name="T65" fmla="*/ 259 h 350"/>
                <a:gd name="T66" fmla="*/ 492 w 492"/>
                <a:gd name="T67" fmla="*/ 286 h 350"/>
                <a:gd name="T68" fmla="*/ 488 w 492"/>
                <a:gd name="T69" fmla="*/ 308 h 350"/>
                <a:gd name="T70" fmla="*/ 476 w 492"/>
                <a:gd name="T71" fmla="*/ 326 h 350"/>
                <a:gd name="T72" fmla="*/ 459 w 492"/>
                <a:gd name="T73" fmla="*/ 338 h 350"/>
                <a:gd name="T74" fmla="*/ 435 w 492"/>
                <a:gd name="T75" fmla="*/ 346 h 350"/>
                <a:gd name="T76" fmla="*/ 406 w 492"/>
                <a:gd name="T77" fmla="*/ 350 h 350"/>
                <a:gd name="T78" fmla="*/ 374 w 492"/>
                <a:gd name="T79" fmla="*/ 349 h 350"/>
                <a:gd name="T80" fmla="*/ 338 w 492"/>
                <a:gd name="T81" fmla="*/ 342 h 350"/>
                <a:gd name="T82" fmla="*/ 300 w 492"/>
                <a:gd name="T83" fmla="*/ 331 h 350"/>
                <a:gd name="T84" fmla="*/ 261 w 492"/>
                <a:gd name="T85" fmla="*/ 316 h 350"/>
                <a:gd name="T86" fmla="*/ 219 w 492"/>
                <a:gd name="T87" fmla="*/ 297 h 350"/>
                <a:gd name="T88" fmla="*/ 179 w 492"/>
                <a:gd name="T89" fmla="*/ 274 h 350"/>
                <a:gd name="T90" fmla="*/ 140 w 492"/>
                <a:gd name="T91" fmla="*/ 245 h 350"/>
                <a:gd name="T92" fmla="*/ 102 w 492"/>
                <a:gd name="T93" fmla="*/ 213 h 350"/>
                <a:gd name="T94" fmla="*/ 67 w 492"/>
                <a:gd name="T95" fmla="*/ 176 h 350"/>
                <a:gd name="T96" fmla="*/ 35 w 492"/>
                <a:gd name="T97" fmla="*/ 134 h 350"/>
                <a:gd name="T98" fmla="*/ 34 w 492"/>
                <a:gd name="T99" fmla="*/ 133 h 350"/>
                <a:gd name="T100" fmla="*/ 34 w 492"/>
                <a:gd name="T101" fmla="*/ 132 h 350"/>
                <a:gd name="T102" fmla="*/ 32 w 492"/>
                <a:gd name="T103" fmla="*/ 131 h 350"/>
                <a:gd name="T104" fmla="*/ 31 w 492"/>
                <a:gd name="T105" fmla="*/ 130 h 350"/>
                <a:gd name="T106" fmla="*/ 27 w 492"/>
                <a:gd name="T107" fmla="*/ 127 h 350"/>
                <a:gd name="T108" fmla="*/ 21 w 492"/>
                <a:gd name="T109" fmla="*/ 122 h 350"/>
                <a:gd name="T110" fmla="*/ 13 w 492"/>
                <a:gd name="T111" fmla="*/ 115 h 350"/>
                <a:gd name="T112" fmla="*/ 6 w 492"/>
                <a:gd name="T113" fmla="*/ 103 h 350"/>
                <a:gd name="T114" fmla="*/ 0 w 492"/>
                <a:gd name="T115" fmla="*/ 91 h 350"/>
                <a:gd name="T116" fmla="*/ 0 w 492"/>
                <a:gd name="T117" fmla="*/ 73 h 350"/>
                <a:gd name="T118" fmla="*/ 5 w 492"/>
                <a:gd name="T119" fmla="*/ 54 h 350"/>
                <a:gd name="T120" fmla="*/ 17 w 492"/>
                <a:gd name="T121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2" h="350">
                  <a:moveTo>
                    <a:pt x="17" y="30"/>
                  </a:moveTo>
                  <a:lnTo>
                    <a:pt x="28" y="18"/>
                  </a:lnTo>
                  <a:lnTo>
                    <a:pt x="38" y="9"/>
                  </a:lnTo>
                  <a:lnTo>
                    <a:pt x="51" y="3"/>
                  </a:lnTo>
                  <a:lnTo>
                    <a:pt x="65" y="0"/>
                  </a:lnTo>
                  <a:lnTo>
                    <a:pt x="80" y="0"/>
                  </a:lnTo>
                  <a:lnTo>
                    <a:pt x="96" y="0"/>
                  </a:lnTo>
                  <a:lnTo>
                    <a:pt x="111" y="3"/>
                  </a:lnTo>
                  <a:lnTo>
                    <a:pt x="128" y="7"/>
                  </a:lnTo>
                  <a:lnTo>
                    <a:pt x="144" y="12"/>
                  </a:lnTo>
                  <a:lnTo>
                    <a:pt x="160" y="18"/>
                  </a:lnTo>
                  <a:lnTo>
                    <a:pt x="177" y="25"/>
                  </a:lnTo>
                  <a:lnTo>
                    <a:pt x="192" y="32"/>
                  </a:lnTo>
                  <a:lnTo>
                    <a:pt x="206" y="38"/>
                  </a:lnTo>
                  <a:lnTo>
                    <a:pt x="220" y="45"/>
                  </a:lnTo>
                  <a:lnTo>
                    <a:pt x="233" y="49"/>
                  </a:lnTo>
                  <a:lnTo>
                    <a:pt x="245" y="54"/>
                  </a:lnTo>
                  <a:lnTo>
                    <a:pt x="256" y="57"/>
                  </a:lnTo>
                  <a:lnTo>
                    <a:pt x="270" y="62"/>
                  </a:lnTo>
                  <a:lnTo>
                    <a:pt x="285" y="66"/>
                  </a:lnTo>
                  <a:lnTo>
                    <a:pt x="301" y="72"/>
                  </a:lnTo>
                  <a:lnTo>
                    <a:pt x="318" y="78"/>
                  </a:lnTo>
                  <a:lnTo>
                    <a:pt x="336" y="85"/>
                  </a:lnTo>
                  <a:lnTo>
                    <a:pt x="354" y="94"/>
                  </a:lnTo>
                  <a:lnTo>
                    <a:pt x="372" y="104"/>
                  </a:lnTo>
                  <a:lnTo>
                    <a:pt x="390" y="116"/>
                  </a:lnTo>
                  <a:lnTo>
                    <a:pt x="407" y="130"/>
                  </a:lnTo>
                  <a:lnTo>
                    <a:pt x="424" y="145"/>
                  </a:lnTo>
                  <a:lnTo>
                    <a:pt x="440" y="162"/>
                  </a:lnTo>
                  <a:lnTo>
                    <a:pt x="455" y="183"/>
                  </a:lnTo>
                  <a:lnTo>
                    <a:pt x="468" y="205"/>
                  </a:lnTo>
                  <a:lnTo>
                    <a:pt x="480" y="230"/>
                  </a:lnTo>
                  <a:lnTo>
                    <a:pt x="489" y="259"/>
                  </a:lnTo>
                  <a:lnTo>
                    <a:pt x="492" y="286"/>
                  </a:lnTo>
                  <a:lnTo>
                    <a:pt x="488" y="308"/>
                  </a:lnTo>
                  <a:lnTo>
                    <a:pt x="476" y="326"/>
                  </a:lnTo>
                  <a:lnTo>
                    <a:pt x="459" y="338"/>
                  </a:lnTo>
                  <a:lnTo>
                    <a:pt x="435" y="346"/>
                  </a:lnTo>
                  <a:lnTo>
                    <a:pt x="406" y="350"/>
                  </a:lnTo>
                  <a:lnTo>
                    <a:pt x="374" y="349"/>
                  </a:lnTo>
                  <a:lnTo>
                    <a:pt x="338" y="342"/>
                  </a:lnTo>
                  <a:lnTo>
                    <a:pt x="300" y="331"/>
                  </a:lnTo>
                  <a:lnTo>
                    <a:pt x="261" y="316"/>
                  </a:lnTo>
                  <a:lnTo>
                    <a:pt x="219" y="297"/>
                  </a:lnTo>
                  <a:lnTo>
                    <a:pt x="179" y="274"/>
                  </a:lnTo>
                  <a:lnTo>
                    <a:pt x="140" y="245"/>
                  </a:lnTo>
                  <a:lnTo>
                    <a:pt x="102" y="213"/>
                  </a:lnTo>
                  <a:lnTo>
                    <a:pt x="67" y="176"/>
                  </a:lnTo>
                  <a:lnTo>
                    <a:pt x="35" y="134"/>
                  </a:lnTo>
                  <a:lnTo>
                    <a:pt x="34" y="133"/>
                  </a:lnTo>
                  <a:lnTo>
                    <a:pt x="34" y="132"/>
                  </a:lnTo>
                  <a:lnTo>
                    <a:pt x="32" y="131"/>
                  </a:lnTo>
                  <a:lnTo>
                    <a:pt x="31" y="130"/>
                  </a:lnTo>
                  <a:lnTo>
                    <a:pt x="27" y="127"/>
                  </a:lnTo>
                  <a:lnTo>
                    <a:pt x="21" y="122"/>
                  </a:lnTo>
                  <a:lnTo>
                    <a:pt x="13" y="115"/>
                  </a:lnTo>
                  <a:lnTo>
                    <a:pt x="6" y="103"/>
                  </a:lnTo>
                  <a:lnTo>
                    <a:pt x="0" y="91"/>
                  </a:lnTo>
                  <a:lnTo>
                    <a:pt x="0" y="73"/>
                  </a:lnTo>
                  <a:lnTo>
                    <a:pt x="5" y="54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346" y="1654"/>
              <a:ext cx="231" cy="164"/>
            </a:xfrm>
            <a:custGeom>
              <a:avLst/>
              <a:gdLst>
                <a:gd name="T0" fmla="*/ 18 w 463"/>
                <a:gd name="T1" fmla="*/ 29 h 330"/>
                <a:gd name="T2" fmla="*/ 27 w 463"/>
                <a:gd name="T3" fmla="*/ 18 h 330"/>
                <a:gd name="T4" fmla="*/ 39 w 463"/>
                <a:gd name="T5" fmla="*/ 10 h 330"/>
                <a:gd name="T6" fmla="*/ 50 w 463"/>
                <a:gd name="T7" fmla="*/ 4 h 330"/>
                <a:gd name="T8" fmla="*/ 63 w 463"/>
                <a:gd name="T9" fmla="*/ 2 h 330"/>
                <a:gd name="T10" fmla="*/ 77 w 463"/>
                <a:gd name="T11" fmla="*/ 0 h 330"/>
                <a:gd name="T12" fmla="*/ 92 w 463"/>
                <a:gd name="T13" fmla="*/ 2 h 330"/>
                <a:gd name="T14" fmla="*/ 107 w 463"/>
                <a:gd name="T15" fmla="*/ 4 h 330"/>
                <a:gd name="T16" fmla="*/ 122 w 463"/>
                <a:gd name="T17" fmla="*/ 7 h 330"/>
                <a:gd name="T18" fmla="*/ 138 w 463"/>
                <a:gd name="T19" fmla="*/ 13 h 330"/>
                <a:gd name="T20" fmla="*/ 153 w 463"/>
                <a:gd name="T21" fmla="*/ 19 h 330"/>
                <a:gd name="T22" fmla="*/ 168 w 463"/>
                <a:gd name="T23" fmla="*/ 25 h 330"/>
                <a:gd name="T24" fmla="*/ 183 w 463"/>
                <a:gd name="T25" fmla="*/ 32 h 330"/>
                <a:gd name="T26" fmla="*/ 196 w 463"/>
                <a:gd name="T27" fmla="*/ 37 h 330"/>
                <a:gd name="T28" fmla="*/ 209 w 463"/>
                <a:gd name="T29" fmla="*/ 43 h 330"/>
                <a:gd name="T30" fmla="*/ 222 w 463"/>
                <a:gd name="T31" fmla="*/ 48 h 330"/>
                <a:gd name="T32" fmla="*/ 232 w 463"/>
                <a:gd name="T33" fmla="*/ 52 h 330"/>
                <a:gd name="T34" fmla="*/ 244 w 463"/>
                <a:gd name="T35" fmla="*/ 56 h 330"/>
                <a:gd name="T36" fmla="*/ 256 w 463"/>
                <a:gd name="T37" fmla="*/ 59 h 330"/>
                <a:gd name="T38" fmla="*/ 270 w 463"/>
                <a:gd name="T39" fmla="*/ 64 h 330"/>
                <a:gd name="T40" fmla="*/ 285 w 463"/>
                <a:gd name="T41" fmla="*/ 70 h 330"/>
                <a:gd name="T42" fmla="*/ 301 w 463"/>
                <a:gd name="T43" fmla="*/ 75 h 330"/>
                <a:gd name="T44" fmla="*/ 317 w 463"/>
                <a:gd name="T45" fmla="*/ 82 h 330"/>
                <a:gd name="T46" fmla="*/ 334 w 463"/>
                <a:gd name="T47" fmla="*/ 90 h 330"/>
                <a:gd name="T48" fmla="*/ 351 w 463"/>
                <a:gd name="T49" fmla="*/ 99 h 330"/>
                <a:gd name="T50" fmla="*/ 367 w 463"/>
                <a:gd name="T51" fmla="*/ 110 h 330"/>
                <a:gd name="T52" fmla="*/ 384 w 463"/>
                <a:gd name="T53" fmla="*/ 123 h 330"/>
                <a:gd name="T54" fmla="*/ 399 w 463"/>
                <a:gd name="T55" fmla="*/ 138 h 330"/>
                <a:gd name="T56" fmla="*/ 414 w 463"/>
                <a:gd name="T57" fmla="*/ 155 h 330"/>
                <a:gd name="T58" fmla="*/ 428 w 463"/>
                <a:gd name="T59" fmla="*/ 173 h 330"/>
                <a:gd name="T60" fmla="*/ 440 w 463"/>
                <a:gd name="T61" fmla="*/ 195 h 330"/>
                <a:gd name="T62" fmla="*/ 450 w 463"/>
                <a:gd name="T63" fmla="*/ 219 h 330"/>
                <a:gd name="T64" fmla="*/ 459 w 463"/>
                <a:gd name="T65" fmla="*/ 246 h 330"/>
                <a:gd name="T66" fmla="*/ 463 w 463"/>
                <a:gd name="T67" fmla="*/ 271 h 330"/>
                <a:gd name="T68" fmla="*/ 459 w 463"/>
                <a:gd name="T69" fmla="*/ 292 h 330"/>
                <a:gd name="T70" fmla="*/ 448 w 463"/>
                <a:gd name="T71" fmla="*/ 309 h 330"/>
                <a:gd name="T72" fmla="*/ 432 w 463"/>
                <a:gd name="T73" fmla="*/ 321 h 330"/>
                <a:gd name="T74" fmla="*/ 410 w 463"/>
                <a:gd name="T75" fmla="*/ 328 h 330"/>
                <a:gd name="T76" fmla="*/ 382 w 463"/>
                <a:gd name="T77" fmla="*/ 330 h 330"/>
                <a:gd name="T78" fmla="*/ 352 w 463"/>
                <a:gd name="T79" fmla="*/ 329 h 330"/>
                <a:gd name="T80" fmla="*/ 319 w 463"/>
                <a:gd name="T81" fmla="*/ 322 h 330"/>
                <a:gd name="T82" fmla="*/ 283 w 463"/>
                <a:gd name="T83" fmla="*/ 311 h 330"/>
                <a:gd name="T84" fmla="*/ 245 w 463"/>
                <a:gd name="T85" fmla="*/ 298 h 330"/>
                <a:gd name="T86" fmla="*/ 207 w 463"/>
                <a:gd name="T87" fmla="*/ 279 h 330"/>
                <a:gd name="T88" fmla="*/ 169 w 463"/>
                <a:gd name="T89" fmla="*/ 256 h 330"/>
                <a:gd name="T90" fmla="*/ 132 w 463"/>
                <a:gd name="T91" fmla="*/ 230 h 330"/>
                <a:gd name="T92" fmla="*/ 96 w 463"/>
                <a:gd name="T93" fmla="*/ 200 h 330"/>
                <a:gd name="T94" fmla="*/ 63 w 463"/>
                <a:gd name="T95" fmla="*/ 165 h 330"/>
                <a:gd name="T96" fmla="*/ 33 w 463"/>
                <a:gd name="T97" fmla="*/ 127 h 330"/>
                <a:gd name="T98" fmla="*/ 33 w 463"/>
                <a:gd name="T99" fmla="*/ 127 h 330"/>
                <a:gd name="T100" fmla="*/ 32 w 463"/>
                <a:gd name="T101" fmla="*/ 126 h 330"/>
                <a:gd name="T102" fmla="*/ 30 w 463"/>
                <a:gd name="T103" fmla="*/ 125 h 330"/>
                <a:gd name="T104" fmla="*/ 29 w 463"/>
                <a:gd name="T105" fmla="*/ 124 h 330"/>
                <a:gd name="T106" fmla="*/ 26 w 463"/>
                <a:gd name="T107" fmla="*/ 121 h 330"/>
                <a:gd name="T108" fmla="*/ 19 w 463"/>
                <a:gd name="T109" fmla="*/ 116 h 330"/>
                <a:gd name="T110" fmla="*/ 12 w 463"/>
                <a:gd name="T111" fmla="*/ 109 h 330"/>
                <a:gd name="T112" fmla="*/ 5 w 463"/>
                <a:gd name="T113" fmla="*/ 98 h 330"/>
                <a:gd name="T114" fmla="*/ 2 w 463"/>
                <a:gd name="T115" fmla="*/ 86 h 330"/>
                <a:gd name="T116" fmla="*/ 0 w 463"/>
                <a:gd name="T117" fmla="*/ 70 h 330"/>
                <a:gd name="T118" fmla="*/ 6 w 463"/>
                <a:gd name="T119" fmla="*/ 51 h 330"/>
                <a:gd name="T120" fmla="*/ 18 w 463"/>
                <a:gd name="T121" fmla="*/ 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3" h="330">
                  <a:moveTo>
                    <a:pt x="18" y="29"/>
                  </a:moveTo>
                  <a:lnTo>
                    <a:pt x="27" y="18"/>
                  </a:lnTo>
                  <a:lnTo>
                    <a:pt x="39" y="10"/>
                  </a:lnTo>
                  <a:lnTo>
                    <a:pt x="50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92" y="2"/>
                  </a:lnTo>
                  <a:lnTo>
                    <a:pt x="107" y="4"/>
                  </a:lnTo>
                  <a:lnTo>
                    <a:pt x="122" y="7"/>
                  </a:lnTo>
                  <a:lnTo>
                    <a:pt x="138" y="13"/>
                  </a:lnTo>
                  <a:lnTo>
                    <a:pt x="153" y="19"/>
                  </a:lnTo>
                  <a:lnTo>
                    <a:pt x="168" y="25"/>
                  </a:lnTo>
                  <a:lnTo>
                    <a:pt x="183" y="32"/>
                  </a:lnTo>
                  <a:lnTo>
                    <a:pt x="196" y="37"/>
                  </a:lnTo>
                  <a:lnTo>
                    <a:pt x="209" y="43"/>
                  </a:lnTo>
                  <a:lnTo>
                    <a:pt x="222" y="48"/>
                  </a:lnTo>
                  <a:lnTo>
                    <a:pt x="232" y="52"/>
                  </a:lnTo>
                  <a:lnTo>
                    <a:pt x="244" y="56"/>
                  </a:lnTo>
                  <a:lnTo>
                    <a:pt x="256" y="59"/>
                  </a:lnTo>
                  <a:lnTo>
                    <a:pt x="270" y="64"/>
                  </a:lnTo>
                  <a:lnTo>
                    <a:pt x="285" y="70"/>
                  </a:lnTo>
                  <a:lnTo>
                    <a:pt x="301" y="75"/>
                  </a:lnTo>
                  <a:lnTo>
                    <a:pt x="317" y="82"/>
                  </a:lnTo>
                  <a:lnTo>
                    <a:pt x="334" y="90"/>
                  </a:lnTo>
                  <a:lnTo>
                    <a:pt x="351" y="99"/>
                  </a:lnTo>
                  <a:lnTo>
                    <a:pt x="367" y="110"/>
                  </a:lnTo>
                  <a:lnTo>
                    <a:pt x="384" y="123"/>
                  </a:lnTo>
                  <a:lnTo>
                    <a:pt x="399" y="138"/>
                  </a:lnTo>
                  <a:lnTo>
                    <a:pt x="414" y="155"/>
                  </a:lnTo>
                  <a:lnTo>
                    <a:pt x="428" y="173"/>
                  </a:lnTo>
                  <a:lnTo>
                    <a:pt x="440" y="195"/>
                  </a:lnTo>
                  <a:lnTo>
                    <a:pt x="450" y="219"/>
                  </a:lnTo>
                  <a:lnTo>
                    <a:pt x="459" y="246"/>
                  </a:lnTo>
                  <a:lnTo>
                    <a:pt x="463" y="271"/>
                  </a:lnTo>
                  <a:lnTo>
                    <a:pt x="459" y="292"/>
                  </a:lnTo>
                  <a:lnTo>
                    <a:pt x="448" y="309"/>
                  </a:lnTo>
                  <a:lnTo>
                    <a:pt x="432" y="321"/>
                  </a:lnTo>
                  <a:lnTo>
                    <a:pt x="410" y="328"/>
                  </a:lnTo>
                  <a:lnTo>
                    <a:pt x="382" y="330"/>
                  </a:lnTo>
                  <a:lnTo>
                    <a:pt x="352" y="329"/>
                  </a:lnTo>
                  <a:lnTo>
                    <a:pt x="319" y="322"/>
                  </a:lnTo>
                  <a:lnTo>
                    <a:pt x="283" y="311"/>
                  </a:lnTo>
                  <a:lnTo>
                    <a:pt x="245" y="298"/>
                  </a:lnTo>
                  <a:lnTo>
                    <a:pt x="207" y="279"/>
                  </a:lnTo>
                  <a:lnTo>
                    <a:pt x="169" y="256"/>
                  </a:lnTo>
                  <a:lnTo>
                    <a:pt x="132" y="230"/>
                  </a:lnTo>
                  <a:lnTo>
                    <a:pt x="96" y="200"/>
                  </a:lnTo>
                  <a:lnTo>
                    <a:pt x="63" y="165"/>
                  </a:lnTo>
                  <a:lnTo>
                    <a:pt x="33" y="127"/>
                  </a:lnTo>
                  <a:lnTo>
                    <a:pt x="33" y="127"/>
                  </a:lnTo>
                  <a:lnTo>
                    <a:pt x="32" y="126"/>
                  </a:lnTo>
                  <a:lnTo>
                    <a:pt x="30" y="125"/>
                  </a:lnTo>
                  <a:lnTo>
                    <a:pt x="29" y="124"/>
                  </a:lnTo>
                  <a:lnTo>
                    <a:pt x="26" y="121"/>
                  </a:lnTo>
                  <a:lnTo>
                    <a:pt x="19" y="116"/>
                  </a:lnTo>
                  <a:lnTo>
                    <a:pt x="12" y="109"/>
                  </a:lnTo>
                  <a:lnTo>
                    <a:pt x="5" y="9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6" y="51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2354" y="1661"/>
              <a:ext cx="216" cy="155"/>
            </a:xfrm>
            <a:custGeom>
              <a:avLst/>
              <a:gdLst>
                <a:gd name="T0" fmla="*/ 16 w 432"/>
                <a:gd name="T1" fmla="*/ 27 h 310"/>
                <a:gd name="T2" fmla="*/ 25 w 432"/>
                <a:gd name="T3" fmla="*/ 16 h 310"/>
                <a:gd name="T4" fmla="*/ 34 w 432"/>
                <a:gd name="T5" fmla="*/ 8 h 310"/>
                <a:gd name="T6" fmla="*/ 46 w 432"/>
                <a:gd name="T7" fmla="*/ 4 h 310"/>
                <a:gd name="T8" fmla="*/ 58 w 432"/>
                <a:gd name="T9" fmla="*/ 0 h 310"/>
                <a:gd name="T10" fmla="*/ 71 w 432"/>
                <a:gd name="T11" fmla="*/ 0 h 310"/>
                <a:gd name="T12" fmla="*/ 85 w 432"/>
                <a:gd name="T13" fmla="*/ 0 h 310"/>
                <a:gd name="T14" fmla="*/ 99 w 432"/>
                <a:gd name="T15" fmla="*/ 4 h 310"/>
                <a:gd name="T16" fmla="*/ 114 w 432"/>
                <a:gd name="T17" fmla="*/ 7 h 310"/>
                <a:gd name="T18" fmla="*/ 129 w 432"/>
                <a:gd name="T19" fmla="*/ 12 h 310"/>
                <a:gd name="T20" fmla="*/ 143 w 432"/>
                <a:gd name="T21" fmla="*/ 18 h 310"/>
                <a:gd name="T22" fmla="*/ 158 w 432"/>
                <a:gd name="T23" fmla="*/ 23 h 310"/>
                <a:gd name="T24" fmla="*/ 171 w 432"/>
                <a:gd name="T25" fmla="*/ 29 h 310"/>
                <a:gd name="T26" fmla="*/ 184 w 432"/>
                <a:gd name="T27" fmla="*/ 35 h 310"/>
                <a:gd name="T28" fmla="*/ 197 w 432"/>
                <a:gd name="T29" fmla="*/ 41 h 310"/>
                <a:gd name="T30" fmla="*/ 208 w 432"/>
                <a:gd name="T31" fmla="*/ 45 h 310"/>
                <a:gd name="T32" fmla="*/ 219 w 432"/>
                <a:gd name="T33" fmla="*/ 49 h 310"/>
                <a:gd name="T34" fmla="*/ 229 w 432"/>
                <a:gd name="T35" fmla="*/ 52 h 310"/>
                <a:gd name="T36" fmla="*/ 240 w 432"/>
                <a:gd name="T37" fmla="*/ 56 h 310"/>
                <a:gd name="T38" fmla="*/ 254 w 432"/>
                <a:gd name="T39" fmla="*/ 60 h 310"/>
                <a:gd name="T40" fmla="*/ 268 w 432"/>
                <a:gd name="T41" fmla="*/ 65 h 310"/>
                <a:gd name="T42" fmla="*/ 282 w 432"/>
                <a:gd name="T43" fmla="*/ 69 h 310"/>
                <a:gd name="T44" fmla="*/ 297 w 432"/>
                <a:gd name="T45" fmla="*/ 76 h 310"/>
                <a:gd name="T46" fmla="*/ 313 w 432"/>
                <a:gd name="T47" fmla="*/ 83 h 310"/>
                <a:gd name="T48" fmla="*/ 328 w 432"/>
                <a:gd name="T49" fmla="*/ 92 h 310"/>
                <a:gd name="T50" fmla="*/ 343 w 432"/>
                <a:gd name="T51" fmla="*/ 103 h 310"/>
                <a:gd name="T52" fmla="*/ 358 w 432"/>
                <a:gd name="T53" fmla="*/ 114 h 310"/>
                <a:gd name="T54" fmla="*/ 373 w 432"/>
                <a:gd name="T55" fmla="*/ 128 h 310"/>
                <a:gd name="T56" fmla="*/ 387 w 432"/>
                <a:gd name="T57" fmla="*/ 144 h 310"/>
                <a:gd name="T58" fmla="*/ 398 w 432"/>
                <a:gd name="T59" fmla="*/ 163 h 310"/>
                <a:gd name="T60" fmla="*/ 410 w 432"/>
                <a:gd name="T61" fmla="*/ 182 h 310"/>
                <a:gd name="T62" fmla="*/ 420 w 432"/>
                <a:gd name="T63" fmla="*/ 205 h 310"/>
                <a:gd name="T64" fmla="*/ 428 w 432"/>
                <a:gd name="T65" fmla="*/ 231 h 310"/>
                <a:gd name="T66" fmla="*/ 432 w 432"/>
                <a:gd name="T67" fmla="*/ 255 h 310"/>
                <a:gd name="T68" fmla="*/ 428 w 432"/>
                <a:gd name="T69" fmla="*/ 274 h 310"/>
                <a:gd name="T70" fmla="*/ 418 w 432"/>
                <a:gd name="T71" fmla="*/ 291 h 310"/>
                <a:gd name="T72" fmla="*/ 402 w 432"/>
                <a:gd name="T73" fmla="*/ 301 h 310"/>
                <a:gd name="T74" fmla="*/ 381 w 432"/>
                <a:gd name="T75" fmla="*/ 308 h 310"/>
                <a:gd name="T76" fmla="*/ 356 w 432"/>
                <a:gd name="T77" fmla="*/ 310 h 310"/>
                <a:gd name="T78" fmla="*/ 327 w 432"/>
                <a:gd name="T79" fmla="*/ 308 h 310"/>
                <a:gd name="T80" fmla="*/ 295 w 432"/>
                <a:gd name="T81" fmla="*/ 302 h 310"/>
                <a:gd name="T82" fmla="*/ 261 w 432"/>
                <a:gd name="T83" fmla="*/ 292 h 310"/>
                <a:gd name="T84" fmla="*/ 227 w 432"/>
                <a:gd name="T85" fmla="*/ 278 h 310"/>
                <a:gd name="T86" fmla="*/ 191 w 432"/>
                <a:gd name="T87" fmla="*/ 261 h 310"/>
                <a:gd name="T88" fmla="*/ 155 w 432"/>
                <a:gd name="T89" fmla="*/ 239 h 310"/>
                <a:gd name="T90" fmla="*/ 121 w 432"/>
                <a:gd name="T91" fmla="*/ 215 h 310"/>
                <a:gd name="T92" fmla="*/ 88 w 432"/>
                <a:gd name="T93" fmla="*/ 186 h 310"/>
                <a:gd name="T94" fmla="*/ 57 w 432"/>
                <a:gd name="T95" fmla="*/ 153 h 310"/>
                <a:gd name="T96" fmla="*/ 30 w 432"/>
                <a:gd name="T97" fmla="*/ 119 h 310"/>
                <a:gd name="T98" fmla="*/ 30 w 432"/>
                <a:gd name="T99" fmla="*/ 119 h 310"/>
                <a:gd name="T100" fmla="*/ 28 w 432"/>
                <a:gd name="T101" fmla="*/ 118 h 310"/>
                <a:gd name="T102" fmla="*/ 27 w 432"/>
                <a:gd name="T103" fmla="*/ 118 h 310"/>
                <a:gd name="T104" fmla="*/ 26 w 432"/>
                <a:gd name="T105" fmla="*/ 117 h 310"/>
                <a:gd name="T106" fmla="*/ 22 w 432"/>
                <a:gd name="T107" fmla="*/ 114 h 310"/>
                <a:gd name="T108" fmla="*/ 16 w 432"/>
                <a:gd name="T109" fmla="*/ 109 h 310"/>
                <a:gd name="T110" fmla="*/ 10 w 432"/>
                <a:gd name="T111" fmla="*/ 102 h 310"/>
                <a:gd name="T112" fmla="*/ 4 w 432"/>
                <a:gd name="T113" fmla="*/ 92 h 310"/>
                <a:gd name="T114" fmla="*/ 0 w 432"/>
                <a:gd name="T115" fmla="*/ 80 h 310"/>
                <a:gd name="T116" fmla="*/ 0 w 432"/>
                <a:gd name="T117" fmla="*/ 65 h 310"/>
                <a:gd name="T118" fmla="*/ 4 w 432"/>
                <a:gd name="T119" fmla="*/ 47 h 310"/>
                <a:gd name="T120" fmla="*/ 16 w 432"/>
                <a:gd name="T121" fmla="*/ 2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310">
                  <a:moveTo>
                    <a:pt x="16" y="27"/>
                  </a:moveTo>
                  <a:lnTo>
                    <a:pt x="25" y="16"/>
                  </a:lnTo>
                  <a:lnTo>
                    <a:pt x="34" y="8"/>
                  </a:lnTo>
                  <a:lnTo>
                    <a:pt x="46" y="4"/>
                  </a:lnTo>
                  <a:lnTo>
                    <a:pt x="58" y="0"/>
                  </a:lnTo>
                  <a:lnTo>
                    <a:pt x="71" y="0"/>
                  </a:lnTo>
                  <a:lnTo>
                    <a:pt x="85" y="0"/>
                  </a:lnTo>
                  <a:lnTo>
                    <a:pt x="99" y="4"/>
                  </a:lnTo>
                  <a:lnTo>
                    <a:pt x="114" y="7"/>
                  </a:lnTo>
                  <a:lnTo>
                    <a:pt x="129" y="12"/>
                  </a:lnTo>
                  <a:lnTo>
                    <a:pt x="143" y="18"/>
                  </a:lnTo>
                  <a:lnTo>
                    <a:pt x="158" y="23"/>
                  </a:lnTo>
                  <a:lnTo>
                    <a:pt x="171" y="29"/>
                  </a:lnTo>
                  <a:lnTo>
                    <a:pt x="184" y="35"/>
                  </a:lnTo>
                  <a:lnTo>
                    <a:pt x="197" y="41"/>
                  </a:lnTo>
                  <a:lnTo>
                    <a:pt x="208" y="45"/>
                  </a:lnTo>
                  <a:lnTo>
                    <a:pt x="219" y="49"/>
                  </a:lnTo>
                  <a:lnTo>
                    <a:pt x="229" y="52"/>
                  </a:lnTo>
                  <a:lnTo>
                    <a:pt x="240" y="56"/>
                  </a:lnTo>
                  <a:lnTo>
                    <a:pt x="254" y="60"/>
                  </a:lnTo>
                  <a:lnTo>
                    <a:pt x="268" y="65"/>
                  </a:lnTo>
                  <a:lnTo>
                    <a:pt x="282" y="69"/>
                  </a:lnTo>
                  <a:lnTo>
                    <a:pt x="297" y="76"/>
                  </a:lnTo>
                  <a:lnTo>
                    <a:pt x="313" y="83"/>
                  </a:lnTo>
                  <a:lnTo>
                    <a:pt x="328" y="92"/>
                  </a:lnTo>
                  <a:lnTo>
                    <a:pt x="343" y="103"/>
                  </a:lnTo>
                  <a:lnTo>
                    <a:pt x="358" y="114"/>
                  </a:lnTo>
                  <a:lnTo>
                    <a:pt x="373" y="128"/>
                  </a:lnTo>
                  <a:lnTo>
                    <a:pt x="387" y="144"/>
                  </a:lnTo>
                  <a:lnTo>
                    <a:pt x="398" y="163"/>
                  </a:lnTo>
                  <a:lnTo>
                    <a:pt x="410" y="182"/>
                  </a:lnTo>
                  <a:lnTo>
                    <a:pt x="420" y="205"/>
                  </a:lnTo>
                  <a:lnTo>
                    <a:pt x="428" y="231"/>
                  </a:lnTo>
                  <a:lnTo>
                    <a:pt x="432" y="255"/>
                  </a:lnTo>
                  <a:lnTo>
                    <a:pt x="428" y="274"/>
                  </a:lnTo>
                  <a:lnTo>
                    <a:pt x="418" y="291"/>
                  </a:lnTo>
                  <a:lnTo>
                    <a:pt x="402" y="301"/>
                  </a:lnTo>
                  <a:lnTo>
                    <a:pt x="381" y="308"/>
                  </a:lnTo>
                  <a:lnTo>
                    <a:pt x="356" y="310"/>
                  </a:lnTo>
                  <a:lnTo>
                    <a:pt x="327" y="308"/>
                  </a:lnTo>
                  <a:lnTo>
                    <a:pt x="295" y="302"/>
                  </a:lnTo>
                  <a:lnTo>
                    <a:pt x="261" y="292"/>
                  </a:lnTo>
                  <a:lnTo>
                    <a:pt x="227" y="278"/>
                  </a:lnTo>
                  <a:lnTo>
                    <a:pt x="191" y="261"/>
                  </a:lnTo>
                  <a:lnTo>
                    <a:pt x="155" y="239"/>
                  </a:lnTo>
                  <a:lnTo>
                    <a:pt x="121" y="215"/>
                  </a:lnTo>
                  <a:lnTo>
                    <a:pt x="88" y="186"/>
                  </a:lnTo>
                  <a:lnTo>
                    <a:pt x="57" y="153"/>
                  </a:lnTo>
                  <a:lnTo>
                    <a:pt x="30" y="119"/>
                  </a:lnTo>
                  <a:lnTo>
                    <a:pt x="30" y="119"/>
                  </a:lnTo>
                  <a:lnTo>
                    <a:pt x="28" y="118"/>
                  </a:lnTo>
                  <a:lnTo>
                    <a:pt x="27" y="118"/>
                  </a:lnTo>
                  <a:lnTo>
                    <a:pt x="26" y="117"/>
                  </a:lnTo>
                  <a:lnTo>
                    <a:pt x="22" y="114"/>
                  </a:lnTo>
                  <a:lnTo>
                    <a:pt x="16" y="109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5"/>
                  </a:lnTo>
                  <a:lnTo>
                    <a:pt x="4" y="47"/>
                  </a:lnTo>
                  <a:lnTo>
                    <a:pt x="16" y="27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364" y="1668"/>
              <a:ext cx="201" cy="144"/>
            </a:xfrm>
            <a:custGeom>
              <a:avLst/>
              <a:gdLst>
                <a:gd name="T0" fmla="*/ 28 w 402"/>
                <a:gd name="T1" fmla="*/ 111 h 288"/>
                <a:gd name="T2" fmla="*/ 26 w 402"/>
                <a:gd name="T3" fmla="*/ 110 h 288"/>
                <a:gd name="T4" fmla="*/ 20 w 402"/>
                <a:gd name="T5" fmla="*/ 106 h 288"/>
                <a:gd name="T6" fmla="*/ 13 w 402"/>
                <a:gd name="T7" fmla="*/ 100 h 288"/>
                <a:gd name="T8" fmla="*/ 6 w 402"/>
                <a:gd name="T9" fmla="*/ 91 h 288"/>
                <a:gd name="T10" fmla="*/ 1 w 402"/>
                <a:gd name="T11" fmla="*/ 80 h 288"/>
                <a:gd name="T12" fmla="*/ 0 w 402"/>
                <a:gd name="T13" fmla="*/ 65 h 288"/>
                <a:gd name="T14" fmla="*/ 4 w 402"/>
                <a:gd name="T15" fmla="*/ 46 h 288"/>
                <a:gd name="T16" fmla="*/ 15 w 402"/>
                <a:gd name="T17" fmla="*/ 25 h 288"/>
                <a:gd name="T18" fmla="*/ 23 w 402"/>
                <a:gd name="T19" fmla="*/ 15 h 288"/>
                <a:gd name="T20" fmla="*/ 34 w 402"/>
                <a:gd name="T21" fmla="*/ 8 h 288"/>
                <a:gd name="T22" fmla="*/ 44 w 402"/>
                <a:gd name="T23" fmla="*/ 4 h 288"/>
                <a:gd name="T24" fmla="*/ 56 w 402"/>
                <a:gd name="T25" fmla="*/ 0 h 288"/>
                <a:gd name="T26" fmla="*/ 68 w 402"/>
                <a:gd name="T27" fmla="*/ 0 h 288"/>
                <a:gd name="T28" fmla="*/ 81 w 402"/>
                <a:gd name="T29" fmla="*/ 1 h 288"/>
                <a:gd name="T30" fmla="*/ 95 w 402"/>
                <a:gd name="T31" fmla="*/ 4 h 288"/>
                <a:gd name="T32" fmla="*/ 109 w 402"/>
                <a:gd name="T33" fmla="*/ 7 h 288"/>
                <a:gd name="T34" fmla="*/ 122 w 402"/>
                <a:gd name="T35" fmla="*/ 12 h 288"/>
                <a:gd name="T36" fmla="*/ 136 w 402"/>
                <a:gd name="T37" fmla="*/ 16 h 288"/>
                <a:gd name="T38" fmla="*/ 149 w 402"/>
                <a:gd name="T39" fmla="*/ 22 h 288"/>
                <a:gd name="T40" fmla="*/ 162 w 402"/>
                <a:gd name="T41" fmla="*/ 28 h 288"/>
                <a:gd name="T42" fmla="*/ 174 w 402"/>
                <a:gd name="T43" fmla="*/ 33 h 288"/>
                <a:gd name="T44" fmla="*/ 186 w 402"/>
                <a:gd name="T45" fmla="*/ 38 h 288"/>
                <a:gd name="T46" fmla="*/ 197 w 402"/>
                <a:gd name="T47" fmla="*/ 43 h 288"/>
                <a:gd name="T48" fmla="*/ 207 w 402"/>
                <a:gd name="T49" fmla="*/ 46 h 288"/>
                <a:gd name="T50" fmla="*/ 217 w 402"/>
                <a:gd name="T51" fmla="*/ 50 h 288"/>
                <a:gd name="T52" fmla="*/ 227 w 402"/>
                <a:gd name="T53" fmla="*/ 53 h 288"/>
                <a:gd name="T54" fmla="*/ 240 w 402"/>
                <a:gd name="T55" fmla="*/ 57 h 288"/>
                <a:gd name="T56" fmla="*/ 253 w 402"/>
                <a:gd name="T57" fmla="*/ 61 h 288"/>
                <a:gd name="T58" fmla="*/ 265 w 402"/>
                <a:gd name="T59" fmla="*/ 66 h 288"/>
                <a:gd name="T60" fmla="*/ 279 w 402"/>
                <a:gd name="T61" fmla="*/ 71 h 288"/>
                <a:gd name="T62" fmla="*/ 293 w 402"/>
                <a:gd name="T63" fmla="*/ 78 h 288"/>
                <a:gd name="T64" fmla="*/ 308 w 402"/>
                <a:gd name="T65" fmla="*/ 86 h 288"/>
                <a:gd name="T66" fmla="*/ 322 w 402"/>
                <a:gd name="T67" fmla="*/ 97 h 288"/>
                <a:gd name="T68" fmla="*/ 334 w 402"/>
                <a:gd name="T69" fmla="*/ 107 h 288"/>
                <a:gd name="T70" fmla="*/ 348 w 402"/>
                <a:gd name="T71" fmla="*/ 121 h 288"/>
                <a:gd name="T72" fmla="*/ 360 w 402"/>
                <a:gd name="T73" fmla="*/ 135 h 288"/>
                <a:gd name="T74" fmla="*/ 371 w 402"/>
                <a:gd name="T75" fmla="*/ 152 h 288"/>
                <a:gd name="T76" fmla="*/ 382 w 402"/>
                <a:gd name="T77" fmla="*/ 172 h 288"/>
                <a:gd name="T78" fmla="*/ 391 w 402"/>
                <a:gd name="T79" fmla="*/ 192 h 288"/>
                <a:gd name="T80" fmla="*/ 399 w 402"/>
                <a:gd name="T81" fmla="*/ 217 h 288"/>
                <a:gd name="T82" fmla="*/ 402 w 402"/>
                <a:gd name="T83" fmla="*/ 240 h 288"/>
                <a:gd name="T84" fmla="*/ 399 w 402"/>
                <a:gd name="T85" fmla="*/ 258 h 288"/>
                <a:gd name="T86" fmla="*/ 390 w 402"/>
                <a:gd name="T87" fmla="*/ 272 h 288"/>
                <a:gd name="T88" fmla="*/ 376 w 402"/>
                <a:gd name="T89" fmla="*/ 281 h 288"/>
                <a:gd name="T90" fmla="*/ 356 w 402"/>
                <a:gd name="T91" fmla="*/ 287 h 288"/>
                <a:gd name="T92" fmla="*/ 333 w 402"/>
                <a:gd name="T93" fmla="*/ 288 h 288"/>
                <a:gd name="T94" fmla="*/ 308 w 402"/>
                <a:gd name="T95" fmla="*/ 285 h 288"/>
                <a:gd name="T96" fmla="*/ 279 w 402"/>
                <a:gd name="T97" fmla="*/ 279 h 288"/>
                <a:gd name="T98" fmla="*/ 248 w 402"/>
                <a:gd name="T99" fmla="*/ 268 h 288"/>
                <a:gd name="T100" fmla="*/ 216 w 402"/>
                <a:gd name="T101" fmla="*/ 255 h 288"/>
                <a:gd name="T102" fmla="*/ 182 w 402"/>
                <a:gd name="T103" fmla="*/ 239 h 288"/>
                <a:gd name="T104" fmla="*/ 149 w 402"/>
                <a:gd name="T105" fmla="*/ 219 h 288"/>
                <a:gd name="T106" fmla="*/ 117 w 402"/>
                <a:gd name="T107" fmla="*/ 196 h 288"/>
                <a:gd name="T108" fmla="*/ 86 w 402"/>
                <a:gd name="T109" fmla="*/ 171 h 288"/>
                <a:gd name="T110" fmla="*/ 56 w 402"/>
                <a:gd name="T111" fmla="*/ 142 h 288"/>
                <a:gd name="T112" fmla="*/ 28 w 402"/>
                <a:gd name="T113" fmla="*/ 11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2" h="288">
                  <a:moveTo>
                    <a:pt x="28" y="111"/>
                  </a:moveTo>
                  <a:lnTo>
                    <a:pt x="26" y="110"/>
                  </a:lnTo>
                  <a:lnTo>
                    <a:pt x="20" y="106"/>
                  </a:lnTo>
                  <a:lnTo>
                    <a:pt x="13" y="100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5"/>
                  </a:lnTo>
                  <a:lnTo>
                    <a:pt x="4" y="46"/>
                  </a:lnTo>
                  <a:lnTo>
                    <a:pt x="15" y="25"/>
                  </a:lnTo>
                  <a:lnTo>
                    <a:pt x="23" y="15"/>
                  </a:lnTo>
                  <a:lnTo>
                    <a:pt x="34" y="8"/>
                  </a:lnTo>
                  <a:lnTo>
                    <a:pt x="44" y="4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1" y="1"/>
                  </a:lnTo>
                  <a:lnTo>
                    <a:pt x="95" y="4"/>
                  </a:lnTo>
                  <a:lnTo>
                    <a:pt x="109" y="7"/>
                  </a:lnTo>
                  <a:lnTo>
                    <a:pt x="122" y="12"/>
                  </a:lnTo>
                  <a:lnTo>
                    <a:pt x="136" y="16"/>
                  </a:lnTo>
                  <a:lnTo>
                    <a:pt x="149" y="22"/>
                  </a:lnTo>
                  <a:lnTo>
                    <a:pt x="162" y="28"/>
                  </a:lnTo>
                  <a:lnTo>
                    <a:pt x="174" y="33"/>
                  </a:lnTo>
                  <a:lnTo>
                    <a:pt x="186" y="38"/>
                  </a:lnTo>
                  <a:lnTo>
                    <a:pt x="197" y="43"/>
                  </a:lnTo>
                  <a:lnTo>
                    <a:pt x="207" y="46"/>
                  </a:lnTo>
                  <a:lnTo>
                    <a:pt x="217" y="50"/>
                  </a:lnTo>
                  <a:lnTo>
                    <a:pt x="227" y="53"/>
                  </a:lnTo>
                  <a:lnTo>
                    <a:pt x="240" y="57"/>
                  </a:lnTo>
                  <a:lnTo>
                    <a:pt x="253" y="61"/>
                  </a:lnTo>
                  <a:lnTo>
                    <a:pt x="265" y="66"/>
                  </a:lnTo>
                  <a:lnTo>
                    <a:pt x="279" y="71"/>
                  </a:lnTo>
                  <a:lnTo>
                    <a:pt x="293" y="78"/>
                  </a:lnTo>
                  <a:lnTo>
                    <a:pt x="308" y="86"/>
                  </a:lnTo>
                  <a:lnTo>
                    <a:pt x="322" y="97"/>
                  </a:lnTo>
                  <a:lnTo>
                    <a:pt x="334" y="107"/>
                  </a:lnTo>
                  <a:lnTo>
                    <a:pt x="348" y="121"/>
                  </a:lnTo>
                  <a:lnTo>
                    <a:pt x="360" y="135"/>
                  </a:lnTo>
                  <a:lnTo>
                    <a:pt x="371" y="152"/>
                  </a:lnTo>
                  <a:lnTo>
                    <a:pt x="382" y="172"/>
                  </a:lnTo>
                  <a:lnTo>
                    <a:pt x="391" y="192"/>
                  </a:lnTo>
                  <a:lnTo>
                    <a:pt x="399" y="217"/>
                  </a:lnTo>
                  <a:lnTo>
                    <a:pt x="402" y="240"/>
                  </a:lnTo>
                  <a:lnTo>
                    <a:pt x="399" y="258"/>
                  </a:lnTo>
                  <a:lnTo>
                    <a:pt x="390" y="272"/>
                  </a:lnTo>
                  <a:lnTo>
                    <a:pt x="376" y="281"/>
                  </a:lnTo>
                  <a:lnTo>
                    <a:pt x="356" y="287"/>
                  </a:lnTo>
                  <a:lnTo>
                    <a:pt x="333" y="288"/>
                  </a:lnTo>
                  <a:lnTo>
                    <a:pt x="308" y="285"/>
                  </a:lnTo>
                  <a:lnTo>
                    <a:pt x="279" y="279"/>
                  </a:lnTo>
                  <a:lnTo>
                    <a:pt x="248" y="268"/>
                  </a:lnTo>
                  <a:lnTo>
                    <a:pt x="216" y="255"/>
                  </a:lnTo>
                  <a:lnTo>
                    <a:pt x="182" y="239"/>
                  </a:lnTo>
                  <a:lnTo>
                    <a:pt x="149" y="219"/>
                  </a:lnTo>
                  <a:lnTo>
                    <a:pt x="117" y="196"/>
                  </a:lnTo>
                  <a:lnTo>
                    <a:pt x="86" y="171"/>
                  </a:lnTo>
                  <a:lnTo>
                    <a:pt x="56" y="142"/>
                  </a:lnTo>
                  <a:lnTo>
                    <a:pt x="28" y="111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631" y="1460"/>
              <a:ext cx="531" cy="491"/>
            </a:xfrm>
            <a:custGeom>
              <a:avLst/>
              <a:gdLst>
                <a:gd name="T0" fmla="*/ 36 w 1061"/>
                <a:gd name="T1" fmla="*/ 126 h 983"/>
                <a:gd name="T2" fmla="*/ 40 w 1061"/>
                <a:gd name="T3" fmla="*/ 116 h 983"/>
                <a:gd name="T4" fmla="*/ 53 w 1061"/>
                <a:gd name="T5" fmla="*/ 99 h 983"/>
                <a:gd name="T6" fmla="*/ 71 w 1061"/>
                <a:gd name="T7" fmla="*/ 80 h 983"/>
                <a:gd name="T8" fmla="*/ 98 w 1061"/>
                <a:gd name="T9" fmla="*/ 59 h 983"/>
                <a:gd name="T10" fmla="*/ 132 w 1061"/>
                <a:gd name="T11" fmla="*/ 42 h 983"/>
                <a:gd name="T12" fmla="*/ 176 w 1061"/>
                <a:gd name="T13" fmla="*/ 29 h 983"/>
                <a:gd name="T14" fmla="*/ 230 w 1061"/>
                <a:gd name="T15" fmla="*/ 27 h 983"/>
                <a:gd name="T16" fmla="*/ 287 w 1061"/>
                <a:gd name="T17" fmla="*/ 33 h 983"/>
                <a:gd name="T18" fmla="*/ 335 w 1061"/>
                <a:gd name="T19" fmla="*/ 37 h 983"/>
                <a:gd name="T20" fmla="*/ 378 w 1061"/>
                <a:gd name="T21" fmla="*/ 41 h 983"/>
                <a:gd name="T22" fmla="*/ 415 w 1061"/>
                <a:gd name="T23" fmla="*/ 40 h 983"/>
                <a:gd name="T24" fmla="*/ 449 w 1061"/>
                <a:gd name="T25" fmla="*/ 37 h 983"/>
                <a:gd name="T26" fmla="*/ 483 w 1061"/>
                <a:gd name="T27" fmla="*/ 32 h 983"/>
                <a:gd name="T28" fmla="*/ 517 w 1061"/>
                <a:gd name="T29" fmla="*/ 23 h 983"/>
                <a:gd name="T30" fmla="*/ 555 w 1061"/>
                <a:gd name="T31" fmla="*/ 13 h 983"/>
                <a:gd name="T32" fmla="*/ 598 w 1061"/>
                <a:gd name="T33" fmla="*/ 2 h 983"/>
                <a:gd name="T34" fmla="*/ 656 w 1061"/>
                <a:gd name="T35" fmla="*/ 3 h 983"/>
                <a:gd name="T36" fmla="*/ 724 w 1061"/>
                <a:gd name="T37" fmla="*/ 15 h 983"/>
                <a:gd name="T38" fmla="*/ 797 w 1061"/>
                <a:gd name="T39" fmla="*/ 38 h 983"/>
                <a:gd name="T40" fmla="*/ 872 w 1061"/>
                <a:gd name="T41" fmla="*/ 70 h 983"/>
                <a:gd name="T42" fmla="*/ 940 w 1061"/>
                <a:gd name="T43" fmla="*/ 106 h 983"/>
                <a:gd name="T44" fmla="*/ 998 w 1061"/>
                <a:gd name="T45" fmla="*/ 147 h 983"/>
                <a:gd name="T46" fmla="*/ 1039 w 1061"/>
                <a:gd name="T47" fmla="*/ 188 h 983"/>
                <a:gd name="T48" fmla="*/ 1059 w 1061"/>
                <a:gd name="T49" fmla="*/ 234 h 983"/>
                <a:gd name="T50" fmla="*/ 1059 w 1061"/>
                <a:gd name="T51" fmla="*/ 307 h 983"/>
                <a:gd name="T52" fmla="*/ 1039 w 1061"/>
                <a:gd name="T53" fmla="*/ 404 h 983"/>
                <a:gd name="T54" fmla="*/ 999 w 1061"/>
                <a:gd name="T55" fmla="*/ 514 h 983"/>
                <a:gd name="T56" fmla="*/ 938 w 1061"/>
                <a:gd name="T57" fmla="*/ 633 h 983"/>
                <a:gd name="T58" fmla="*/ 857 w 1061"/>
                <a:gd name="T59" fmla="*/ 749 h 983"/>
                <a:gd name="T60" fmla="*/ 755 w 1061"/>
                <a:gd name="T61" fmla="*/ 855 h 983"/>
                <a:gd name="T62" fmla="*/ 631 w 1061"/>
                <a:gd name="T63" fmla="*/ 943 h 983"/>
                <a:gd name="T64" fmla="*/ 561 w 1061"/>
                <a:gd name="T65" fmla="*/ 977 h 983"/>
                <a:gd name="T66" fmla="*/ 552 w 1061"/>
                <a:gd name="T67" fmla="*/ 979 h 983"/>
                <a:gd name="T68" fmla="*/ 534 w 1061"/>
                <a:gd name="T69" fmla="*/ 982 h 983"/>
                <a:gd name="T70" fmla="*/ 507 w 1061"/>
                <a:gd name="T71" fmla="*/ 983 h 983"/>
                <a:gd name="T72" fmla="*/ 472 w 1061"/>
                <a:gd name="T73" fmla="*/ 981 h 983"/>
                <a:gd name="T74" fmla="*/ 431 w 1061"/>
                <a:gd name="T75" fmla="*/ 974 h 983"/>
                <a:gd name="T76" fmla="*/ 384 w 1061"/>
                <a:gd name="T77" fmla="*/ 959 h 983"/>
                <a:gd name="T78" fmla="*/ 330 w 1061"/>
                <a:gd name="T79" fmla="*/ 935 h 983"/>
                <a:gd name="T80" fmla="*/ 272 w 1061"/>
                <a:gd name="T81" fmla="*/ 901 h 983"/>
                <a:gd name="T82" fmla="*/ 219 w 1061"/>
                <a:gd name="T83" fmla="*/ 864 h 983"/>
                <a:gd name="T84" fmla="*/ 173 w 1061"/>
                <a:gd name="T85" fmla="*/ 826 h 983"/>
                <a:gd name="T86" fmla="*/ 135 w 1061"/>
                <a:gd name="T87" fmla="*/ 786 h 983"/>
                <a:gd name="T88" fmla="*/ 104 w 1061"/>
                <a:gd name="T89" fmla="*/ 742 h 983"/>
                <a:gd name="T90" fmla="*/ 83 w 1061"/>
                <a:gd name="T91" fmla="*/ 695 h 983"/>
                <a:gd name="T92" fmla="*/ 71 w 1061"/>
                <a:gd name="T93" fmla="*/ 643 h 983"/>
                <a:gd name="T94" fmla="*/ 71 w 1061"/>
                <a:gd name="T95" fmla="*/ 588 h 983"/>
                <a:gd name="T96" fmla="*/ 77 w 1061"/>
                <a:gd name="T97" fmla="*/ 503 h 983"/>
                <a:gd name="T98" fmla="*/ 46 w 1061"/>
                <a:gd name="T99" fmla="*/ 410 h 983"/>
                <a:gd name="T100" fmla="*/ 8 w 1061"/>
                <a:gd name="T101" fmla="*/ 321 h 983"/>
                <a:gd name="T102" fmla="*/ 7 w 1061"/>
                <a:gd name="T103" fmla="*/ 204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640" y="1470"/>
              <a:ext cx="511" cy="475"/>
            </a:xfrm>
            <a:custGeom>
              <a:avLst/>
              <a:gdLst>
                <a:gd name="T0" fmla="*/ 34 w 1024"/>
                <a:gd name="T1" fmla="*/ 122 h 950"/>
                <a:gd name="T2" fmla="*/ 38 w 1024"/>
                <a:gd name="T3" fmla="*/ 113 h 950"/>
                <a:gd name="T4" fmla="*/ 50 w 1024"/>
                <a:gd name="T5" fmla="*/ 97 h 950"/>
                <a:gd name="T6" fmla="*/ 68 w 1024"/>
                <a:gd name="T7" fmla="*/ 77 h 950"/>
                <a:gd name="T8" fmla="*/ 95 w 1024"/>
                <a:gd name="T9" fmla="*/ 58 h 950"/>
                <a:gd name="T10" fmla="*/ 128 w 1024"/>
                <a:gd name="T11" fmla="*/ 40 h 950"/>
                <a:gd name="T12" fmla="*/ 170 w 1024"/>
                <a:gd name="T13" fmla="*/ 29 h 950"/>
                <a:gd name="T14" fmla="*/ 221 w 1024"/>
                <a:gd name="T15" fmla="*/ 26 h 950"/>
                <a:gd name="T16" fmla="*/ 277 w 1024"/>
                <a:gd name="T17" fmla="*/ 32 h 950"/>
                <a:gd name="T18" fmla="*/ 323 w 1024"/>
                <a:gd name="T19" fmla="*/ 37 h 950"/>
                <a:gd name="T20" fmla="*/ 363 w 1024"/>
                <a:gd name="T21" fmla="*/ 39 h 950"/>
                <a:gd name="T22" fmla="*/ 400 w 1024"/>
                <a:gd name="T23" fmla="*/ 38 h 950"/>
                <a:gd name="T24" fmla="*/ 434 w 1024"/>
                <a:gd name="T25" fmla="*/ 36 h 950"/>
                <a:gd name="T26" fmla="*/ 466 w 1024"/>
                <a:gd name="T27" fmla="*/ 30 h 950"/>
                <a:gd name="T28" fmla="*/ 499 w 1024"/>
                <a:gd name="T29" fmla="*/ 22 h 950"/>
                <a:gd name="T30" fmla="*/ 535 w 1024"/>
                <a:gd name="T31" fmla="*/ 12 h 950"/>
                <a:gd name="T32" fmla="*/ 576 w 1024"/>
                <a:gd name="T33" fmla="*/ 1 h 950"/>
                <a:gd name="T34" fmla="*/ 632 w 1024"/>
                <a:gd name="T35" fmla="*/ 2 h 950"/>
                <a:gd name="T36" fmla="*/ 699 w 1024"/>
                <a:gd name="T37" fmla="*/ 15 h 950"/>
                <a:gd name="T38" fmla="*/ 770 w 1024"/>
                <a:gd name="T39" fmla="*/ 37 h 950"/>
                <a:gd name="T40" fmla="*/ 842 w 1024"/>
                <a:gd name="T41" fmla="*/ 67 h 950"/>
                <a:gd name="T42" fmla="*/ 907 w 1024"/>
                <a:gd name="T43" fmla="*/ 103 h 950"/>
                <a:gd name="T44" fmla="*/ 963 w 1024"/>
                <a:gd name="T45" fmla="*/ 141 h 950"/>
                <a:gd name="T46" fmla="*/ 1002 w 1024"/>
                <a:gd name="T47" fmla="*/ 181 h 950"/>
                <a:gd name="T48" fmla="*/ 1021 w 1024"/>
                <a:gd name="T49" fmla="*/ 226 h 950"/>
                <a:gd name="T50" fmla="*/ 1021 w 1024"/>
                <a:gd name="T51" fmla="*/ 296 h 950"/>
                <a:gd name="T52" fmla="*/ 1002 w 1024"/>
                <a:gd name="T53" fmla="*/ 389 h 950"/>
                <a:gd name="T54" fmla="*/ 964 w 1024"/>
                <a:gd name="T55" fmla="*/ 498 h 950"/>
                <a:gd name="T56" fmla="*/ 905 w 1024"/>
                <a:gd name="T57" fmla="*/ 612 h 950"/>
                <a:gd name="T58" fmla="*/ 827 w 1024"/>
                <a:gd name="T59" fmla="*/ 723 h 950"/>
                <a:gd name="T60" fmla="*/ 729 w 1024"/>
                <a:gd name="T61" fmla="*/ 827 h 950"/>
                <a:gd name="T62" fmla="*/ 610 w 1024"/>
                <a:gd name="T63" fmla="*/ 911 h 950"/>
                <a:gd name="T64" fmla="*/ 542 w 1024"/>
                <a:gd name="T65" fmla="*/ 945 h 950"/>
                <a:gd name="T66" fmla="*/ 533 w 1024"/>
                <a:gd name="T67" fmla="*/ 947 h 950"/>
                <a:gd name="T68" fmla="*/ 515 w 1024"/>
                <a:gd name="T69" fmla="*/ 949 h 950"/>
                <a:gd name="T70" fmla="*/ 489 w 1024"/>
                <a:gd name="T71" fmla="*/ 950 h 950"/>
                <a:gd name="T72" fmla="*/ 455 w 1024"/>
                <a:gd name="T73" fmla="*/ 948 h 950"/>
                <a:gd name="T74" fmla="*/ 416 w 1024"/>
                <a:gd name="T75" fmla="*/ 941 h 950"/>
                <a:gd name="T76" fmla="*/ 370 w 1024"/>
                <a:gd name="T77" fmla="*/ 926 h 950"/>
                <a:gd name="T78" fmla="*/ 318 w 1024"/>
                <a:gd name="T79" fmla="*/ 903 h 950"/>
                <a:gd name="T80" fmla="*/ 263 w 1024"/>
                <a:gd name="T81" fmla="*/ 871 h 950"/>
                <a:gd name="T82" fmla="*/ 211 w 1024"/>
                <a:gd name="T83" fmla="*/ 836 h 950"/>
                <a:gd name="T84" fmla="*/ 167 w 1024"/>
                <a:gd name="T85" fmla="*/ 799 h 950"/>
                <a:gd name="T86" fmla="*/ 129 w 1024"/>
                <a:gd name="T87" fmla="*/ 760 h 950"/>
                <a:gd name="T88" fmla="*/ 99 w 1024"/>
                <a:gd name="T89" fmla="*/ 718 h 950"/>
                <a:gd name="T90" fmla="*/ 80 w 1024"/>
                <a:gd name="T91" fmla="*/ 672 h 950"/>
                <a:gd name="T92" fmla="*/ 68 w 1024"/>
                <a:gd name="T93" fmla="*/ 622 h 950"/>
                <a:gd name="T94" fmla="*/ 67 w 1024"/>
                <a:gd name="T95" fmla="*/ 568 h 950"/>
                <a:gd name="T96" fmla="*/ 73 w 1024"/>
                <a:gd name="T97" fmla="*/ 485 h 950"/>
                <a:gd name="T98" fmla="*/ 45 w 1024"/>
                <a:gd name="T99" fmla="*/ 396 h 950"/>
                <a:gd name="T100" fmla="*/ 8 w 1024"/>
                <a:gd name="T101" fmla="*/ 310 h 950"/>
                <a:gd name="T102" fmla="*/ 6 w 1024"/>
                <a:gd name="T103" fmla="*/ 197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648" y="1480"/>
              <a:ext cx="493" cy="459"/>
            </a:xfrm>
            <a:custGeom>
              <a:avLst/>
              <a:gdLst>
                <a:gd name="T0" fmla="*/ 34 w 988"/>
                <a:gd name="T1" fmla="*/ 117 h 918"/>
                <a:gd name="T2" fmla="*/ 38 w 988"/>
                <a:gd name="T3" fmla="*/ 108 h 918"/>
                <a:gd name="T4" fmla="*/ 50 w 988"/>
                <a:gd name="T5" fmla="*/ 93 h 918"/>
                <a:gd name="T6" fmla="*/ 67 w 988"/>
                <a:gd name="T7" fmla="*/ 74 h 918"/>
                <a:gd name="T8" fmla="*/ 91 w 988"/>
                <a:gd name="T9" fmla="*/ 55 h 918"/>
                <a:gd name="T10" fmla="*/ 125 w 988"/>
                <a:gd name="T11" fmla="*/ 39 h 918"/>
                <a:gd name="T12" fmla="*/ 165 w 988"/>
                <a:gd name="T13" fmla="*/ 27 h 918"/>
                <a:gd name="T14" fmla="*/ 215 w 988"/>
                <a:gd name="T15" fmla="*/ 25 h 918"/>
                <a:gd name="T16" fmla="*/ 268 w 988"/>
                <a:gd name="T17" fmla="*/ 31 h 918"/>
                <a:gd name="T18" fmla="*/ 313 w 988"/>
                <a:gd name="T19" fmla="*/ 35 h 918"/>
                <a:gd name="T20" fmla="*/ 351 w 988"/>
                <a:gd name="T21" fmla="*/ 36 h 918"/>
                <a:gd name="T22" fmla="*/ 385 w 988"/>
                <a:gd name="T23" fmla="*/ 36 h 918"/>
                <a:gd name="T24" fmla="*/ 418 w 988"/>
                <a:gd name="T25" fmla="*/ 33 h 918"/>
                <a:gd name="T26" fmla="*/ 450 w 988"/>
                <a:gd name="T27" fmla="*/ 28 h 918"/>
                <a:gd name="T28" fmla="*/ 482 w 988"/>
                <a:gd name="T29" fmla="*/ 20 h 918"/>
                <a:gd name="T30" fmla="*/ 517 w 988"/>
                <a:gd name="T31" fmla="*/ 11 h 918"/>
                <a:gd name="T32" fmla="*/ 557 w 988"/>
                <a:gd name="T33" fmla="*/ 1 h 918"/>
                <a:gd name="T34" fmla="*/ 610 w 988"/>
                <a:gd name="T35" fmla="*/ 2 h 918"/>
                <a:gd name="T36" fmla="*/ 673 w 988"/>
                <a:gd name="T37" fmla="*/ 15 h 918"/>
                <a:gd name="T38" fmla="*/ 743 w 988"/>
                <a:gd name="T39" fmla="*/ 35 h 918"/>
                <a:gd name="T40" fmla="*/ 812 w 988"/>
                <a:gd name="T41" fmla="*/ 64 h 918"/>
                <a:gd name="T42" fmla="*/ 875 w 988"/>
                <a:gd name="T43" fmla="*/ 97 h 918"/>
                <a:gd name="T44" fmla="*/ 929 w 988"/>
                <a:gd name="T45" fmla="*/ 135 h 918"/>
                <a:gd name="T46" fmla="*/ 967 w 988"/>
                <a:gd name="T47" fmla="*/ 175 h 918"/>
                <a:gd name="T48" fmla="*/ 986 w 988"/>
                <a:gd name="T49" fmla="*/ 217 h 918"/>
                <a:gd name="T50" fmla="*/ 986 w 988"/>
                <a:gd name="T51" fmla="*/ 286 h 918"/>
                <a:gd name="T52" fmla="*/ 966 w 988"/>
                <a:gd name="T53" fmla="*/ 376 h 918"/>
                <a:gd name="T54" fmla="*/ 929 w 988"/>
                <a:gd name="T55" fmla="*/ 480 h 918"/>
                <a:gd name="T56" fmla="*/ 873 w 988"/>
                <a:gd name="T57" fmla="*/ 590 h 918"/>
                <a:gd name="T58" fmla="*/ 797 w 988"/>
                <a:gd name="T59" fmla="*/ 699 h 918"/>
                <a:gd name="T60" fmla="*/ 702 w 988"/>
                <a:gd name="T61" fmla="*/ 798 h 918"/>
                <a:gd name="T62" fmla="*/ 588 w 988"/>
                <a:gd name="T63" fmla="*/ 880 h 918"/>
                <a:gd name="T64" fmla="*/ 522 w 988"/>
                <a:gd name="T65" fmla="*/ 912 h 918"/>
                <a:gd name="T66" fmla="*/ 513 w 988"/>
                <a:gd name="T67" fmla="*/ 914 h 918"/>
                <a:gd name="T68" fmla="*/ 497 w 988"/>
                <a:gd name="T69" fmla="*/ 916 h 918"/>
                <a:gd name="T70" fmla="*/ 472 w 988"/>
                <a:gd name="T71" fmla="*/ 918 h 918"/>
                <a:gd name="T72" fmla="*/ 441 w 988"/>
                <a:gd name="T73" fmla="*/ 915 h 918"/>
                <a:gd name="T74" fmla="*/ 401 w 988"/>
                <a:gd name="T75" fmla="*/ 908 h 918"/>
                <a:gd name="T76" fmla="*/ 358 w 988"/>
                <a:gd name="T77" fmla="*/ 895 h 918"/>
                <a:gd name="T78" fmla="*/ 307 w 988"/>
                <a:gd name="T79" fmla="*/ 873 h 918"/>
                <a:gd name="T80" fmla="*/ 254 w 988"/>
                <a:gd name="T81" fmla="*/ 842 h 918"/>
                <a:gd name="T82" fmla="*/ 204 w 988"/>
                <a:gd name="T83" fmla="*/ 807 h 918"/>
                <a:gd name="T84" fmla="*/ 162 w 988"/>
                <a:gd name="T85" fmla="*/ 771 h 918"/>
                <a:gd name="T86" fmla="*/ 125 w 988"/>
                <a:gd name="T87" fmla="*/ 733 h 918"/>
                <a:gd name="T88" fmla="*/ 97 w 988"/>
                <a:gd name="T89" fmla="*/ 692 h 918"/>
                <a:gd name="T90" fmla="*/ 78 w 988"/>
                <a:gd name="T91" fmla="*/ 648 h 918"/>
                <a:gd name="T92" fmla="*/ 66 w 988"/>
                <a:gd name="T93" fmla="*/ 601 h 918"/>
                <a:gd name="T94" fmla="*/ 66 w 988"/>
                <a:gd name="T95" fmla="*/ 548 h 918"/>
                <a:gd name="T96" fmla="*/ 72 w 988"/>
                <a:gd name="T97" fmla="*/ 468 h 918"/>
                <a:gd name="T98" fmla="*/ 44 w 988"/>
                <a:gd name="T99" fmla="*/ 382 h 918"/>
                <a:gd name="T100" fmla="*/ 8 w 988"/>
                <a:gd name="T101" fmla="*/ 298 h 918"/>
                <a:gd name="T102" fmla="*/ 7 w 988"/>
                <a:gd name="T103" fmla="*/ 19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656" y="1490"/>
              <a:ext cx="475" cy="442"/>
            </a:xfrm>
            <a:custGeom>
              <a:avLst/>
              <a:gdLst>
                <a:gd name="T0" fmla="*/ 31 w 949"/>
                <a:gd name="T1" fmla="*/ 112 h 885"/>
                <a:gd name="T2" fmla="*/ 35 w 949"/>
                <a:gd name="T3" fmla="*/ 103 h 885"/>
                <a:gd name="T4" fmla="*/ 46 w 949"/>
                <a:gd name="T5" fmla="*/ 89 h 885"/>
                <a:gd name="T6" fmla="*/ 63 w 949"/>
                <a:gd name="T7" fmla="*/ 71 h 885"/>
                <a:gd name="T8" fmla="*/ 87 w 949"/>
                <a:gd name="T9" fmla="*/ 52 h 885"/>
                <a:gd name="T10" fmla="*/ 118 w 949"/>
                <a:gd name="T11" fmla="*/ 36 h 885"/>
                <a:gd name="T12" fmla="*/ 158 w 949"/>
                <a:gd name="T13" fmla="*/ 26 h 885"/>
                <a:gd name="T14" fmla="*/ 205 w 949"/>
                <a:gd name="T15" fmla="*/ 22 h 885"/>
                <a:gd name="T16" fmla="*/ 257 w 949"/>
                <a:gd name="T17" fmla="*/ 28 h 885"/>
                <a:gd name="T18" fmla="*/ 299 w 949"/>
                <a:gd name="T19" fmla="*/ 33 h 885"/>
                <a:gd name="T20" fmla="*/ 337 w 949"/>
                <a:gd name="T21" fmla="*/ 34 h 885"/>
                <a:gd name="T22" fmla="*/ 371 w 949"/>
                <a:gd name="T23" fmla="*/ 34 h 885"/>
                <a:gd name="T24" fmla="*/ 402 w 949"/>
                <a:gd name="T25" fmla="*/ 31 h 885"/>
                <a:gd name="T26" fmla="*/ 432 w 949"/>
                <a:gd name="T27" fmla="*/ 27 h 885"/>
                <a:gd name="T28" fmla="*/ 462 w 949"/>
                <a:gd name="T29" fmla="*/ 20 h 885"/>
                <a:gd name="T30" fmla="*/ 495 w 949"/>
                <a:gd name="T31" fmla="*/ 11 h 885"/>
                <a:gd name="T32" fmla="*/ 534 w 949"/>
                <a:gd name="T33" fmla="*/ 0 h 885"/>
                <a:gd name="T34" fmla="*/ 586 w 949"/>
                <a:gd name="T35" fmla="*/ 1 h 885"/>
                <a:gd name="T36" fmla="*/ 647 w 949"/>
                <a:gd name="T37" fmla="*/ 13 h 885"/>
                <a:gd name="T38" fmla="*/ 713 w 949"/>
                <a:gd name="T39" fmla="*/ 34 h 885"/>
                <a:gd name="T40" fmla="*/ 780 w 949"/>
                <a:gd name="T41" fmla="*/ 61 h 885"/>
                <a:gd name="T42" fmla="*/ 841 w 949"/>
                <a:gd name="T43" fmla="*/ 95 h 885"/>
                <a:gd name="T44" fmla="*/ 893 w 949"/>
                <a:gd name="T45" fmla="*/ 130 h 885"/>
                <a:gd name="T46" fmla="*/ 930 w 949"/>
                <a:gd name="T47" fmla="*/ 168 h 885"/>
                <a:gd name="T48" fmla="*/ 948 w 949"/>
                <a:gd name="T49" fmla="*/ 210 h 885"/>
                <a:gd name="T50" fmla="*/ 947 w 949"/>
                <a:gd name="T51" fmla="*/ 276 h 885"/>
                <a:gd name="T52" fmla="*/ 930 w 949"/>
                <a:gd name="T53" fmla="*/ 362 h 885"/>
                <a:gd name="T54" fmla="*/ 893 w 949"/>
                <a:gd name="T55" fmla="*/ 462 h 885"/>
                <a:gd name="T56" fmla="*/ 839 w 949"/>
                <a:gd name="T57" fmla="*/ 568 h 885"/>
                <a:gd name="T58" fmla="*/ 766 w 949"/>
                <a:gd name="T59" fmla="*/ 673 h 885"/>
                <a:gd name="T60" fmla="*/ 675 w 949"/>
                <a:gd name="T61" fmla="*/ 769 h 885"/>
                <a:gd name="T62" fmla="*/ 565 w 949"/>
                <a:gd name="T63" fmla="*/ 848 h 885"/>
                <a:gd name="T64" fmla="*/ 502 w 949"/>
                <a:gd name="T65" fmla="*/ 879 h 885"/>
                <a:gd name="T66" fmla="*/ 494 w 949"/>
                <a:gd name="T67" fmla="*/ 881 h 885"/>
                <a:gd name="T68" fmla="*/ 477 w 949"/>
                <a:gd name="T69" fmla="*/ 884 h 885"/>
                <a:gd name="T70" fmla="*/ 453 w 949"/>
                <a:gd name="T71" fmla="*/ 885 h 885"/>
                <a:gd name="T72" fmla="*/ 423 w 949"/>
                <a:gd name="T73" fmla="*/ 883 h 885"/>
                <a:gd name="T74" fmla="*/ 385 w 949"/>
                <a:gd name="T75" fmla="*/ 876 h 885"/>
                <a:gd name="T76" fmla="*/ 342 w 949"/>
                <a:gd name="T77" fmla="*/ 862 h 885"/>
                <a:gd name="T78" fmla="*/ 294 w 949"/>
                <a:gd name="T79" fmla="*/ 841 h 885"/>
                <a:gd name="T80" fmla="*/ 243 w 949"/>
                <a:gd name="T81" fmla="*/ 810 h 885"/>
                <a:gd name="T82" fmla="*/ 194 w 949"/>
                <a:gd name="T83" fmla="*/ 778 h 885"/>
                <a:gd name="T84" fmla="*/ 153 w 949"/>
                <a:gd name="T85" fmla="*/ 743 h 885"/>
                <a:gd name="T86" fmla="*/ 118 w 949"/>
                <a:gd name="T87" fmla="*/ 708 h 885"/>
                <a:gd name="T88" fmla="*/ 92 w 949"/>
                <a:gd name="T89" fmla="*/ 668 h 885"/>
                <a:gd name="T90" fmla="*/ 72 w 949"/>
                <a:gd name="T91" fmla="*/ 626 h 885"/>
                <a:gd name="T92" fmla="*/ 62 w 949"/>
                <a:gd name="T93" fmla="*/ 579 h 885"/>
                <a:gd name="T94" fmla="*/ 62 w 949"/>
                <a:gd name="T95" fmla="*/ 528 h 885"/>
                <a:gd name="T96" fmla="*/ 68 w 949"/>
                <a:gd name="T97" fmla="*/ 451 h 885"/>
                <a:gd name="T98" fmla="*/ 41 w 949"/>
                <a:gd name="T99" fmla="*/ 368 h 885"/>
                <a:gd name="T100" fmla="*/ 7 w 949"/>
                <a:gd name="T101" fmla="*/ 287 h 885"/>
                <a:gd name="T102" fmla="*/ 5 w 949"/>
                <a:gd name="T103" fmla="*/ 18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664" y="1499"/>
              <a:ext cx="457" cy="427"/>
            </a:xfrm>
            <a:custGeom>
              <a:avLst/>
              <a:gdLst>
                <a:gd name="T0" fmla="*/ 30 w 914"/>
                <a:gd name="T1" fmla="*/ 109 h 853"/>
                <a:gd name="T2" fmla="*/ 34 w 914"/>
                <a:gd name="T3" fmla="*/ 101 h 853"/>
                <a:gd name="T4" fmla="*/ 45 w 914"/>
                <a:gd name="T5" fmla="*/ 86 h 853"/>
                <a:gd name="T6" fmla="*/ 61 w 914"/>
                <a:gd name="T7" fmla="*/ 69 h 853"/>
                <a:gd name="T8" fmla="*/ 84 w 914"/>
                <a:gd name="T9" fmla="*/ 50 h 853"/>
                <a:gd name="T10" fmla="*/ 114 w 914"/>
                <a:gd name="T11" fmla="*/ 35 h 853"/>
                <a:gd name="T12" fmla="*/ 152 w 914"/>
                <a:gd name="T13" fmla="*/ 25 h 853"/>
                <a:gd name="T14" fmla="*/ 197 w 914"/>
                <a:gd name="T15" fmla="*/ 22 h 853"/>
                <a:gd name="T16" fmla="*/ 246 w 914"/>
                <a:gd name="T17" fmla="*/ 27 h 853"/>
                <a:gd name="T18" fmla="*/ 288 w 914"/>
                <a:gd name="T19" fmla="*/ 32 h 853"/>
                <a:gd name="T20" fmla="*/ 324 w 914"/>
                <a:gd name="T21" fmla="*/ 33 h 853"/>
                <a:gd name="T22" fmla="*/ 356 w 914"/>
                <a:gd name="T23" fmla="*/ 33 h 853"/>
                <a:gd name="T24" fmla="*/ 386 w 914"/>
                <a:gd name="T25" fmla="*/ 31 h 853"/>
                <a:gd name="T26" fmla="*/ 415 w 914"/>
                <a:gd name="T27" fmla="*/ 26 h 853"/>
                <a:gd name="T28" fmla="*/ 445 w 914"/>
                <a:gd name="T29" fmla="*/ 19 h 853"/>
                <a:gd name="T30" fmla="*/ 477 w 914"/>
                <a:gd name="T31" fmla="*/ 10 h 853"/>
                <a:gd name="T32" fmla="*/ 514 w 914"/>
                <a:gd name="T33" fmla="*/ 1 h 853"/>
                <a:gd name="T34" fmla="*/ 563 w 914"/>
                <a:gd name="T35" fmla="*/ 1 h 853"/>
                <a:gd name="T36" fmla="*/ 622 w 914"/>
                <a:gd name="T37" fmla="*/ 12 h 853"/>
                <a:gd name="T38" fmla="*/ 687 w 914"/>
                <a:gd name="T39" fmla="*/ 33 h 853"/>
                <a:gd name="T40" fmla="*/ 750 w 914"/>
                <a:gd name="T41" fmla="*/ 60 h 853"/>
                <a:gd name="T42" fmla="*/ 809 w 914"/>
                <a:gd name="T43" fmla="*/ 91 h 853"/>
                <a:gd name="T44" fmla="*/ 858 w 914"/>
                <a:gd name="T45" fmla="*/ 126 h 853"/>
                <a:gd name="T46" fmla="*/ 893 w 914"/>
                <a:gd name="T47" fmla="*/ 162 h 853"/>
                <a:gd name="T48" fmla="*/ 911 w 914"/>
                <a:gd name="T49" fmla="*/ 202 h 853"/>
                <a:gd name="T50" fmla="*/ 911 w 914"/>
                <a:gd name="T51" fmla="*/ 266 h 853"/>
                <a:gd name="T52" fmla="*/ 894 w 914"/>
                <a:gd name="T53" fmla="*/ 349 h 853"/>
                <a:gd name="T54" fmla="*/ 859 w 914"/>
                <a:gd name="T55" fmla="*/ 446 h 853"/>
                <a:gd name="T56" fmla="*/ 808 w 914"/>
                <a:gd name="T57" fmla="*/ 548 h 853"/>
                <a:gd name="T58" fmla="*/ 737 w 914"/>
                <a:gd name="T59" fmla="*/ 649 h 853"/>
                <a:gd name="T60" fmla="*/ 650 w 914"/>
                <a:gd name="T61" fmla="*/ 742 h 853"/>
                <a:gd name="T62" fmla="*/ 544 w 914"/>
                <a:gd name="T63" fmla="*/ 818 h 853"/>
                <a:gd name="T64" fmla="*/ 483 w 914"/>
                <a:gd name="T65" fmla="*/ 848 h 853"/>
                <a:gd name="T66" fmla="*/ 475 w 914"/>
                <a:gd name="T67" fmla="*/ 850 h 853"/>
                <a:gd name="T68" fmla="*/ 458 w 914"/>
                <a:gd name="T69" fmla="*/ 852 h 853"/>
                <a:gd name="T70" fmla="*/ 435 w 914"/>
                <a:gd name="T71" fmla="*/ 853 h 853"/>
                <a:gd name="T72" fmla="*/ 407 w 914"/>
                <a:gd name="T73" fmla="*/ 851 h 853"/>
                <a:gd name="T74" fmla="*/ 371 w 914"/>
                <a:gd name="T75" fmla="*/ 844 h 853"/>
                <a:gd name="T76" fmla="*/ 329 w 914"/>
                <a:gd name="T77" fmla="*/ 831 h 853"/>
                <a:gd name="T78" fmla="*/ 283 w 914"/>
                <a:gd name="T79" fmla="*/ 811 h 853"/>
                <a:gd name="T80" fmla="*/ 234 w 914"/>
                <a:gd name="T81" fmla="*/ 782 h 853"/>
                <a:gd name="T82" fmla="*/ 189 w 914"/>
                <a:gd name="T83" fmla="*/ 750 h 853"/>
                <a:gd name="T84" fmla="*/ 148 w 914"/>
                <a:gd name="T85" fmla="*/ 717 h 853"/>
                <a:gd name="T86" fmla="*/ 115 w 914"/>
                <a:gd name="T87" fmla="*/ 682 h 853"/>
                <a:gd name="T88" fmla="*/ 89 w 914"/>
                <a:gd name="T89" fmla="*/ 644 h 853"/>
                <a:gd name="T90" fmla="*/ 70 w 914"/>
                <a:gd name="T91" fmla="*/ 602 h 853"/>
                <a:gd name="T92" fmla="*/ 60 w 914"/>
                <a:gd name="T93" fmla="*/ 558 h 853"/>
                <a:gd name="T94" fmla="*/ 60 w 914"/>
                <a:gd name="T95" fmla="*/ 510 h 853"/>
                <a:gd name="T96" fmla="*/ 65 w 914"/>
                <a:gd name="T97" fmla="*/ 435 h 853"/>
                <a:gd name="T98" fmla="*/ 40 w 914"/>
                <a:gd name="T99" fmla="*/ 356 h 853"/>
                <a:gd name="T100" fmla="*/ 7 w 914"/>
                <a:gd name="T101" fmla="*/ 277 h 853"/>
                <a:gd name="T102" fmla="*/ 6 w 914"/>
                <a:gd name="T103" fmla="*/ 177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672" y="1509"/>
              <a:ext cx="439" cy="411"/>
            </a:xfrm>
            <a:custGeom>
              <a:avLst/>
              <a:gdLst>
                <a:gd name="T0" fmla="*/ 29 w 877"/>
                <a:gd name="T1" fmla="*/ 105 h 822"/>
                <a:gd name="T2" fmla="*/ 33 w 877"/>
                <a:gd name="T3" fmla="*/ 97 h 822"/>
                <a:gd name="T4" fmla="*/ 43 w 877"/>
                <a:gd name="T5" fmla="*/ 83 h 822"/>
                <a:gd name="T6" fmla="*/ 59 w 877"/>
                <a:gd name="T7" fmla="*/ 67 h 822"/>
                <a:gd name="T8" fmla="*/ 81 w 877"/>
                <a:gd name="T9" fmla="*/ 50 h 822"/>
                <a:gd name="T10" fmla="*/ 111 w 877"/>
                <a:gd name="T11" fmla="*/ 35 h 822"/>
                <a:gd name="T12" fmla="*/ 146 w 877"/>
                <a:gd name="T13" fmla="*/ 25 h 822"/>
                <a:gd name="T14" fmla="*/ 190 w 877"/>
                <a:gd name="T15" fmla="*/ 21 h 822"/>
                <a:gd name="T16" fmla="*/ 237 w 877"/>
                <a:gd name="T17" fmla="*/ 27 h 822"/>
                <a:gd name="T18" fmla="*/ 278 w 877"/>
                <a:gd name="T19" fmla="*/ 30 h 822"/>
                <a:gd name="T20" fmla="*/ 312 w 877"/>
                <a:gd name="T21" fmla="*/ 33 h 822"/>
                <a:gd name="T22" fmla="*/ 342 w 877"/>
                <a:gd name="T23" fmla="*/ 33 h 822"/>
                <a:gd name="T24" fmla="*/ 371 w 877"/>
                <a:gd name="T25" fmla="*/ 30 h 822"/>
                <a:gd name="T26" fmla="*/ 399 w 877"/>
                <a:gd name="T27" fmla="*/ 26 h 822"/>
                <a:gd name="T28" fmla="*/ 427 w 877"/>
                <a:gd name="T29" fmla="*/ 19 h 822"/>
                <a:gd name="T30" fmla="*/ 459 w 877"/>
                <a:gd name="T31" fmla="*/ 10 h 822"/>
                <a:gd name="T32" fmla="*/ 493 w 877"/>
                <a:gd name="T33" fmla="*/ 0 h 822"/>
                <a:gd name="T34" fmla="*/ 542 w 877"/>
                <a:gd name="T35" fmla="*/ 1 h 822"/>
                <a:gd name="T36" fmla="*/ 598 w 877"/>
                <a:gd name="T37" fmla="*/ 12 h 822"/>
                <a:gd name="T38" fmla="*/ 659 w 877"/>
                <a:gd name="T39" fmla="*/ 31 h 822"/>
                <a:gd name="T40" fmla="*/ 720 w 877"/>
                <a:gd name="T41" fmla="*/ 58 h 822"/>
                <a:gd name="T42" fmla="*/ 777 w 877"/>
                <a:gd name="T43" fmla="*/ 88 h 822"/>
                <a:gd name="T44" fmla="*/ 824 w 877"/>
                <a:gd name="T45" fmla="*/ 121 h 822"/>
                <a:gd name="T46" fmla="*/ 858 w 877"/>
                <a:gd name="T47" fmla="*/ 157 h 822"/>
                <a:gd name="T48" fmla="*/ 875 w 877"/>
                <a:gd name="T49" fmla="*/ 195 h 822"/>
                <a:gd name="T50" fmla="*/ 875 w 877"/>
                <a:gd name="T51" fmla="*/ 256 h 822"/>
                <a:gd name="T52" fmla="*/ 858 w 877"/>
                <a:gd name="T53" fmla="*/ 337 h 822"/>
                <a:gd name="T54" fmla="*/ 825 w 877"/>
                <a:gd name="T55" fmla="*/ 430 h 822"/>
                <a:gd name="T56" fmla="*/ 776 w 877"/>
                <a:gd name="T57" fmla="*/ 528 h 822"/>
                <a:gd name="T58" fmla="*/ 709 w 877"/>
                <a:gd name="T59" fmla="*/ 626 h 822"/>
                <a:gd name="T60" fmla="*/ 625 w 877"/>
                <a:gd name="T61" fmla="*/ 714 h 822"/>
                <a:gd name="T62" fmla="*/ 523 w 877"/>
                <a:gd name="T63" fmla="*/ 787 h 822"/>
                <a:gd name="T64" fmla="*/ 464 w 877"/>
                <a:gd name="T65" fmla="*/ 816 h 822"/>
                <a:gd name="T66" fmla="*/ 456 w 877"/>
                <a:gd name="T67" fmla="*/ 818 h 822"/>
                <a:gd name="T68" fmla="*/ 441 w 877"/>
                <a:gd name="T69" fmla="*/ 820 h 822"/>
                <a:gd name="T70" fmla="*/ 419 w 877"/>
                <a:gd name="T71" fmla="*/ 822 h 822"/>
                <a:gd name="T72" fmla="*/ 391 w 877"/>
                <a:gd name="T73" fmla="*/ 819 h 822"/>
                <a:gd name="T74" fmla="*/ 357 w 877"/>
                <a:gd name="T75" fmla="*/ 812 h 822"/>
                <a:gd name="T76" fmla="*/ 317 w 877"/>
                <a:gd name="T77" fmla="*/ 801 h 822"/>
                <a:gd name="T78" fmla="*/ 273 w 877"/>
                <a:gd name="T79" fmla="*/ 781 h 822"/>
                <a:gd name="T80" fmla="*/ 225 w 877"/>
                <a:gd name="T81" fmla="*/ 752 h 822"/>
                <a:gd name="T82" fmla="*/ 181 w 877"/>
                <a:gd name="T83" fmla="*/ 723 h 822"/>
                <a:gd name="T84" fmla="*/ 143 w 877"/>
                <a:gd name="T85" fmla="*/ 690 h 822"/>
                <a:gd name="T86" fmla="*/ 111 w 877"/>
                <a:gd name="T87" fmla="*/ 656 h 822"/>
                <a:gd name="T88" fmla="*/ 85 w 877"/>
                <a:gd name="T89" fmla="*/ 620 h 822"/>
                <a:gd name="T90" fmla="*/ 68 w 877"/>
                <a:gd name="T91" fmla="*/ 580 h 822"/>
                <a:gd name="T92" fmla="*/ 59 w 877"/>
                <a:gd name="T93" fmla="*/ 537 h 822"/>
                <a:gd name="T94" fmla="*/ 58 w 877"/>
                <a:gd name="T95" fmla="*/ 491 h 822"/>
                <a:gd name="T96" fmla="*/ 63 w 877"/>
                <a:gd name="T97" fmla="*/ 418 h 822"/>
                <a:gd name="T98" fmla="*/ 39 w 877"/>
                <a:gd name="T99" fmla="*/ 342 h 822"/>
                <a:gd name="T100" fmla="*/ 7 w 877"/>
                <a:gd name="T101" fmla="*/ 268 h 822"/>
                <a:gd name="T102" fmla="*/ 6 w 877"/>
                <a:gd name="T103" fmla="*/ 17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681" y="1518"/>
              <a:ext cx="420" cy="395"/>
            </a:xfrm>
            <a:custGeom>
              <a:avLst/>
              <a:gdLst>
                <a:gd name="T0" fmla="*/ 28 w 840"/>
                <a:gd name="T1" fmla="*/ 98 h 789"/>
                <a:gd name="T2" fmla="*/ 47 w 840"/>
                <a:gd name="T3" fmla="*/ 72 h 789"/>
                <a:gd name="T4" fmla="*/ 90 w 840"/>
                <a:gd name="T5" fmla="*/ 40 h 789"/>
                <a:gd name="T6" fmla="*/ 159 w 840"/>
                <a:gd name="T7" fmla="*/ 22 h 789"/>
                <a:gd name="T8" fmla="*/ 227 w 840"/>
                <a:gd name="T9" fmla="*/ 26 h 789"/>
                <a:gd name="T10" fmla="*/ 265 w 840"/>
                <a:gd name="T11" fmla="*/ 31 h 789"/>
                <a:gd name="T12" fmla="*/ 298 w 840"/>
                <a:gd name="T13" fmla="*/ 32 h 789"/>
                <a:gd name="T14" fmla="*/ 327 w 840"/>
                <a:gd name="T15" fmla="*/ 32 h 789"/>
                <a:gd name="T16" fmla="*/ 355 w 840"/>
                <a:gd name="T17" fmla="*/ 30 h 789"/>
                <a:gd name="T18" fmla="*/ 382 w 840"/>
                <a:gd name="T19" fmla="*/ 25 h 789"/>
                <a:gd name="T20" fmla="*/ 409 w 840"/>
                <a:gd name="T21" fmla="*/ 18 h 789"/>
                <a:gd name="T22" fmla="*/ 438 w 840"/>
                <a:gd name="T23" fmla="*/ 9 h 789"/>
                <a:gd name="T24" fmla="*/ 473 w 840"/>
                <a:gd name="T25" fmla="*/ 1 h 789"/>
                <a:gd name="T26" fmla="*/ 518 w 840"/>
                <a:gd name="T27" fmla="*/ 2 h 789"/>
                <a:gd name="T28" fmla="*/ 573 w 840"/>
                <a:gd name="T29" fmla="*/ 12 h 789"/>
                <a:gd name="T30" fmla="*/ 631 w 840"/>
                <a:gd name="T31" fmla="*/ 31 h 789"/>
                <a:gd name="T32" fmla="*/ 689 w 840"/>
                <a:gd name="T33" fmla="*/ 56 h 789"/>
                <a:gd name="T34" fmla="*/ 744 w 840"/>
                <a:gd name="T35" fmla="*/ 85 h 789"/>
                <a:gd name="T36" fmla="*/ 790 w 840"/>
                <a:gd name="T37" fmla="*/ 117 h 789"/>
                <a:gd name="T38" fmla="*/ 822 w 840"/>
                <a:gd name="T39" fmla="*/ 151 h 789"/>
                <a:gd name="T40" fmla="*/ 838 w 840"/>
                <a:gd name="T41" fmla="*/ 188 h 789"/>
                <a:gd name="T42" fmla="*/ 838 w 840"/>
                <a:gd name="T43" fmla="*/ 246 h 789"/>
                <a:gd name="T44" fmla="*/ 822 w 840"/>
                <a:gd name="T45" fmla="*/ 323 h 789"/>
                <a:gd name="T46" fmla="*/ 791 w 840"/>
                <a:gd name="T47" fmla="*/ 413 h 789"/>
                <a:gd name="T48" fmla="*/ 742 w 840"/>
                <a:gd name="T49" fmla="*/ 508 h 789"/>
                <a:gd name="T50" fmla="*/ 678 w 840"/>
                <a:gd name="T51" fmla="*/ 601 h 789"/>
                <a:gd name="T52" fmla="*/ 597 w 840"/>
                <a:gd name="T53" fmla="*/ 686 h 789"/>
                <a:gd name="T54" fmla="*/ 500 w 840"/>
                <a:gd name="T55" fmla="*/ 757 h 789"/>
                <a:gd name="T56" fmla="*/ 444 w 840"/>
                <a:gd name="T57" fmla="*/ 784 h 789"/>
                <a:gd name="T58" fmla="*/ 437 w 840"/>
                <a:gd name="T59" fmla="*/ 786 h 789"/>
                <a:gd name="T60" fmla="*/ 422 w 840"/>
                <a:gd name="T61" fmla="*/ 789 h 789"/>
                <a:gd name="T62" fmla="*/ 401 w 840"/>
                <a:gd name="T63" fmla="*/ 789 h 789"/>
                <a:gd name="T64" fmla="*/ 374 w 840"/>
                <a:gd name="T65" fmla="*/ 788 h 789"/>
                <a:gd name="T66" fmla="*/ 341 w 840"/>
                <a:gd name="T67" fmla="*/ 782 h 789"/>
                <a:gd name="T68" fmla="*/ 303 w 840"/>
                <a:gd name="T69" fmla="*/ 769 h 789"/>
                <a:gd name="T70" fmla="*/ 261 w 840"/>
                <a:gd name="T71" fmla="*/ 751 h 789"/>
                <a:gd name="T72" fmla="*/ 215 w 840"/>
                <a:gd name="T73" fmla="*/ 724 h 789"/>
                <a:gd name="T74" fmla="*/ 173 w 840"/>
                <a:gd name="T75" fmla="*/ 694 h 789"/>
                <a:gd name="T76" fmla="*/ 136 w 840"/>
                <a:gd name="T77" fmla="*/ 664 h 789"/>
                <a:gd name="T78" fmla="*/ 105 w 840"/>
                <a:gd name="T79" fmla="*/ 631 h 789"/>
                <a:gd name="T80" fmla="*/ 81 w 840"/>
                <a:gd name="T81" fmla="*/ 596 h 789"/>
                <a:gd name="T82" fmla="*/ 65 w 840"/>
                <a:gd name="T83" fmla="*/ 558 h 789"/>
                <a:gd name="T84" fmla="*/ 56 w 840"/>
                <a:gd name="T85" fmla="*/ 517 h 789"/>
                <a:gd name="T86" fmla="*/ 54 w 840"/>
                <a:gd name="T87" fmla="*/ 472 h 789"/>
                <a:gd name="T88" fmla="*/ 60 w 840"/>
                <a:gd name="T89" fmla="*/ 403 h 789"/>
                <a:gd name="T90" fmla="*/ 36 w 840"/>
                <a:gd name="T91" fmla="*/ 329 h 789"/>
                <a:gd name="T92" fmla="*/ 6 w 840"/>
                <a:gd name="T93" fmla="*/ 258 h 789"/>
                <a:gd name="T94" fmla="*/ 5 w 840"/>
                <a:gd name="T95" fmla="*/ 16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689" y="1528"/>
              <a:ext cx="402" cy="379"/>
            </a:xfrm>
            <a:custGeom>
              <a:avLst/>
              <a:gdLst>
                <a:gd name="T0" fmla="*/ 28 w 804"/>
                <a:gd name="T1" fmla="*/ 96 h 757"/>
                <a:gd name="T2" fmla="*/ 46 w 804"/>
                <a:gd name="T3" fmla="*/ 71 h 757"/>
                <a:gd name="T4" fmla="*/ 87 w 804"/>
                <a:gd name="T5" fmla="*/ 39 h 757"/>
                <a:gd name="T6" fmla="*/ 154 w 804"/>
                <a:gd name="T7" fmla="*/ 21 h 757"/>
                <a:gd name="T8" fmla="*/ 218 w 804"/>
                <a:gd name="T9" fmla="*/ 26 h 757"/>
                <a:gd name="T10" fmla="*/ 254 w 804"/>
                <a:gd name="T11" fmla="*/ 30 h 757"/>
                <a:gd name="T12" fmla="*/ 286 w 804"/>
                <a:gd name="T13" fmla="*/ 31 h 757"/>
                <a:gd name="T14" fmla="*/ 314 w 804"/>
                <a:gd name="T15" fmla="*/ 31 h 757"/>
                <a:gd name="T16" fmla="*/ 340 w 804"/>
                <a:gd name="T17" fmla="*/ 29 h 757"/>
                <a:gd name="T18" fmla="*/ 366 w 804"/>
                <a:gd name="T19" fmla="*/ 25 h 757"/>
                <a:gd name="T20" fmla="*/ 392 w 804"/>
                <a:gd name="T21" fmla="*/ 19 h 757"/>
                <a:gd name="T22" fmla="*/ 420 w 804"/>
                <a:gd name="T23" fmla="*/ 10 h 757"/>
                <a:gd name="T24" fmla="*/ 452 w 804"/>
                <a:gd name="T25" fmla="*/ 1 h 757"/>
                <a:gd name="T26" fmla="*/ 496 w 804"/>
                <a:gd name="T27" fmla="*/ 3 h 757"/>
                <a:gd name="T28" fmla="*/ 548 w 804"/>
                <a:gd name="T29" fmla="*/ 12 h 757"/>
                <a:gd name="T30" fmla="*/ 604 w 804"/>
                <a:gd name="T31" fmla="*/ 30 h 757"/>
                <a:gd name="T32" fmla="*/ 660 w 804"/>
                <a:gd name="T33" fmla="*/ 54 h 757"/>
                <a:gd name="T34" fmla="*/ 711 w 804"/>
                <a:gd name="T35" fmla="*/ 82 h 757"/>
                <a:gd name="T36" fmla="*/ 755 w 804"/>
                <a:gd name="T37" fmla="*/ 113 h 757"/>
                <a:gd name="T38" fmla="*/ 786 w 804"/>
                <a:gd name="T39" fmla="*/ 145 h 757"/>
                <a:gd name="T40" fmla="*/ 801 w 804"/>
                <a:gd name="T41" fmla="*/ 181 h 757"/>
                <a:gd name="T42" fmla="*/ 801 w 804"/>
                <a:gd name="T43" fmla="*/ 236 h 757"/>
                <a:gd name="T44" fmla="*/ 786 w 804"/>
                <a:gd name="T45" fmla="*/ 311 h 757"/>
                <a:gd name="T46" fmla="*/ 756 w 804"/>
                <a:gd name="T47" fmla="*/ 397 h 757"/>
                <a:gd name="T48" fmla="*/ 710 w 804"/>
                <a:gd name="T49" fmla="*/ 488 h 757"/>
                <a:gd name="T50" fmla="*/ 649 w 804"/>
                <a:gd name="T51" fmla="*/ 577 h 757"/>
                <a:gd name="T52" fmla="*/ 572 w 804"/>
                <a:gd name="T53" fmla="*/ 659 h 757"/>
                <a:gd name="T54" fmla="*/ 480 w 804"/>
                <a:gd name="T55" fmla="*/ 726 h 757"/>
                <a:gd name="T56" fmla="*/ 426 w 804"/>
                <a:gd name="T57" fmla="*/ 752 h 757"/>
                <a:gd name="T58" fmla="*/ 419 w 804"/>
                <a:gd name="T59" fmla="*/ 755 h 757"/>
                <a:gd name="T60" fmla="*/ 405 w 804"/>
                <a:gd name="T61" fmla="*/ 757 h 757"/>
                <a:gd name="T62" fmla="*/ 384 w 804"/>
                <a:gd name="T63" fmla="*/ 757 h 757"/>
                <a:gd name="T64" fmla="*/ 359 w 804"/>
                <a:gd name="T65" fmla="*/ 756 h 757"/>
                <a:gd name="T66" fmla="*/ 328 w 804"/>
                <a:gd name="T67" fmla="*/ 750 h 757"/>
                <a:gd name="T68" fmla="*/ 291 w 804"/>
                <a:gd name="T69" fmla="*/ 739 h 757"/>
                <a:gd name="T70" fmla="*/ 250 w 804"/>
                <a:gd name="T71" fmla="*/ 720 h 757"/>
                <a:gd name="T72" fmla="*/ 207 w 804"/>
                <a:gd name="T73" fmla="*/ 694 h 757"/>
                <a:gd name="T74" fmla="*/ 166 w 804"/>
                <a:gd name="T75" fmla="*/ 666 h 757"/>
                <a:gd name="T76" fmla="*/ 132 w 804"/>
                <a:gd name="T77" fmla="*/ 637 h 757"/>
                <a:gd name="T78" fmla="*/ 102 w 804"/>
                <a:gd name="T79" fmla="*/ 605 h 757"/>
                <a:gd name="T80" fmla="*/ 79 w 804"/>
                <a:gd name="T81" fmla="*/ 572 h 757"/>
                <a:gd name="T82" fmla="*/ 63 w 804"/>
                <a:gd name="T83" fmla="*/ 536 h 757"/>
                <a:gd name="T84" fmla="*/ 55 w 804"/>
                <a:gd name="T85" fmla="*/ 496 h 757"/>
                <a:gd name="T86" fmla="*/ 53 w 804"/>
                <a:gd name="T87" fmla="*/ 453 h 757"/>
                <a:gd name="T88" fmla="*/ 59 w 804"/>
                <a:gd name="T89" fmla="*/ 387 h 757"/>
                <a:gd name="T90" fmla="*/ 36 w 804"/>
                <a:gd name="T91" fmla="*/ 317 h 757"/>
                <a:gd name="T92" fmla="*/ 7 w 804"/>
                <a:gd name="T93" fmla="*/ 248 h 757"/>
                <a:gd name="T94" fmla="*/ 5 w 804"/>
                <a:gd name="T95" fmla="*/ 15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183" y="1453"/>
              <a:ext cx="131" cy="188"/>
            </a:xfrm>
            <a:custGeom>
              <a:avLst/>
              <a:gdLst>
                <a:gd name="T0" fmla="*/ 255 w 261"/>
                <a:gd name="T1" fmla="*/ 271 h 377"/>
                <a:gd name="T2" fmla="*/ 254 w 261"/>
                <a:gd name="T3" fmla="*/ 267 h 377"/>
                <a:gd name="T4" fmla="*/ 250 w 261"/>
                <a:gd name="T5" fmla="*/ 255 h 377"/>
                <a:gd name="T6" fmla="*/ 242 w 261"/>
                <a:gd name="T7" fmla="*/ 237 h 377"/>
                <a:gd name="T8" fmla="*/ 233 w 261"/>
                <a:gd name="T9" fmla="*/ 215 h 377"/>
                <a:gd name="T10" fmla="*/ 223 w 261"/>
                <a:gd name="T11" fmla="*/ 189 h 377"/>
                <a:gd name="T12" fmla="*/ 212 w 261"/>
                <a:gd name="T13" fmla="*/ 164 h 377"/>
                <a:gd name="T14" fmla="*/ 199 w 261"/>
                <a:gd name="T15" fmla="*/ 140 h 377"/>
                <a:gd name="T16" fmla="*/ 187 w 261"/>
                <a:gd name="T17" fmla="*/ 117 h 377"/>
                <a:gd name="T18" fmla="*/ 179 w 261"/>
                <a:gd name="T19" fmla="*/ 106 h 377"/>
                <a:gd name="T20" fmla="*/ 169 w 261"/>
                <a:gd name="T21" fmla="*/ 94 h 377"/>
                <a:gd name="T22" fmla="*/ 155 w 261"/>
                <a:gd name="T23" fmla="*/ 82 h 377"/>
                <a:gd name="T24" fmla="*/ 140 w 261"/>
                <a:gd name="T25" fmla="*/ 70 h 377"/>
                <a:gd name="T26" fmla="*/ 123 w 261"/>
                <a:gd name="T27" fmla="*/ 58 h 377"/>
                <a:gd name="T28" fmla="*/ 106 w 261"/>
                <a:gd name="T29" fmla="*/ 45 h 377"/>
                <a:gd name="T30" fmla="*/ 87 w 261"/>
                <a:gd name="T31" fmla="*/ 35 h 377"/>
                <a:gd name="T32" fmla="*/ 70 w 261"/>
                <a:gd name="T33" fmla="*/ 25 h 377"/>
                <a:gd name="T34" fmla="*/ 53 w 261"/>
                <a:gd name="T35" fmla="*/ 15 h 377"/>
                <a:gd name="T36" fmla="*/ 36 w 261"/>
                <a:gd name="T37" fmla="*/ 8 h 377"/>
                <a:gd name="T38" fmla="*/ 24 w 261"/>
                <a:gd name="T39" fmla="*/ 4 h 377"/>
                <a:gd name="T40" fmla="*/ 12 w 261"/>
                <a:gd name="T41" fmla="*/ 0 h 377"/>
                <a:gd name="T42" fmla="*/ 4 w 261"/>
                <a:gd name="T43" fmla="*/ 0 h 377"/>
                <a:gd name="T44" fmla="*/ 0 w 261"/>
                <a:gd name="T45" fmla="*/ 3 h 377"/>
                <a:gd name="T46" fmla="*/ 0 w 261"/>
                <a:gd name="T47" fmla="*/ 8 h 377"/>
                <a:gd name="T48" fmla="*/ 4 w 261"/>
                <a:gd name="T49" fmla="*/ 18 h 377"/>
                <a:gd name="T50" fmla="*/ 14 w 261"/>
                <a:gd name="T51" fmla="*/ 41 h 377"/>
                <a:gd name="T52" fmla="*/ 21 w 261"/>
                <a:gd name="T53" fmla="*/ 66 h 377"/>
                <a:gd name="T54" fmla="*/ 23 w 261"/>
                <a:gd name="T55" fmla="*/ 91 h 377"/>
                <a:gd name="T56" fmla="*/ 23 w 261"/>
                <a:gd name="T57" fmla="*/ 117 h 377"/>
                <a:gd name="T58" fmla="*/ 20 w 261"/>
                <a:gd name="T59" fmla="*/ 142 h 377"/>
                <a:gd name="T60" fmla="*/ 18 w 261"/>
                <a:gd name="T61" fmla="*/ 164 h 377"/>
                <a:gd name="T62" fmla="*/ 16 w 261"/>
                <a:gd name="T63" fmla="*/ 184 h 377"/>
                <a:gd name="T64" fmla="*/ 17 w 261"/>
                <a:gd name="T65" fmla="*/ 199 h 377"/>
                <a:gd name="T66" fmla="*/ 24 w 261"/>
                <a:gd name="T67" fmla="*/ 214 h 377"/>
                <a:gd name="T68" fmla="*/ 36 w 261"/>
                <a:gd name="T69" fmla="*/ 233 h 377"/>
                <a:gd name="T70" fmla="*/ 56 w 261"/>
                <a:gd name="T71" fmla="*/ 256 h 377"/>
                <a:gd name="T72" fmla="*/ 78 w 261"/>
                <a:gd name="T73" fmla="*/ 279 h 377"/>
                <a:gd name="T74" fmla="*/ 102 w 261"/>
                <a:gd name="T75" fmla="*/ 303 h 377"/>
                <a:gd name="T76" fmla="*/ 125 w 261"/>
                <a:gd name="T77" fmla="*/ 325 h 377"/>
                <a:gd name="T78" fmla="*/ 147 w 261"/>
                <a:gd name="T79" fmla="*/ 344 h 377"/>
                <a:gd name="T80" fmla="*/ 165 w 261"/>
                <a:gd name="T81" fmla="*/ 358 h 377"/>
                <a:gd name="T82" fmla="*/ 182 w 261"/>
                <a:gd name="T83" fmla="*/ 367 h 377"/>
                <a:gd name="T84" fmla="*/ 200 w 261"/>
                <a:gd name="T85" fmla="*/ 374 h 377"/>
                <a:gd name="T86" fmla="*/ 220 w 261"/>
                <a:gd name="T87" fmla="*/ 377 h 377"/>
                <a:gd name="T88" fmla="*/ 237 w 261"/>
                <a:gd name="T89" fmla="*/ 374 h 377"/>
                <a:gd name="T90" fmla="*/ 251 w 261"/>
                <a:gd name="T91" fmla="*/ 363 h 377"/>
                <a:gd name="T92" fmla="*/ 259 w 261"/>
                <a:gd name="T93" fmla="*/ 344 h 377"/>
                <a:gd name="T94" fmla="*/ 261 w 261"/>
                <a:gd name="T95" fmla="*/ 314 h 377"/>
                <a:gd name="T96" fmla="*/ 255 w 261"/>
                <a:gd name="T97" fmla="*/ 27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" h="377">
                  <a:moveTo>
                    <a:pt x="255" y="271"/>
                  </a:moveTo>
                  <a:lnTo>
                    <a:pt x="254" y="267"/>
                  </a:lnTo>
                  <a:lnTo>
                    <a:pt x="250" y="255"/>
                  </a:lnTo>
                  <a:lnTo>
                    <a:pt x="242" y="237"/>
                  </a:lnTo>
                  <a:lnTo>
                    <a:pt x="233" y="215"/>
                  </a:lnTo>
                  <a:lnTo>
                    <a:pt x="223" y="189"/>
                  </a:lnTo>
                  <a:lnTo>
                    <a:pt x="212" y="164"/>
                  </a:lnTo>
                  <a:lnTo>
                    <a:pt x="199" y="140"/>
                  </a:lnTo>
                  <a:lnTo>
                    <a:pt x="187" y="117"/>
                  </a:lnTo>
                  <a:lnTo>
                    <a:pt x="179" y="106"/>
                  </a:lnTo>
                  <a:lnTo>
                    <a:pt x="169" y="94"/>
                  </a:lnTo>
                  <a:lnTo>
                    <a:pt x="155" y="82"/>
                  </a:lnTo>
                  <a:lnTo>
                    <a:pt x="140" y="70"/>
                  </a:lnTo>
                  <a:lnTo>
                    <a:pt x="123" y="58"/>
                  </a:lnTo>
                  <a:lnTo>
                    <a:pt x="106" y="45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53" y="15"/>
                  </a:lnTo>
                  <a:lnTo>
                    <a:pt x="36" y="8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4" y="18"/>
                  </a:lnTo>
                  <a:lnTo>
                    <a:pt x="14" y="41"/>
                  </a:lnTo>
                  <a:lnTo>
                    <a:pt x="21" y="66"/>
                  </a:lnTo>
                  <a:lnTo>
                    <a:pt x="23" y="91"/>
                  </a:lnTo>
                  <a:lnTo>
                    <a:pt x="23" y="117"/>
                  </a:lnTo>
                  <a:lnTo>
                    <a:pt x="20" y="142"/>
                  </a:lnTo>
                  <a:lnTo>
                    <a:pt x="18" y="164"/>
                  </a:lnTo>
                  <a:lnTo>
                    <a:pt x="16" y="184"/>
                  </a:lnTo>
                  <a:lnTo>
                    <a:pt x="17" y="199"/>
                  </a:lnTo>
                  <a:lnTo>
                    <a:pt x="24" y="214"/>
                  </a:lnTo>
                  <a:lnTo>
                    <a:pt x="36" y="233"/>
                  </a:lnTo>
                  <a:lnTo>
                    <a:pt x="56" y="256"/>
                  </a:lnTo>
                  <a:lnTo>
                    <a:pt x="78" y="279"/>
                  </a:lnTo>
                  <a:lnTo>
                    <a:pt x="102" y="303"/>
                  </a:lnTo>
                  <a:lnTo>
                    <a:pt x="125" y="325"/>
                  </a:lnTo>
                  <a:lnTo>
                    <a:pt x="147" y="344"/>
                  </a:lnTo>
                  <a:lnTo>
                    <a:pt x="165" y="358"/>
                  </a:lnTo>
                  <a:lnTo>
                    <a:pt x="182" y="367"/>
                  </a:lnTo>
                  <a:lnTo>
                    <a:pt x="200" y="374"/>
                  </a:lnTo>
                  <a:lnTo>
                    <a:pt x="220" y="377"/>
                  </a:lnTo>
                  <a:lnTo>
                    <a:pt x="237" y="374"/>
                  </a:lnTo>
                  <a:lnTo>
                    <a:pt x="251" y="363"/>
                  </a:lnTo>
                  <a:lnTo>
                    <a:pt x="259" y="344"/>
                  </a:lnTo>
                  <a:lnTo>
                    <a:pt x="261" y="314"/>
                  </a:lnTo>
                  <a:lnTo>
                    <a:pt x="25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186" y="1457"/>
              <a:ext cx="125" cy="181"/>
            </a:xfrm>
            <a:custGeom>
              <a:avLst/>
              <a:gdLst>
                <a:gd name="T0" fmla="*/ 243 w 249"/>
                <a:gd name="T1" fmla="*/ 260 h 361"/>
                <a:gd name="T2" fmla="*/ 242 w 249"/>
                <a:gd name="T3" fmla="*/ 255 h 361"/>
                <a:gd name="T4" fmla="*/ 238 w 249"/>
                <a:gd name="T5" fmla="*/ 244 h 361"/>
                <a:gd name="T6" fmla="*/ 231 w 249"/>
                <a:gd name="T7" fmla="*/ 228 h 361"/>
                <a:gd name="T8" fmla="*/ 223 w 249"/>
                <a:gd name="T9" fmla="*/ 206 h 361"/>
                <a:gd name="T10" fmla="*/ 212 w 249"/>
                <a:gd name="T11" fmla="*/ 182 h 361"/>
                <a:gd name="T12" fmla="*/ 202 w 249"/>
                <a:gd name="T13" fmla="*/ 157 h 361"/>
                <a:gd name="T14" fmla="*/ 190 w 249"/>
                <a:gd name="T15" fmla="*/ 133 h 361"/>
                <a:gd name="T16" fmla="*/ 179 w 249"/>
                <a:gd name="T17" fmla="*/ 111 h 361"/>
                <a:gd name="T18" fmla="*/ 172 w 249"/>
                <a:gd name="T19" fmla="*/ 101 h 361"/>
                <a:gd name="T20" fmla="*/ 162 w 249"/>
                <a:gd name="T21" fmla="*/ 89 h 361"/>
                <a:gd name="T22" fmla="*/ 149 w 249"/>
                <a:gd name="T23" fmla="*/ 78 h 361"/>
                <a:gd name="T24" fmla="*/ 134 w 249"/>
                <a:gd name="T25" fmla="*/ 66 h 361"/>
                <a:gd name="T26" fmla="*/ 118 w 249"/>
                <a:gd name="T27" fmla="*/ 55 h 361"/>
                <a:gd name="T28" fmla="*/ 102 w 249"/>
                <a:gd name="T29" fmla="*/ 43 h 361"/>
                <a:gd name="T30" fmla="*/ 84 w 249"/>
                <a:gd name="T31" fmla="*/ 33 h 361"/>
                <a:gd name="T32" fmla="*/ 68 w 249"/>
                <a:gd name="T33" fmla="*/ 23 h 361"/>
                <a:gd name="T34" fmla="*/ 52 w 249"/>
                <a:gd name="T35" fmla="*/ 15 h 361"/>
                <a:gd name="T36" fmla="*/ 37 w 249"/>
                <a:gd name="T37" fmla="*/ 8 h 361"/>
                <a:gd name="T38" fmla="*/ 23 w 249"/>
                <a:gd name="T39" fmla="*/ 3 h 361"/>
                <a:gd name="T40" fmla="*/ 13 w 249"/>
                <a:gd name="T41" fmla="*/ 0 h 361"/>
                <a:gd name="T42" fmla="*/ 6 w 249"/>
                <a:gd name="T43" fmla="*/ 0 h 361"/>
                <a:gd name="T44" fmla="*/ 1 w 249"/>
                <a:gd name="T45" fmla="*/ 2 h 361"/>
                <a:gd name="T46" fmla="*/ 0 w 249"/>
                <a:gd name="T47" fmla="*/ 8 h 361"/>
                <a:gd name="T48" fmla="*/ 5 w 249"/>
                <a:gd name="T49" fmla="*/ 16 h 361"/>
                <a:gd name="T50" fmla="*/ 15 w 249"/>
                <a:gd name="T51" fmla="*/ 38 h 361"/>
                <a:gd name="T52" fmla="*/ 21 w 249"/>
                <a:gd name="T53" fmla="*/ 62 h 361"/>
                <a:gd name="T54" fmla="*/ 23 w 249"/>
                <a:gd name="T55" fmla="*/ 87 h 361"/>
                <a:gd name="T56" fmla="*/ 23 w 249"/>
                <a:gd name="T57" fmla="*/ 111 h 361"/>
                <a:gd name="T58" fmla="*/ 21 w 249"/>
                <a:gd name="T59" fmla="*/ 136 h 361"/>
                <a:gd name="T60" fmla="*/ 19 w 249"/>
                <a:gd name="T61" fmla="*/ 157 h 361"/>
                <a:gd name="T62" fmla="*/ 18 w 249"/>
                <a:gd name="T63" fmla="*/ 176 h 361"/>
                <a:gd name="T64" fmla="*/ 18 w 249"/>
                <a:gd name="T65" fmla="*/ 191 h 361"/>
                <a:gd name="T66" fmla="*/ 23 w 249"/>
                <a:gd name="T67" fmla="*/ 205 h 361"/>
                <a:gd name="T68" fmla="*/ 36 w 249"/>
                <a:gd name="T69" fmla="*/ 224 h 361"/>
                <a:gd name="T70" fmla="*/ 54 w 249"/>
                <a:gd name="T71" fmla="*/ 245 h 361"/>
                <a:gd name="T72" fmla="*/ 75 w 249"/>
                <a:gd name="T73" fmla="*/ 268 h 361"/>
                <a:gd name="T74" fmla="*/ 98 w 249"/>
                <a:gd name="T75" fmla="*/ 291 h 361"/>
                <a:gd name="T76" fmla="*/ 120 w 249"/>
                <a:gd name="T77" fmla="*/ 312 h 361"/>
                <a:gd name="T78" fmla="*/ 141 w 249"/>
                <a:gd name="T79" fmla="*/ 330 h 361"/>
                <a:gd name="T80" fmla="*/ 158 w 249"/>
                <a:gd name="T81" fmla="*/ 343 h 361"/>
                <a:gd name="T82" fmla="*/ 174 w 249"/>
                <a:gd name="T83" fmla="*/ 352 h 361"/>
                <a:gd name="T84" fmla="*/ 192 w 249"/>
                <a:gd name="T85" fmla="*/ 359 h 361"/>
                <a:gd name="T86" fmla="*/ 209 w 249"/>
                <a:gd name="T87" fmla="*/ 361 h 361"/>
                <a:gd name="T88" fmla="*/ 225 w 249"/>
                <a:gd name="T89" fmla="*/ 358 h 361"/>
                <a:gd name="T90" fmla="*/ 238 w 249"/>
                <a:gd name="T91" fmla="*/ 348 h 361"/>
                <a:gd name="T92" fmla="*/ 247 w 249"/>
                <a:gd name="T93" fmla="*/ 329 h 361"/>
                <a:gd name="T94" fmla="*/ 249 w 249"/>
                <a:gd name="T95" fmla="*/ 300 h 361"/>
                <a:gd name="T96" fmla="*/ 243 w 249"/>
                <a:gd name="T97" fmla="*/ 2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9" h="361">
                  <a:moveTo>
                    <a:pt x="243" y="260"/>
                  </a:moveTo>
                  <a:lnTo>
                    <a:pt x="242" y="255"/>
                  </a:lnTo>
                  <a:lnTo>
                    <a:pt x="238" y="244"/>
                  </a:lnTo>
                  <a:lnTo>
                    <a:pt x="231" y="228"/>
                  </a:lnTo>
                  <a:lnTo>
                    <a:pt x="223" y="206"/>
                  </a:lnTo>
                  <a:lnTo>
                    <a:pt x="212" y="182"/>
                  </a:lnTo>
                  <a:lnTo>
                    <a:pt x="202" y="157"/>
                  </a:lnTo>
                  <a:lnTo>
                    <a:pt x="190" y="133"/>
                  </a:lnTo>
                  <a:lnTo>
                    <a:pt x="179" y="111"/>
                  </a:lnTo>
                  <a:lnTo>
                    <a:pt x="172" y="101"/>
                  </a:lnTo>
                  <a:lnTo>
                    <a:pt x="162" y="89"/>
                  </a:lnTo>
                  <a:lnTo>
                    <a:pt x="149" y="78"/>
                  </a:lnTo>
                  <a:lnTo>
                    <a:pt x="134" y="66"/>
                  </a:lnTo>
                  <a:lnTo>
                    <a:pt x="118" y="55"/>
                  </a:lnTo>
                  <a:lnTo>
                    <a:pt x="102" y="43"/>
                  </a:lnTo>
                  <a:lnTo>
                    <a:pt x="84" y="33"/>
                  </a:lnTo>
                  <a:lnTo>
                    <a:pt x="68" y="23"/>
                  </a:lnTo>
                  <a:lnTo>
                    <a:pt x="52" y="15"/>
                  </a:lnTo>
                  <a:lnTo>
                    <a:pt x="37" y="8"/>
                  </a:lnTo>
                  <a:lnTo>
                    <a:pt x="23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1" y="2"/>
                  </a:lnTo>
                  <a:lnTo>
                    <a:pt x="0" y="8"/>
                  </a:lnTo>
                  <a:lnTo>
                    <a:pt x="5" y="16"/>
                  </a:lnTo>
                  <a:lnTo>
                    <a:pt x="15" y="38"/>
                  </a:lnTo>
                  <a:lnTo>
                    <a:pt x="21" y="62"/>
                  </a:lnTo>
                  <a:lnTo>
                    <a:pt x="23" y="87"/>
                  </a:lnTo>
                  <a:lnTo>
                    <a:pt x="23" y="111"/>
                  </a:lnTo>
                  <a:lnTo>
                    <a:pt x="21" y="136"/>
                  </a:lnTo>
                  <a:lnTo>
                    <a:pt x="19" y="157"/>
                  </a:lnTo>
                  <a:lnTo>
                    <a:pt x="18" y="176"/>
                  </a:lnTo>
                  <a:lnTo>
                    <a:pt x="18" y="191"/>
                  </a:lnTo>
                  <a:lnTo>
                    <a:pt x="23" y="205"/>
                  </a:lnTo>
                  <a:lnTo>
                    <a:pt x="36" y="224"/>
                  </a:lnTo>
                  <a:lnTo>
                    <a:pt x="54" y="245"/>
                  </a:lnTo>
                  <a:lnTo>
                    <a:pt x="75" y="268"/>
                  </a:lnTo>
                  <a:lnTo>
                    <a:pt x="98" y="291"/>
                  </a:lnTo>
                  <a:lnTo>
                    <a:pt x="120" y="312"/>
                  </a:lnTo>
                  <a:lnTo>
                    <a:pt x="141" y="330"/>
                  </a:lnTo>
                  <a:lnTo>
                    <a:pt x="158" y="343"/>
                  </a:lnTo>
                  <a:lnTo>
                    <a:pt x="174" y="352"/>
                  </a:lnTo>
                  <a:lnTo>
                    <a:pt x="192" y="359"/>
                  </a:lnTo>
                  <a:lnTo>
                    <a:pt x="209" y="361"/>
                  </a:lnTo>
                  <a:lnTo>
                    <a:pt x="225" y="358"/>
                  </a:lnTo>
                  <a:lnTo>
                    <a:pt x="238" y="348"/>
                  </a:lnTo>
                  <a:lnTo>
                    <a:pt x="247" y="329"/>
                  </a:lnTo>
                  <a:lnTo>
                    <a:pt x="249" y="300"/>
                  </a:lnTo>
                  <a:lnTo>
                    <a:pt x="243" y="260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" name="Freeform 34"/>
            <p:cNvSpPr>
              <a:spLocks/>
            </p:cNvSpPr>
            <p:nvPr/>
          </p:nvSpPr>
          <p:spPr bwMode="auto">
            <a:xfrm>
              <a:off x="2191" y="1462"/>
              <a:ext cx="117" cy="173"/>
            </a:xfrm>
            <a:custGeom>
              <a:avLst/>
              <a:gdLst>
                <a:gd name="T0" fmla="*/ 228 w 232"/>
                <a:gd name="T1" fmla="*/ 249 h 347"/>
                <a:gd name="T2" fmla="*/ 227 w 232"/>
                <a:gd name="T3" fmla="*/ 245 h 347"/>
                <a:gd name="T4" fmla="*/ 222 w 232"/>
                <a:gd name="T5" fmla="*/ 234 h 347"/>
                <a:gd name="T6" fmla="*/ 216 w 232"/>
                <a:gd name="T7" fmla="*/ 218 h 347"/>
                <a:gd name="T8" fmla="*/ 208 w 232"/>
                <a:gd name="T9" fmla="*/ 197 h 347"/>
                <a:gd name="T10" fmla="*/ 198 w 232"/>
                <a:gd name="T11" fmla="*/ 175 h 347"/>
                <a:gd name="T12" fmla="*/ 187 w 232"/>
                <a:gd name="T13" fmla="*/ 151 h 347"/>
                <a:gd name="T14" fmla="*/ 177 w 232"/>
                <a:gd name="T15" fmla="*/ 128 h 347"/>
                <a:gd name="T16" fmla="*/ 167 w 232"/>
                <a:gd name="T17" fmla="*/ 107 h 347"/>
                <a:gd name="T18" fmla="*/ 160 w 232"/>
                <a:gd name="T19" fmla="*/ 97 h 347"/>
                <a:gd name="T20" fmla="*/ 151 w 232"/>
                <a:gd name="T21" fmla="*/ 86 h 347"/>
                <a:gd name="T22" fmla="*/ 139 w 232"/>
                <a:gd name="T23" fmla="*/ 75 h 347"/>
                <a:gd name="T24" fmla="*/ 125 w 232"/>
                <a:gd name="T25" fmla="*/ 63 h 347"/>
                <a:gd name="T26" fmla="*/ 110 w 232"/>
                <a:gd name="T27" fmla="*/ 53 h 347"/>
                <a:gd name="T28" fmla="*/ 94 w 232"/>
                <a:gd name="T29" fmla="*/ 41 h 347"/>
                <a:gd name="T30" fmla="*/ 78 w 232"/>
                <a:gd name="T31" fmla="*/ 31 h 347"/>
                <a:gd name="T32" fmla="*/ 63 w 232"/>
                <a:gd name="T33" fmla="*/ 22 h 347"/>
                <a:gd name="T34" fmla="*/ 47 w 232"/>
                <a:gd name="T35" fmla="*/ 14 h 347"/>
                <a:gd name="T36" fmla="*/ 33 w 232"/>
                <a:gd name="T37" fmla="*/ 8 h 347"/>
                <a:gd name="T38" fmla="*/ 22 w 232"/>
                <a:gd name="T39" fmla="*/ 3 h 347"/>
                <a:gd name="T40" fmla="*/ 11 w 232"/>
                <a:gd name="T41" fmla="*/ 0 h 347"/>
                <a:gd name="T42" fmla="*/ 4 w 232"/>
                <a:gd name="T43" fmla="*/ 0 h 347"/>
                <a:gd name="T44" fmla="*/ 0 w 232"/>
                <a:gd name="T45" fmla="*/ 2 h 347"/>
                <a:gd name="T46" fmla="*/ 0 w 232"/>
                <a:gd name="T47" fmla="*/ 8 h 347"/>
                <a:gd name="T48" fmla="*/ 3 w 232"/>
                <a:gd name="T49" fmla="*/ 16 h 347"/>
                <a:gd name="T50" fmla="*/ 18 w 232"/>
                <a:gd name="T51" fmla="*/ 60 h 347"/>
                <a:gd name="T52" fmla="*/ 19 w 232"/>
                <a:gd name="T53" fmla="*/ 107 h 347"/>
                <a:gd name="T54" fmla="*/ 16 w 232"/>
                <a:gd name="T55" fmla="*/ 151 h 347"/>
                <a:gd name="T56" fmla="*/ 15 w 232"/>
                <a:gd name="T57" fmla="*/ 183 h 347"/>
                <a:gd name="T58" fmla="*/ 20 w 232"/>
                <a:gd name="T59" fmla="*/ 197 h 347"/>
                <a:gd name="T60" fmla="*/ 33 w 232"/>
                <a:gd name="T61" fmla="*/ 215 h 347"/>
                <a:gd name="T62" fmla="*/ 49 w 232"/>
                <a:gd name="T63" fmla="*/ 236 h 347"/>
                <a:gd name="T64" fmla="*/ 69 w 232"/>
                <a:gd name="T65" fmla="*/ 258 h 347"/>
                <a:gd name="T66" fmla="*/ 91 w 232"/>
                <a:gd name="T67" fmla="*/ 280 h 347"/>
                <a:gd name="T68" fmla="*/ 111 w 232"/>
                <a:gd name="T69" fmla="*/ 299 h 347"/>
                <a:gd name="T70" fmla="*/ 131 w 232"/>
                <a:gd name="T71" fmla="*/ 315 h 347"/>
                <a:gd name="T72" fmla="*/ 147 w 232"/>
                <a:gd name="T73" fmla="*/ 328 h 347"/>
                <a:gd name="T74" fmla="*/ 162 w 232"/>
                <a:gd name="T75" fmla="*/ 337 h 347"/>
                <a:gd name="T76" fmla="*/ 178 w 232"/>
                <a:gd name="T77" fmla="*/ 344 h 347"/>
                <a:gd name="T78" fmla="*/ 194 w 232"/>
                <a:gd name="T79" fmla="*/ 347 h 347"/>
                <a:gd name="T80" fmla="*/ 211 w 232"/>
                <a:gd name="T81" fmla="*/ 343 h 347"/>
                <a:gd name="T82" fmla="*/ 222 w 232"/>
                <a:gd name="T83" fmla="*/ 334 h 347"/>
                <a:gd name="T84" fmla="*/ 230 w 232"/>
                <a:gd name="T85" fmla="*/ 315 h 347"/>
                <a:gd name="T86" fmla="*/ 232 w 232"/>
                <a:gd name="T87" fmla="*/ 288 h 347"/>
                <a:gd name="T88" fmla="*/ 228 w 232"/>
                <a:gd name="T89" fmla="*/ 24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347">
                  <a:moveTo>
                    <a:pt x="228" y="249"/>
                  </a:moveTo>
                  <a:lnTo>
                    <a:pt x="227" y="245"/>
                  </a:lnTo>
                  <a:lnTo>
                    <a:pt x="222" y="234"/>
                  </a:lnTo>
                  <a:lnTo>
                    <a:pt x="216" y="218"/>
                  </a:lnTo>
                  <a:lnTo>
                    <a:pt x="208" y="197"/>
                  </a:lnTo>
                  <a:lnTo>
                    <a:pt x="198" y="175"/>
                  </a:lnTo>
                  <a:lnTo>
                    <a:pt x="187" y="151"/>
                  </a:lnTo>
                  <a:lnTo>
                    <a:pt x="177" y="128"/>
                  </a:lnTo>
                  <a:lnTo>
                    <a:pt x="167" y="107"/>
                  </a:lnTo>
                  <a:lnTo>
                    <a:pt x="160" y="97"/>
                  </a:lnTo>
                  <a:lnTo>
                    <a:pt x="151" y="86"/>
                  </a:lnTo>
                  <a:lnTo>
                    <a:pt x="139" y="75"/>
                  </a:lnTo>
                  <a:lnTo>
                    <a:pt x="125" y="63"/>
                  </a:lnTo>
                  <a:lnTo>
                    <a:pt x="110" y="53"/>
                  </a:lnTo>
                  <a:lnTo>
                    <a:pt x="94" y="41"/>
                  </a:lnTo>
                  <a:lnTo>
                    <a:pt x="78" y="31"/>
                  </a:lnTo>
                  <a:lnTo>
                    <a:pt x="63" y="22"/>
                  </a:lnTo>
                  <a:lnTo>
                    <a:pt x="47" y="14"/>
                  </a:lnTo>
                  <a:lnTo>
                    <a:pt x="33" y="8"/>
                  </a:lnTo>
                  <a:lnTo>
                    <a:pt x="22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3" y="16"/>
                  </a:lnTo>
                  <a:lnTo>
                    <a:pt x="18" y="60"/>
                  </a:lnTo>
                  <a:lnTo>
                    <a:pt x="19" y="107"/>
                  </a:lnTo>
                  <a:lnTo>
                    <a:pt x="16" y="151"/>
                  </a:lnTo>
                  <a:lnTo>
                    <a:pt x="15" y="183"/>
                  </a:lnTo>
                  <a:lnTo>
                    <a:pt x="20" y="197"/>
                  </a:lnTo>
                  <a:lnTo>
                    <a:pt x="33" y="215"/>
                  </a:lnTo>
                  <a:lnTo>
                    <a:pt x="49" y="236"/>
                  </a:lnTo>
                  <a:lnTo>
                    <a:pt x="69" y="258"/>
                  </a:lnTo>
                  <a:lnTo>
                    <a:pt x="91" y="280"/>
                  </a:lnTo>
                  <a:lnTo>
                    <a:pt x="111" y="299"/>
                  </a:lnTo>
                  <a:lnTo>
                    <a:pt x="131" y="315"/>
                  </a:lnTo>
                  <a:lnTo>
                    <a:pt x="147" y="328"/>
                  </a:lnTo>
                  <a:lnTo>
                    <a:pt x="162" y="337"/>
                  </a:lnTo>
                  <a:lnTo>
                    <a:pt x="178" y="344"/>
                  </a:lnTo>
                  <a:lnTo>
                    <a:pt x="194" y="347"/>
                  </a:lnTo>
                  <a:lnTo>
                    <a:pt x="211" y="343"/>
                  </a:lnTo>
                  <a:lnTo>
                    <a:pt x="222" y="334"/>
                  </a:lnTo>
                  <a:lnTo>
                    <a:pt x="230" y="315"/>
                  </a:lnTo>
                  <a:lnTo>
                    <a:pt x="232" y="288"/>
                  </a:lnTo>
                  <a:lnTo>
                    <a:pt x="228" y="249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" name="Freeform 35"/>
            <p:cNvSpPr>
              <a:spLocks/>
            </p:cNvSpPr>
            <p:nvPr/>
          </p:nvSpPr>
          <p:spPr bwMode="auto">
            <a:xfrm>
              <a:off x="2196" y="1467"/>
              <a:ext cx="109" cy="165"/>
            </a:xfrm>
            <a:custGeom>
              <a:avLst/>
              <a:gdLst>
                <a:gd name="T0" fmla="*/ 214 w 219"/>
                <a:gd name="T1" fmla="*/ 239 h 332"/>
                <a:gd name="T2" fmla="*/ 213 w 219"/>
                <a:gd name="T3" fmla="*/ 235 h 332"/>
                <a:gd name="T4" fmla="*/ 208 w 219"/>
                <a:gd name="T5" fmla="*/ 225 h 332"/>
                <a:gd name="T6" fmla="*/ 203 w 219"/>
                <a:gd name="T7" fmla="*/ 209 h 332"/>
                <a:gd name="T8" fmla="*/ 196 w 219"/>
                <a:gd name="T9" fmla="*/ 189 h 332"/>
                <a:gd name="T10" fmla="*/ 187 w 219"/>
                <a:gd name="T11" fmla="*/ 167 h 332"/>
                <a:gd name="T12" fmla="*/ 177 w 219"/>
                <a:gd name="T13" fmla="*/ 145 h 332"/>
                <a:gd name="T14" fmla="*/ 167 w 219"/>
                <a:gd name="T15" fmla="*/ 122 h 332"/>
                <a:gd name="T16" fmla="*/ 157 w 219"/>
                <a:gd name="T17" fmla="*/ 103 h 332"/>
                <a:gd name="T18" fmla="*/ 150 w 219"/>
                <a:gd name="T19" fmla="*/ 93 h 332"/>
                <a:gd name="T20" fmla="*/ 142 w 219"/>
                <a:gd name="T21" fmla="*/ 83 h 332"/>
                <a:gd name="T22" fmla="*/ 130 w 219"/>
                <a:gd name="T23" fmla="*/ 73 h 332"/>
                <a:gd name="T24" fmla="*/ 117 w 219"/>
                <a:gd name="T25" fmla="*/ 61 h 332"/>
                <a:gd name="T26" fmla="*/ 104 w 219"/>
                <a:gd name="T27" fmla="*/ 51 h 332"/>
                <a:gd name="T28" fmla="*/ 89 w 219"/>
                <a:gd name="T29" fmla="*/ 40 h 332"/>
                <a:gd name="T30" fmla="*/ 74 w 219"/>
                <a:gd name="T31" fmla="*/ 30 h 332"/>
                <a:gd name="T32" fmla="*/ 59 w 219"/>
                <a:gd name="T33" fmla="*/ 22 h 332"/>
                <a:gd name="T34" fmla="*/ 44 w 219"/>
                <a:gd name="T35" fmla="*/ 14 h 332"/>
                <a:gd name="T36" fmla="*/ 31 w 219"/>
                <a:gd name="T37" fmla="*/ 8 h 332"/>
                <a:gd name="T38" fmla="*/ 19 w 219"/>
                <a:gd name="T39" fmla="*/ 4 h 332"/>
                <a:gd name="T40" fmla="*/ 10 w 219"/>
                <a:gd name="T41" fmla="*/ 0 h 332"/>
                <a:gd name="T42" fmla="*/ 3 w 219"/>
                <a:gd name="T43" fmla="*/ 0 h 332"/>
                <a:gd name="T44" fmla="*/ 0 w 219"/>
                <a:gd name="T45" fmla="*/ 2 h 332"/>
                <a:gd name="T46" fmla="*/ 0 w 219"/>
                <a:gd name="T47" fmla="*/ 7 h 332"/>
                <a:gd name="T48" fmla="*/ 3 w 219"/>
                <a:gd name="T49" fmla="*/ 15 h 332"/>
                <a:gd name="T50" fmla="*/ 17 w 219"/>
                <a:gd name="T51" fmla="*/ 58 h 332"/>
                <a:gd name="T52" fmla="*/ 18 w 219"/>
                <a:gd name="T53" fmla="*/ 104 h 332"/>
                <a:gd name="T54" fmla="*/ 15 w 219"/>
                <a:gd name="T55" fmla="*/ 145 h 332"/>
                <a:gd name="T56" fmla="*/ 14 w 219"/>
                <a:gd name="T57" fmla="*/ 175 h 332"/>
                <a:gd name="T58" fmla="*/ 19 w 219"/>
                <a:gd name="T59" fmla="*/ 189 h 332"/>
                <a:gd name="T60" fmla="*/ 30 w 219"/>
                <a:gd name="T61" fmla="*/ 206 h 332"/>
                <a:gd name="T62" fmla="*/ 46 w 219"/>
                <a:gd name="T63" fmla="*/ 226 h 332"/>
                <a:gd name="T64" fmla="*/ 64 w 219"/>
                <a:gd name="T65" fmla="*/ 247 h 332"/>
                <a:gd name="T66" fmla="*/ 85 w 219"/>
                <a:gd name="T67" fmla="*/ 267 h 332"/>
                <a:gd name="T68" fmla="*/ 105 w 219"/>
                <a:gd name="T69" fmla="*/ 287 h 332"/>
                <a:gd name="T70" fmla="*/ 123 w 219"/>
                <a:gd name="T71" fmla="*/ 303 h 332"/>
                <a:gd name="T72" fmla="*/ 138 w 219"/>
                <a:gd name="T73" fmla="*/ 315 h 332"/>
                <a:gd name="T74" fmla="*/ 152 w 219"/>
                <a:gd name="T75" fmla="*/ 324 h 332"/>
                <a:gd name="T76" fmla="*/ 167 w 219"/>
                <a:gd name="T77" fmla="*/ 330 h 332"/>
                <a:gd name="T78" fmla="*/ 183 w 219"/>
                <a:gd name="T79" fmla="*/ 332 h 332"/>
                <a:gd name="T80" fmla="*/ 197 w 219"/>
                <a:gd name="T81" fmla="*/ 330 h 332"/>
                <a:gd name="T82" fmla="*/ 210 w 219"/>
                <a:gd name="T83" fmla="*/ 320 h 332"/>
                <a:gd name="T84" fmla="*/ 217 w 219"/>
                <a:gd name="T85" fmla="*/ 303 h 332"/>
                <a:gd name="T86" fmla="*/ 219 w 219"/>
                <a:gd name="T87" fmla="*/ 275 h 332"/>
                <a:gd name="T88" fmla="*/ 214 w 219"/>
                <a:gd name="T89" fmla="*/ 23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" h="332">
                  <a:moveTo>
                    <a:pt x="214" y="239"/>
                  </a:moveTo>
                  <a:lnTo>
                    <a:pt x="213" y="235"/>
                  </a:lnTo>
                  <a:lnTo>
                    <a:pt x="208" y="225"/>
                  </a:lnTo>
                  <a:lnTo>
                    <a:pt x="203" y="209"/>
                  </a:lnTo>
                  <a:lnTo>
                    <a:pt x="196" y="189"/>
                  </a:lnTo>
                  <a:lnTo>
                    <a:pt x="187" y="167"/>
                  </a:lnTo>
                  <a:lnTo>
                    <a:pt x="177" y="145"/>
                  </a:lnTo>
                  <a:lnTo>
                    <a:pt x="167" y="122"/>
                  </a:lnTo>
                  <a:lnTo>
                    <a:pt x="157" y="103"/>
                  </a:lnTo>
                  <a:lnTo>
                    <a:pt x="150" y="93"/>
                  </a:lnTo>
                  <a:lnTo>
                    <a:pt x="142" y="83"/>
                  </a:lnTo>
                  <a:lnTo>
                    <a:pt x="130" y="73"/>
                  </a:lnTo>
                  <a:lnTo>
                    <a:pt x="117" y="61"/>
                  </a:lnTo>
                  <a:lnTo>
                    <a:pt x="104" y="51"/>
                  </a:lnTo>
                  <a:lnTo>
                    <a:pt x="89" y="40"/>
                  </a:lnTo>
                  <a:lnTo>
                    <a:pt x="74" y="30"/>
                  </a:lnTo>
                  <a:lnTo>
                    <a:pt x="59" y="22"/>
                  </a:lnTo>
                  <a:lnTo>
                    <a:pt x="44" y="14"/>
                  </a:lnTo>
                  <a:lnTo>
                    <a:pt x="31" y="8"/>
                  </a:lnTo>
                  <a:lnTo>
                    <a:pt x="19" y="4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3" y="15"/>
                  </a:lnTo>
                  <a:lnTo>
                    <a:pt x="17" y="58"/>
                  </a:lnTo>
                  <a:lnTo>
                    <a:pt x="18" y="104"/>
                  </a:lnTo>
                  <a:lnTo>
                    <a:pt x="15" y="145"/>
                  </a:lnTo>
                  <a:lnTo>
                    <a:pt x="14" y="175"/>
                  </a:lnTo>
                  <a:lnTo>
                    <a:pt x="19" y="189"/>
                  </a:lnTo>
                  <a:lnTo>
                    <a:pt x="30" y="206"/>
                  </a:lnTo>
                  <a:lnTo>
                    <a:pt x="46" y="226"/>
                  </a:lnTo>
                  <a:lnTo>
                    <a:pt x="64" y="247"/>
                  </a:lnTo>
                  <a:lnTo>
                    <a:pt x="85" y="267"/>
                  </a:lnTo>
                  <a:lnTo>
                    <a:pt x="105" y="287"/>
                  </a:lnTo>
                  <a:lnTo>
                    <a:pt x="123" y="303"/>
                  </a:lnTo>
                  <a:lnTo>
                    <a:pt x="138" y="315"/>
                  </a:lnTo>
                  <a:lnTo>
                    <a:pt x="152" y="324"/>
                  </a:lnTo>
                  <a:lnTo>
                    <a:pt x="167" y="330"/>
                  </a:lnTo>
                  <a:lnTo>
                    <a:pt x="183" y="332"/>
                  </a:lnTo>
                  <a:lnTo>
                    <a:pt x="197" y="330"/>
                  </a:lnTo>
                  <a:lnTo>
                    <a:pt x="210" y="320"/>
                  </a:lnTo>
                  <a:lnTo>
                    <a:pt x="217" y="303"/>
                  </a:lnTo>
                  <a:lnTo>
                    <a:pt x="219" y="275"/>
                  </a:lnTo>
                  <a:lnTo>
                    <a:pt x="214" y="239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7" name="Freeform 36"/>
            <p:cNvSpPr>
              <a:spLocks/>
            </p:cNvSpPr>
            <p:nvPr/>
          </p:nvSpPr>
          <p:spPr bwMode="auto">
            <a:xfrm>
              <a:off x="2201" y="1471"/>
              <a:ext cx="102" cy="159"/>
            </a:xfrm>
            <a:custGeom>
              <a:avLst/>
              <a:gdLst>
                <a:gd name="T0" fmla="*/ 199 w 204"/>
                <a:gd name="T1" fmla="*/ 228 h 317"/>
                <a:gd name="T2" fmla="*/ 198 w 204"/>
                <a:gd name="T3" fmla="*/ 225 h 317"/>
                <a:gd name="T4" fmla="*/ 195 w 204"/>
                <a:gd name="T5" fmla="*/ 215 h 317"/>
                <a:gd name="T6" fmla="*/ 189 w 204"/>
                <a:gd name="T7" fmla="*/ 200 h 317"/>
                <a:gd name="T8" fmla="*/ 182 w 204"/>
                <a:gd name="T9" fmla="*/ 181 h 317"/>
                <a:gd name="T10" fmla="*/ 174 w 204"/>
                <a:gd name="T11" fmla="*/ 160 h 317"/>
                <a:gd name="T12" fmla="*/ 165 w 204"/>
                <a:gd name="T13" fmla="*/ 139 h 317"/>
                <a:gd name="T14" fmla="*/ 156 w 204"/>
                <a:gd name="T15" fmla="*/ 118 h 317"/>
                <a:gd name="T16" fmla="*/ 146 w 204"/>
                <a:gd name="T17" fmla="*/ 98 h 317"/>
                <a:gd name="T18" fmla="*/ 133 w 204"/>
                <a:gd name="T19" fmla="*/ 79 h 317"/>
                <a:gd name="T20" fmla="*/ 110 w 204"/>
                <a:gd name="T21" fmla="*/ 58 h 317"/>
                <a:gd name="T22" fmla="*/ 83 w 204"/>
                <a:gd name="T23" fmla="*/ 38 h 317"/>
                <a:gd name="T24" fmla="*/ 55 w 204"/>
                <a:gd name="T25" fmla="*/ 20 h 317"/>
                <a:gd name="T26" fmla="*/ 30 w 204"/>
                <a:gd name="T27" fmla="*/ 7 h 317"/>
                <a:gd name="T28" fmla="*/ 10 w 204"/>
                <a:gd name="T29" fmla="*/ 0 h 317"/>
                <a:gd name="T30" fmla="*/ 0 w 204"/>
                <a:gd name="T31" fmla="*/ 3 h 317"/>
                <a:gd name="T32" fmla="*/ 4 w 204"/>
                <a:gd name="T33" fmla="*/ 15 h 317"/>
                <a:gd name="T34" fmla="*/ 16 w 204"/>
                <a:gd name="T35" fmla="*/ 56 h 317"/>
                <a:gd name="T36" fmla="*/ 17 w 204"/>
                <a:gd name="T37" fmla="*/ 98 h 317"/>
                <a:gd name="T38" fmla="*/ 14 w 204"/>
                <a:gd name="T39" fmla="*/ 139 h 317"/>
                <a:gd name="T40" fmla="*/ 13 w 204"/>
                <a:gd name="T41" fmla="*/ 167 h 317"/>
                <a:gd name="T42" fmla="*/ 17 w 204"/>
                <a:gd name="T43" fmla="*/ 180 h 317"/>
                <a:gd name="T44" fmla="*/ 29 w 204"/>
                <a:gd name="T45" fmla="*/ 197 h 317"/>
                <a:gd name="T46" fmla="*/ 43 w 204"/>
                <a:gd name="T47" fmla="*/ 216 h 317"/>
                <a:gd name="T48" fmla="*/ 61 w 204"/>
                <a:gd name="T49" fmla="*/ 235 h 317"/>
                <a:gd name="T50" fmla="*/ 80 w 204"/>
                <a:gd name="T51" fmla="*/ 256 h 317"/>
                <a:gd name="T52" fmla="*/ 98 w 204"/>
                <a:gd name="T53" fmla="*/ 274 h 317"/>
                <a:gd name="T54" fmla="*/ 115 w 204"/>
                <a:gd name="T55" fmla="*/ 289 h 317"/>
                <a:gd name="T56" fmla="*/ 129 w 204"/>
                <a:gd name="T57" fmla="*/ 301 h 317"/>
                <a:gd name="T58" fmla="*/ 142 w 204"/>
                <a:gd name="T59" fmla="*/ 309 h 317"/>
                <a:gd name="T60" fmla="*/ 157 w 204"/>
                <a:gd name="T61" fmla="*/ 315 h 317"/>
                <a:gd name="T62" fmla="*/ 171 w 204"/>
                <a:gd name="T63" fmla="*/ 317 h 317"/>
                <a:gd name="T64" fmla="*/ 184 w 204"/>
                <a:gd name="T65" fmla="*/ 315 h 317"/>
                <a:gd name="T66" fmla="*/ 195 w 204"/>
                <a:gd name="T67" fmla="*/ 306 h 317"/>
                <a:gd name="T68" fmla="*/ 202 w 204"/>
                <a:gd name="T69" fmla="*/ 289 h 317"/>
                <a:gd name="T70" fmla="*/ 204 w 204"/>
                <a:gd name="T71" fmla="*/ 264 h 317"/>
                <a:gd name="T72" fmla="*/ 199 w 204"/>
                <a:gd name="T73" fmla="*/ 22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317">
                  <a:moveTo>
                    <a:pt x="199" y="228"/>
                  </a:moveTo>
                  <a:lnTo>
                    <a:pt x="198" y="225"/>
                  </a:lnTo>
                  <a:lnTo>
                    <a:pt x="195" y="215"/>
                  </a:lnTo>
                  <a:lnTo>
                    <a:pt x="189" y="200"/>
                  </a:lnTo>
                  <a:lnTo>
                    <a:pt x="182" y="181"/>
                  </a:lnTo>
                  <a:lnTo>
                    <a:pt x="174" y="160"/>
                  </a:lnTo>
                  <a:lnTo>
                    <a:pt x="165" y="139"/>
                  </a:lnTo>
                  <a:lnTo>
                    <a:pt x="156" y="118"/>
                  </a:lnTo>
                  <a:lnTo>
                    <a:pt x="146" y="98"/>
                  </a:lnTo>
                  <a:lnTo>
                    <a:pt x="133" y="79"/>
                  </a:lnTo>
                  <a:lnTo>
                    <a:pt x="110" y="58"/>
                  </a:lnTo>
                  <a:lnTo>
                    <a:pt x="83" y="38"/>
                  </a:lnTo>
                  <a:lnTo>
                    <a:pt x="55" y="20"/>
                  </a:lnTo>
                  <a:lnTo>
                    <a:pt x="30" y="7"/>
                  </a:lnTo>
                  <a:lnTo>
                    <a:pt x="10" y="0"/>
                  </a:lnTo>
                  <a:lnTo>
                    <a:pt x="0" y="3"/>
                  </a:lnTo>
                  <a:lnTo>
                    <a:pt x="4" y="15"/>
                  </a:lnTo>
                  <a:lnTo>
                    <a:pt x="16" y="56"/>
                  </a:lnTo>
                  <a:lnTo>
                    <a:pt x="17" y="98"/>
                  </a:lnTo>
                  <a:lnTo>
                    <a:pt x="14" y="139"/>
                  </a:lnTo>
                  <a:lnTo>
                    <a:pt x="13" y="167"/>
                  </a:lnTo>
                  <a:lnTo>
                    <a:pt x="17" y="180"/>
                  </a:lnTo>
                  <a:lnTo>
                    <a:pt x="29" y="197"/>
                  </a:lnTo>
                  <a:lnTo>
                    <a:pt x="43" y="216"/>
                  </a:lnTo>
                  <a:lnTo>
                    <a:pt x="61" y="235"/>
                  </a:lnTo>
                  <a:lnTo>
                    <a:pt x="80" y="256"/>
                  </a:lnTo>
                  <a:lnTo>
                    <a:pt x="98" y="274"/>
                  </a:lnTo>
                  <a:lnTo>
                    <a:pt x="115" y="289"/>
                  </a:lnTo>
                  <a:lnTo>
                    <a:pt x="129" y="301"/>
                  </a:lnTo>
                  <a:lnTo>
                    <a:pt x="142" y="309"/>
                  </a:lnTo>
                  <a:lnTo>
                    <a:pt x="157" y="315"/>
                  </a:lnTo>
                  <a:lnTo>
                    <a:pt x="171" y="317"/>
                  </a:lnTo>
                  <a:lnTo>
                    <a:pt x="184" y="315"/>
                  </a:lnTo>
                  <a:lnTo>
                    <a:pt x="195" y="306"/>
                  </a:lnTo>
                  <a:lnTo>
                    <a:pt x="202" y="289"/>
                  </a:lnTo>
                  <a:lnTo>
                    <a:pt x="204" y="26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8" name="Freeform 37"/>
            <p:cNvSpPr>
              <a:spLocks/>
            </p:cNvSpPr>
            <p:nvPr/>
          </p:nvSpPr>
          <p:spPr bwMode="auto">
            <a:xfrm>
              <a:off x="2205" y="1476"/>
              <a:ext cx="95" cy="151"/>
            </a:xfrm>
            <a:custGeom>
              <a:avLst/>
              <a:gdLst>
                <a:gd name="T0" fmla="*/ 186 w 190"/>
                <a:gd name="T1" fmla="*/ 217 h 301"/>
                <a:gd name="T2" fmla="*/ 185 w 190"/>
                <a:gd name="T3" fmla="*/ 214 h 301"/>
                <a:gd name="T4" fmla="*/ 181 w 190"/>
                <a:gd name="T5" fmla="*/ 205 h 301"/>
                <a:gd name="T6" fmla="*/ 177 w 190"/>
                <a:gd name="T7" fmla="*/ 190 h 301"/>
                <a:gd name="T8" fmla="*/ 170 w 190"/>
                <a:gd name="T9" fmla="*/ 172 h 301"/>
                <a:gd name="T10" fmla="*/ 162 w 190"/>
                <a:gd name="T11" fmla="*/ 152 h 301"/>
                <a:gd name="T12" fmla="*/ 154 w 190"/>
                <a:gd name="T13" fmla="*/ 131 h 301"/>
                <a:gd name="T14" fmla="*/ 146 w 190"/>
                <a:gd name="T15" fmla="*/ 111 h 301"/>
                <a:gd name="T16" fmla="*/ 136 w 190"/>
                <a:gd name="T17" fmla="*/ 93 h 301"/>
                <a:gd name="T18" fmla="*/ 122 w 190"/>
                <a:gd name="T19" fmla="*/ 74 h 301"/>
                <a:gd name="T20" fmla="*/ 102 w 190"/>
                <a:gd name="T21" fmla="*/ 55 h 301"/>
                <a:gd name="T22" fmla="*/ 76 w 190"/>
                <a:gd name="T23" fmla="*/ 35 h 301"/>
                <a:gd name="T24" fmla="*/ 51 w 190"/>
                <a:gd name="T25" fmla="*/ 19 h 301"/>
                <a:gd name="T26" fmla="*/ 27 w 190"/>
                <a:gd name="T27" fmla="*/ 6 h 301"/>
                <a:gd name="T28" fmla="*/ 10 w 190"/>
                <a:gd name="T29" fmla="*/ 0 h 301"/>
                <a:gd name="T30" fmla="*/ 0 w 190"/>
                <a:gd name="T31" fmla="*/ 2 h 301"/>
                <a:gd name="T32" fmla="*/ 3 w 190"/>
                <a:gd name="T33" fmla="*/ 13 h 301"/>
                <a:gd name="T34" fmla="*/ 15 w 190"/>
                <a:gd name="T35" fmla="*/ 51 h 301"/>
                <a:gd name="T36" fmla="*/ 16 w 190"/>
                <a:gd name="T37" fmla="*/ 93 h 301"/>
                <a:gd name="T38" fmla="*/ 13 w 190"/>
                <a:gd name="T39" fmla="*/ 132 h 301"/>
                <a:gd name="T40" fmla="*/ 13 w 190"/>
                <a:gd name="T41" fmla="*/ 160 h 301"/>
                <a:gd name="T42" fmla="*/ 18 w 190"/>
                <a:gd name="T43" fmla="*/ 172 h 301"/>
                <a:gd name="T44" fmla="*/ 27 w 190"/>
                <a:gd name="T45" fmla="*/ 187 h 301"/>
                <a:gd name="T46" fmla="*/ 41 w 190"/>
                <a:gd name="T47" fmla="*/ 206 h 301"/>
                <a:gd name="T48" fmla="*/ 57 w 190"/>
                <a:gd name="T49" fmla="*/ 224 h 301"/>
                <a:gd name="T50" fmla="*/ 74 w 190"/>
                <a:gd name="T51" fmla="*/ 243 h 301"/>
                <a:gd name="T52" fmla="*/ 91 w 190"/>
                <a:gd name="T53" fmla="*/ 261 h 301"/>
                <a:gd name="T54" fmla="*/ 107 w 190"/>
                <a:gd name="T55" fmla="*/ 275 h 301"/>
                <a:gd name="T56" fmla="*/ 120 w 190"/>
                <a:gd name="T57" fmla="*/ 286 h 301"/>
                <a:gd name="T58" fmla="*/ 133 w 190"/>
                <a:gd name="T59" fmla="*/ 294 h 301"/>
                <a:gd name="T60" fmla="*/ 146 w 190"/>
                <a:gd name="T61" fmla="*/ 299 h 301"/>
                <a:gd name="T62" fmla="*/ 159 w 190"/>
                <a:gd name="T63" fmla="*/ 301 h 301"/>
                <a:gd name="T64" fmla="*/ 172 w 190"/>
                <a:gd name="T65" fmla="*/ 299 h 301"/>
                <a:gd name="T66" fmla="*/ 182 w 190"/>
                <a:gd name="T67" fmla="*/ 291 h 301"/>
                <a:gd name="T68" fmla="*/ 188 w 190"/>
                <a:gd name="T69" fmla="*/ 275 h 301"/>
                <a:gd name="T70" fmla="*/ 190 w 190"/>
                <a:gd name="T71" fmla="*/ 251 h 301"/>
                <a:gd name="T72" fmla="*/ 186 w 190"/>
                <a:gd name="T73" fmla="*/ 2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0" h="301">
                  <a:moveTo>
                    <a:pt x="186" y="217"/>
                  </a:moveTo>
                  <a:lnTo>
                    <a:pt x="185" y="214"/>
                  </a:lnTo>
                  <a:lnTo>
                    <a:pt x="181" y="205"/>
                  </a:lnTo>
                  <a:lnTo>
                    <a:pt x="177" y="190"/>
                  </a:lnTo>
                  <a:lnTo>
                    <a:pt x="170" y="172"/>
                  </a:lnTo>
                  <a:lnTo>
                    <a:pt x="162" y="152"/>
                  </a:lnTo>
                  <a:lnTo>
                    <a:pt x="154" y="131"/>
                  </a:lnTo>
                  <a:lnTo>
                    <a:pt x="146" y="111"/>
                  </a:lnTo>
                  <a:lnTo>
                    <a:pt x="136" y="93"/>
                  </a:lnTo>
                  <a:lnTo>
                    <a:pt x="122" y="74"/>
                  </a:lnTo>
                  <a:lnTo>
                    <a:pt x="102" y="55"/>
                  </a:lnTo>
                  <a:lnTo>
                    <a:pt x="76" y="35"/>
                  </a:lnTo>
                  <a:lnTo>
                    <a:pt x="51" y="19"/>
                  </a:lnTo>
                  <a:lnTo>
                    <a:pt x="27" y="6"/>
                  </a:lnTo>
                  <a:lnTo>
                    <a:pt x="10" y="0"/>
                  </a:lnTo>
                  <a:lnTo>
                    <a:pt x="0" y="2"/>
                  </a:lnTo>
                  <a:lnTo>
                    <a:pt x="3" y="13"/>
                  </a:lnTo>
                  <a:lnTo>
                    <a:pt x="15" y="51"/>
                  </a:lnTo>
                  <a:lnTo>
                    <a:pt x="16" y="93"/>
                  </a:lnTo>
                  <a:lnTo>
                    <a:pt x="13" y="132"/>
                  </a:lnTo>
                  <a:lnTo>
                    <a:pt x="13" y="160"/>
                  </a:lnTo>
                  <a:lnTo>
                    <a:pt x="18" y="172"/>
                  </a:lnTo>
                  <a:lnTo>
                    <a:pt x="27" y="187"/>
                  </a:lnTo>
                  <a:lnTo>
                    <a:pt x="41" y="206"/>
                  </a:lnTo>
                  <a:lnTo>
                    <a:pt x="57" y="224"/>
                  </a:lnTo>
                  <a:lnTo>
                    <a:pt x="74" y="243"/>
                  </a:lnTo>
                  <a:lnTo>
                    <a:pt x="91" y="261"/>
                  </a:lnTo>
                  <a:lnTo>
                    <a:pt x="107" y="275"/>
                  </a:lnTo>
                  <a:lnTo>
                    <a:pt x="120" y="286"/>
                  </a:lnTo>
                  <a:lnTo>
                    <a:pt x="133" y="294"/>
                  </a:lnTo>
                  <a:lnTo>
                    <a:pt x="146" y="299"/>
                  </a:lnTo>
                  <a:lnTo>
                    <a:pt x="159" y="301"/>
                  </a:lnTo>
                  <a:lnTo>
                    <a:pt x="172" y="299"/>
                  </a:lnTo>
                  <a:lnTo>
                    <a:pt x="182" y="291"/>
                  </a:lnTo>
                  <a:lnTo>
                    <a:pt x="188" y="275"/>
                  </a:lnTo>
                  <a:lnTo>
                    <a:pt x="190" y="251"/>
                  </a:lnTo>
                  <a:lnTo>
                    <a:pt x="186" y="217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" name="Freeform 38"/>
            <p:cNvSpPr>
              <a:spLocks/>
            </p:cNvSpPr>
            <p:nvPr/>
          </p:nvSpPr>
          <p:spPr bwMode="auto">
            <a:xfrm>
              <a:off x="2210" y="1481"/>
              <a:ext cx="87" cy="143"/>
            </a:xfrm>
            <a:custGeom>
              <a:avLst/>
              <a:gdLst>
                <a:gd name="T0" fmla="*/ 171 w 175"/>
                <a:gd name="T1" fmla="*/ 205 h 286"/>
                <a:gd name="T2" fmla="*/ 170 w 175"/>
                <a:gd name="T3" fmla="*/ 201 h 286"/>
                <a:gd name="T4" fmla="*/ 167 w 175"/>
                <a:gd name="T5" fmla="*/ 192 h 286"/>
                <a:gd name="T6" fmla="*/ 162 w 175"/>
                <a:gd name="T7" fmla="*/ 178 h 286"/>
                <a:gd name="T8" fmla="*/ 156 w 175"/>
                <a:gd name="T9" fmla="*/ 162 h 286"/>
                <a:gd name="T10" fmla="*/ 149 w 175"/>
                <a:gd name="T11" fmla="*/ 144 h 286"/>
                <a:gd name="T12" fmla="*/ 141 w 175"/>
                <a:gd name="T13" fmla="*/ 124 h 286"/>
                <a:gd name="T14" fmla="*/ 133 w 175"/>
                <a:gd name="T15" fmla="*/ 105 h 286"/>
                <a:gd name="T16" fmla="*/ 125 w 175"/>
                <a:gd name="T17" fmla="*/ 87 h 286"/>
                <a:gd name="T18" fmla="*/ 112 w 175"/>
                <a:gd name="T19" fmla="*/ 70 h 286"/>
                <a:gd name="T20" fmla="*/ 94 w 175"/>
                <a:gd name="T21" fmla="*/ 52 h 286"/>
                <a:gd name="T22" fmla="*/ 71 w 175"/>
                <a:gd name="T23" fmla="*/ 33 h 286"/>
                <a:gd name="T24" fmla="*/ 47 w 175"/>
                <a:gd name="T25" fmla="*/ 17 h 286"/>
                <a:gd name="T26" fmla="*/ 25 w 175"/>
                <a:gd name="T27" fmla="*/ 6 h 286"/>
                <a:gd name="T28" fmla="*/ 8 w 175"/>
                <a:gd name="T29" fmla="*/ 0 h 286"/>
                <a:gd name="T30" fmla="*/ 0 w 175"/>
                <a:gd name="T31" fmla="*/ 1 h 286"/>
                <a:gd name="T32" fmla="*/ 2 w 175"/>
                <a:gd name="T33" fmla="*/ 13 h 286"/>
                <a:gd name="T34" fmla="*/ 13 w 175"/>
                <a:gd name="T35" fmla="*/ 48 h 286"/>
                <a:gd name="T36" fmla="*/ 15 w 175"/>
                <a:gd name="T37" fmla="*/ 89 h 286"/>
                <a:gd name="T38" fmla="*/ 11 w 175"/>
                <a:gd name="T39" fmla="*/ 124 h 286"/>
                <a:gd name="T40" fmla="*/ 11 w 175"/>
                <a:gd name="T41" fmla="*/ 151 h 286"/>
                <a:gd name="T42" fmla="*/ 16 w 175"/>
                <a:gd name="T43" fmla="*/ 162 h 286"/>
                <a:gd name="T44" fmla="*/ 24 w 175"/>
                <a:gd name="T45" fmla="*/ 177 h 286"/>
                <a:gd name="T46" fmla="*/ 36 w 175"/>
                <a:gd name="T47" fmla="*/ 195 h 286"/>
                <a:gd name="T48" fmla="*/ 51 w 175"/>
                <a:gd name="T49" fmla="*/ 212 h 286"/>
                <a:gd name="T50" fmla="*/ 68 w 175"/>
                <a:gd name="T51" fmla="*/ 230 h 286"/>
                <a:gd name="T52" fmla="*/ 84 w 175"/>
                <a:gd name="T53" fmla="*/ 246 h 286"/>
                <a:gd name="T54" fmla="*/ 99 w 175"/>
                <a:gd name="T55" fmla="*/ 260 h 286"/>
                <a:gd name="T56" fmla="*/ 110 w 175"/>
                <a:gd name="T57" fmla="*/ 271 h 286"/>
                <a:gd name="T58" fmla="*/ 122 w 175"/>
                <a:gd name="T59" fmla="*/ 279 h 286"/>
                <a:gd name="T60" fmla="*/ 134 w 175"/>
                <a:gd name="T61" fmla="*/ 283 h 286"/>
                <a:gd name="T62" fmla="*/ 147 w 175"/>
                <a:gd name="T63" fmla="*/ 286 h 286"/>
                <a:gd name="T64" fmla="*/ 159 w 175"/>
                <a:gd name="T65" fmla="*/ 283 h 286"/>
                <a:gd name="T66" fmla="*/ 168 w 175"/>
                <a:gd name="T67" fmla="*/ 275 h 286"/>
                <a:gd name="T68" fmla="*/ 174 w 175"/>
                <a:gd name="T69" fmla="*/ 260 h 286"/>
                <a:gd name="T70" fmla="*/ 175 w 175"/>
                <a:gd name="T71" fmla="*/ 237 h 286"/>
                <a:gd name="T72" fmla="*/ 171 w 175"/>
                <a:gd name="T73" fmla="*/ 20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" h="286">
                  <a:moveTo>
                    <a:pt x="171" y="205"/>
                  </a:moveTo>
                  <a:lnTo>
                    <a:pt x="170" y="201"/>
                  </a:lnTo>
                  <a:lnTo>
                    <a:pt x="167" y="192"/>
                  </a:lnTo>
                  <a:lnTo>
                    <a:pt x="162" y="178"/>
                  </a:lnTo>
                  <a:lnTo>
                    <a:pt x="156" y="162"/>
                  </a:lnTo>
                  <a:lnTo>
                    <a:pt x="149" y="144"/>
                  </a:lnTo>
                  <a:lnTo>
                    <a:pt x="141" y="124"/>
                  </a:lnTo>
                  <a:lnTo>
                    <a:pt x="133" y="105"/>
                  </a:lnTo>
                  <a:lnTo>
                    <a:pt x="125" y="87"/>
                  </a:lnTo>
                  <a:lnTo>
                    <a:pt x="112" y="70"/>
                  </a:lnTo>
                  <a:lnTo>
                    <a:pt x="94" y="52"/>
                  </a:lnTo>
                  <a:lnTo>
                    <a:pt x="71" y="33"/>
                  </a:lnTo>
                  <a:lnTo>
                    <a:pt x="47" y="17"/>
                  </a:lnTo>
                  <a:lnTo>
                    <a:pt x="25" y="6"/>
                  </a:lnTo>
                  <a:lnTo>
                    <a:pt x="8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48"/>
                  </a:lnTo>
                  <a:lnTo>
                    <a:pt x="15" y="89"/>
                  </a:lnTo>
                  <a:lnTo>
                    <a:pt x="11" y="124"/>
                  </a:lnTo>
                  <a:lnTo>
                    <a:pt x="11" y="151"/>
                  </a:lnTo>
                  <a:lnTo>
                    <a:pt x="16" y="162"/>
                  </a:lnTo>
                  <a:lnTo>
                    <a:pt x="24" y="177"/>
                  </a:lnTo>
                  <a:lnTo>
                    <a:pt x="36" y="195"/>
                  </a:lnTo>
                  <a:lnTo>
                    <a:pt x="51" y="212"/>
                  </a:lnTo>
                  <a:lnTo>
                    <a:pt x="68" y="230"/>
                  </a:lnTo>
                  <a:lnTo>
                    <a:pt x="84" y="246"/>
                  </a:lnTo>
                  <a:lnTo>
                    <a:pt x="99" y="260"/>
                  </a:lnTo>
                  <a:lnTo>
                    <a:pt x="110" y="271"/>
                  </a:lnTo>
                  <a:lnTo>
                    <a:pt x="122" y="279"/>
                  </a:lnTo>
                  <a:lnTo>
                    <a:pt x="134" y="283"/>
                  </a:lnTo>
                  <a:lnTo>
                    <a:pt x="147" y="286"/>
                  </a:lnTo>
                  <a:lnTo>
                    <a:pt x="159" y="283"/>
                  </a:lnTo>
                  <a:lnTo>
                    <a:pt x="168" y="275"/>
                  </a:lnTo>
                  <a:lnTo>
                    <a:pt x="174" y="260"/>
                  </a:lnTo>
                  <a:lnTo>
                    <a:pt x="175" y="237"/>
                  </a:lnTo>
                  <a:lnTo>
                    <a:pt x="171" y="205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" name="Freeform 39"/>
            <p:cNvSpPr>
              <a:spLocks/>
            </p:cNvSpPr>
            <p:nvPr/>
          </p:nvSpPr>
          <p:spPr bwMode="auto">
            <a:xfrm>
              <a:off x="2214" y="1486"/>
              <a:ext cx="80" cy="135"/>
            </a:xfrm>
            <a:custGeom>
              <a:avLst/>
              <a:gdLst>
                <a:gd name="T0" fmla="*/ 156 w 160"/>
                <a:gd name="T1" fmla="*/ 195 h 271"/>
                <a:gd name="T2" fmla="*/ 155 w 160"/>
                <a:gd name="T3" fmla="*/ 191 h 271"/>
                <a:gd name="T4" fmla="*/ 153 w 160"/>
                <a:gd name="T5" fmla="*/ 183 h 271"/>
                <a:gd name="T6" fmla="*/ 148 w 160"/>
                <a:gd name="T7" fmla="*/ 171 h 271"/>
                <a:gd name="T8" fmla="*/ 143 w 160"/>
                <a:gd name="T9" fmla="*/ 154 h 271"/>
                <a:gd name="T10" fmla="*/ 137 w 160"/>
                <a:gd name="T11" fmla="*/ 137 h 271"/>
                <a:gd name="T12" fmla="*/ 130 w 160"/>
                <a:gd name="T13" fmla="*/ 118 h 271"/>
                <a:gd name="T14" fmla="*/ 122 w 160"/>
                <a:gd name="T15" fmla="*/ 100 h 271"/>
                <a:gd name="T16" fmla="*/ 115 w 160"/>
                <a:gd name="T17" fmla="*/ 83 h 271"/>
                <a:gd name="T18" fmla="*/ 103 w 160"/>
                <a:gd name="T19" fmla="*/ 67 h 271"/>
                <a:gd name="T20" fmla="*/ 86 w 160"/>
                <a:gd name="T21" fmla="*/ 48 h 271"/>
                <a:gd name="T22" fmla="*/ 64 w 160"/>
                <a:gd name="T23" fmla="*/ 32 h 271"/>
                <a:gd name="T24" fmla="*/ 42 w 160"/>
                <a:gd name="T25" fmla="*/ 16 h 271"/>
                <a:gd name="T26" fmla="*/ 23 w 160"/>
                <a:gd name="T27" fmla="*/ 6 h 271"/>
                <a:gd name="T28" fmla="*/ 7 w 160"/>
                <a:gd name="T29" fmla="*/ 0 h 271"/>
                <a:gd name="T30" fmla="*/ 0 w 160"/>
                <a:gd name="T31" fmla="*/ 2 h 271"/>
                <a:gd name="T32" fmla="*/ 2 w 160"/>
                <a:gd name="T33" fmla="*/ 13 h 271"/>
                <a:gd name="T34" fmla="*/ 12 w 160"/>
                <a:gd name="T35" fmla="*/ 46 h 271"/>
                <a:gd name="T36" fmla="*/ 14 w 160"/>
                <a:gd name="T37" fmla="*/ 84 h 271"/>
                <a:gd name="T38" fmla="*/ 10 w 160"/>
                <a:gd name="T39" fmla="*/ 118 h 271"/>
                <a:gd name="T40" fmla="*/ 10 w 160"/>
                <a:gd name="T41" fmla="*/ 143 h 271"/>
                <a:gd name="T42" fmla="*/ 14 w 160"/>
                <a:gd name="T43" fmla="*/ 154 h 271"/>
                <a:gd name="T44" fmla="*/ 23 w 160"/>
                <a:gd name="T45" fmla="*/ 168 h 271"/>
                <a:gd name="T46" fmla="*/ 34 w 160"/>
                <a:gd name="T47" fmla="*/ 184 h 271"/>
                <a:gd name="T48" fmla="*/ 47 w 160"/>
                <a:gd name="T49" fmla="*/ 202 h 271"/>
                <a:gd name="T50" fmla="*/ 62 w 160"/>
                <a:gd name="T51" fmla="*/ 218 h 271"/>
                <a:gd name="T52" fmla="*/ 77 w 160"/>
                <a:gd name="T53" fmla="*/ 234 h 271"/>
                <a:gd name="T54" fmla="*/ 90 w 160"/>
                <a:gd name="T55" fmla="*/ 247 h 271"/>
                <a:gd name="T56" fmla="*/ 101 w 160"/>
                <a:gd name="T57" fmla="*/ 257 h 271"/>
                <a:gd name="T58" fmla="*/ 112 w 160"/>
                <a:gd name="T59" fmla="*/ 264 h 271"/>
                <a:gd name="T60" fmla="*/ 123 w 160"/>
                <a:gd name="T61" fmla="*/ 270 h 271"/>
                <a:gd name="T62" fmla="*/ 135 w 160"/>
                <a:gd name="T63" fmla="*/ 271 h 271"/>
                <a:gd name="T64" fmla="*/ 145 w 160"/>
                <a:gd name="T65" fmla="*/ 268 h 271"/>
                <a:gd name="T66" fmla="*/ 153 w 160"/>
                <a:gd name="T67" fmla="*/ 262 h 271"/>
                <a:gd name="T68" fmla="*/ 159 w 160"/>
                <a:gd name="T69" fmla="*/ 248 h 271"/>
                <a:gd name="T70" fmla="*/ 160 w 160"/>
                <a:gd name="T71" fmla="*/ 226 h 271"/>
                <a:gd name="T72" fmla="*/ 156 w 160"/>
                <a:gd name="T73" fmla="*/ 19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271">
                  <a:moveTo>
                    <a:pt x="156" y="195"/>
                  </a:moveTo>
                  <a:lnTo>
                    <a:pt x="155" y="191"/>
                  </a:lnTo>
                  <a:lnTo>
                    <a:pt x="153" y="183"/>
                  </a:lnTo>
                  <a:lnTo>
                    <a:pt x="148" y="171"/>
                  </a:lnTo>
                  <a:lnTo>
                    <a:pt x="143" y="154"/>
                  </a:lnTo>
                  <a:lnTo>
                    <a:pt x="137" y="137"/>
                  </a:lnTo>
                  <a:lnTo>
                    <a:pt x="130" y="118"/>
                  </a:lnTo>
                  <a:lnTo>
                    <a:pt x="122" y="100"/>
                  </a:lnTo>
                  <a:lnTo>
                    <a:pt x="115" y="83"/>
                  </a:lnTo>
                  <a:lnTo>
                    <a:pt x="103" y="67"/>
                  </a:lnTo>
                  <a:lnTo>
                    <a:pt x="86" y="48"/>
                  </a:lnTo>
                  <a:lnTo>
                    <a:pt x="64" y="32"/>
                  </a:lnTo>
                  <a:lnTo>
                    <a:pt x="42" y="16"/>
                  </a:lnTo>
                  <a:lnTo>
                    <a:pt x="23" y="6"/>
                  </a:lnTo>
                  <a:lnTo>
                    <a:pt x="7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46"/>
                  </a:lnTo>
                  <a:lnTo>
                    <a:pt x="14" y="84"/>
                  </a:lnTo>
                  <a:lnTo>
                    <a:pt x="10" y="118"/>
                  </a:lnTo>
                  <a:lnTo>
                    <a:pt x="10" y="143"/>
                  </a:lnTo>
                  <a:lnTo>
                    <a:pt x="14" y="154"/>
                  </a:lnTo>
                  <a:lnTo>
                    <a:pt x="23" y="168"/>
                  </a:lnTo>
                  <a:lnTo>
                    <a:pt x="34" y="184"/>
                  </a:lnTo>
                  <a:lnTo>
                    <a:pt x="47" y="202"/>
                  </a:lnTo>
                  <a:lnTo>
                    <a:pt x="62" y="218"/>
                  </a:lnTo>
                  <a:lnTo>
                    <a:pt x="77" y="234"/>
                  </a:lnTo>
                  <a:lnTo>
                    <a:pt x="90" y="247"/>
                  </a:lnTo>
                  <a:lnTo>
                    <a:pt x="101" y="257"/>
                  </a:lnTo>
                  <a:lnTo>
                    <a:pt x="112" y="264"/>
                  </a:lnTo>
                  <a:lnTo>
                    <a:pt x="123" y="270"/>
                  </a:lnTo>
                  <a:lnTo>
                    <a:pt x="135" y="271"/>
                  </a:lnTo>
                  <a:lnTo>
                    <a:pt x="145" y="268"/>
                  </a:lnTo>
                  <a:lnTo>
                    <a:pt x="153" y="262"/>
                  </a:lnTo>
                  <a:lnTo>
                    <a:pt x="159" y="248"/>
                  </a:lnTo>
                  <a:lnTo>
                    <a:pt x="160" y="226"/>
                  </a:lnTo>
                  <a:lnTo>
                    <a:pt x="156" y="195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1" name="Freeform 40"/>
            <p:cNvSpPr>
              <a:spLocks/>
            </p:cNvSpPr>
            <p:nvPr/>
          </p:nvSpPr>
          <p:spPr bwMode="auto">
            <a:xfrm>
              <a:off x="2517" y="1541"/>
              <a:ext cx="148" cy="209"/>
            </a:xfrm>
            <a:custGeom>
              <a:avLst/>
              <a:gdLst>
                <a:gd name="T0" fmla="*/ 294 w 295"/>
                <a:gd name="T1" fmla="*/ 320 h 417"/>
                <a:gd name="T2" fmla="*/ 293 w 295"/>
                <a:gd name="T3" fmla="*/ 315 h 417"/>
                <a:gd name="T4" fmla="*/ 288 w 295"/>
                <a:gd name="T5" fmla="*/ 303 h 417"/>
                <a:gd name="T6" fmla="*/ 282 w 295"/>
                <a:gd name="T7" fmla="*/ 283 h 417"/>
                <a:gd name="T8" fmla="*/ 274 w 295"/>
                <a:gd name="T9" fmla="*/ 260 h 417"/>
                <a:gd name="T10" fmla="*/ 265 w 295"/>
                <a:gd name="T11" fmla="*/ 234 h 417"/>
                <a:gd name="T12" fmla="*/ 253 w 295"/>
                <a:gd name="T13" fmla="*/ 205 h 417"/>
                <a:gd name="T14" fmla="*/ 242 w 295"/>
                <a:gd name="T15" fmla="*/ 178 h 417"/>
                <a:gd name="T16" fmla="*/ 230 w 295"/>
                <a:gd name="T17" fmla="*/ 153 h 417"/>
                <a:gd name="T18" fmla="*/ 222 w 295"/>
                <a:gd name="T19" fmla="*/ 140 h 417"/>
                <a:gd name="T20" fmla="*/ 211 w 295"/>
                <a:gd name="T21" fmla="*/ 127 h 417"/>
                <a:gd name="T22" fmla="*/ 196 w 295"/>
                <a:gd name="T23" fmla="*/ 112 h 417"/>
                <a:gd name="T24" fmla="*/ 177 w 295"/>
                <a:gd name="T25" fmla="*/ 97 h 417"/>
                <a:gd name="T26" fmla="*/ 158 w 295"/>
                <a:gd name="T27" fmla="*/ 80 h 417"/>
                <a:gd name="T28" fmla="*/ 137 w 295"/>
                <a:gd name="T29" fmla="*/ 65 h 417"/>
                <a:gd name="T30" fmla="*/ 116 w 295"/>
                <a:gd name="T31" fmla="*/ 51 h 417"/>
                <a:gd name="T32" fmla="*/ 96 w 295"/>
                <a:gd name="T33" fmla="*/ 38 h 417"/>
                <a:gd name="T34" fmla="*/ 75 w 295"/>
                <a:gd name="T35" fmla="*/ 25 h 417"/>
                <a:gd name="T36" fmla="*/ 55 w 295"/>
                <a:gd name="T37" fmla="*/ 15 h 417"/>
                <a:gd name="T38" fmla="*/ 39 w 295"/>
                <a:gd name="T39" fmla="*/ 8 h 417"/>
                <a:gd name="T40" fmla="*/ 25 w 295"/>
                <a:gd name="T41" fmla="*/ 2 h 417"/>
                <a:gd name="T42" fmla="*/ 15 w 295"/>
                <a:gd name="T43" fmla="*/ 0 h 417"/>
                <a:gd name="T44" fmla="*/ 9 w 295"/>
                <a:gd name="T45" fmla="*/ 2 h 417"/>
                <a:gd name="T46" fmla="*/ 7 w 295"/>
                <a:gd name="T47" fmla="*/ 8 h 417"/>
                <a:gd name="T48" fmla="*/ 11 w 295"/>
                <a:gd name="T49" fmla="*/ 17 h 417"/>
                <a:gd name="T50" fmla="*/ 22 w 295"/>
                <a:gd name="T51" fmla="*/ 42 h 417"/>
                <a:gd name="T52" fmla="*/ 26 w 295"/>
                <a:gd name="T53" fmla="*/ 68 h 417"/>
                <a:gd name="T54" fmla="*/ 24 w 295"/>
                <a:gd name="T55" fmla="*/ 94 h 417"/>
                <a:gd name="T56" fmla="*/ 20 w 295"/>
                <a:gd name="T57" fmla="*/ 121 h 417"/>
                <a:gd name="T58" fmla="*/ 13 w 295"/>
                <a:gd name="T59" fmla="*/ 145 h 417"/>
                <a:gd name="T60" fmla="*/ 7 w 295"/>
                <a:gd name="T61" fmla="*/ 167 h 417"/>
                <a:gd name="T62" fmla="*/ 1 w 295"/>
                <a:gd name="T63" fmla="*/ 185 h 417"/>
                <a:gd name="T64" fmla="*/ 0 w 295"/>
                <a:gd name="T65" fmla="*/ 200 h 417"/>
                <a:gd name="T66" fmla="*/ 6 w 295"/>
                <a:gd name="T67" fmla="*/ 216 h 417"/>
                <a:gd name="T68" fmla="*/ 20 w 295"/>
                <a:gd name="T69" fmla="*/ 239 h 417"/>
                <a:gd name="T70" fmla="*/ 40 w 295"/>
                <a:gd name="T71" fmla="*/ 265 h 417"/>
                <a:gd name="T72" fmla="*/ 66 w 295"/>
                <a:gd name="T73" fmla="*/ 294 h 417"/>
                <a:gd name="T74" fmla="*/ 92 w 295"/>
                <a:gd name="T75" fmla="*/ 321 h 417"/>
                <a:gd name="T76" fmla="*/ 120 w 295"/>
                <a:gd name="T77" fmla="*/ 348 h 417"/>
                <a:gd name="T78" fmla="*/ 144 w 295"/>
                <a:gd name="T79" fmla="*/ 370 h 417"/>
                <a:gd name="T80" fmla="*/ 165 w 295"/>
                <a:gd name="T81" fmla="*/ 387 h 417"/>
                <a:gd name="T82" fmla="*/ 184 w 295"/>
                <a:gd name="T83" fmla="*/ 400 h 417"/>
                <a:gd name="T84" fmla="*/ 207 w 295"/>
                <a:gd name="T85" fmla="*/ 410 h 417"/>
                <a:gd name="T86" fmla="*/ 232 w 295"/>
                <a:gd name="T87" fmla="*/ 417 h 417"/>
                <a:gd name="T88" fmla="*/ 253 w 295"/>
                <a:gd name="T89" fmla="*/ 417 h 417"/>
                <a:gd name="T90" fmla="*/ 273 w 295"/>
                <a:gd name="T91" fmla="*/ 410 h 417"/>
                <a:gd name="T92" fmla="*/ 287 w 295"/>
                <a:gd name="T93" fmla="*/ 391 h 417"/>
                <a:gd name="T94" fmla="*/ 295 w 295"/>
                <a:gd name="T95" fmla="*/ 363 h 417"/>
                <a:gd name="T96" fmla="*/ 294 w 295"/>
                <a:gd name="T97" fmla="*/ 32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2" name="Freeform 41"/>
            <p:cNvSpPr>
              <a:spLocks/>
            </p:cNvSpPr>
            <p:nvPr/>
          </p:nvSpPr>
          <p:spPr bwMode="auto">
            <a:xfrm>
              <a:off x="2523" y="1547"/>
              <a:ext cx="139" cy="200"/>
            </a:xfrm>
            <a:custGeom>
              <a:avLst/>
              <a:gdLst>
                <a:gd name="T0" fmla="*/ 0 w 278"/>
                <a:gd name="T1" fmla="*/ 193 h 400"/>
                <a:gd name="T2" fmla="*/ 6 w 278"/>
                <a:gd name="T3" fmla="*/ 208 h 400"/>
                <a:gd name="T4" fmla="*/ 19 w 278"/>
                <a:gd name="T5" fmla="*/ 230 h 400"/>
                <a:gd name="T6" fmla="*/ 38 w 278"/>
                <a:gd name="T7" fmla="*/ 254 h 400"/>
                <a:gd name="T8" fmla="*/ 63 w 278"/>
                <a:gd name="T9" fmla="*/ 281 h 400"/>
                <a:gd name="T10" fmla="*/ 88 w 278"/>
                <a:gd name="T11" fmla="*/ 308 h 400"/>
                <a:gd name="T12" fmla="*/ 113 w 278"/>
                <a:gd name="T13" fmla="*/ 333 h 400"/>
                <a:gd name="T14" fmla="*/ 136 w 278"/>
                <a:gd name="T15" fmla="*/ 355 h 400"/>
                <a:gd name="T16" fmla="*/ 156 w 278"/>
                <a:gd name="T17" fmla="*/ 371 h 400"/>
                <a:gd name="T18" fmla="*/ 174 w 278"/>
                <a:gd name="T19" fmla="*/ 384 h 400"/>
                <a:gd name="T20" fmla="*/ 196 w 278"/>
                <a:gd name="T21" fmla="*/ 394 h 400"/>
                <a:gd name="T22" fmla="*/ 218 w 278"/>
                <a:gd name="T23" fmla="*/ 400 h 400"/>
                <a:gd name="T24" fmla="*/ 239 w 278"/>
                <a:gd name="T25" fmla="*/ 400 h 400"/>
                <a:gd name="T26" fmla="*/ 257 w 278"/>
                <a:gd name="T27" fmla="*/ 392 h 400"/>
                <a:gd name="T28" fmla="*/ 271 w 278"/>
                <a:gd name="T29" fmla="*/ 376 h 400"/>
                <a:gd name="T30" fmla="*/ 278 w 278"/>
                <a:gd name="T31" fmla="*/ 348 h 400"/>
                <a:gd name="T32" fmla="*/ 278 w 278"/>
                <a:gd name="T33" fmla="*/ 307 h 400"/>
                <a:gd name="T34" fmla="*/ 277 w 278"/>
                <a:gd name="T35" fmla="*/ 302 h 400"/>
                <a:gd name="T36" fmla="*/ 273 w 278"/>
                <a:gd name="T37" fmla="*/ 289 h 400"/>
                <a:gd name="T38" fmla="*/ 267 w 278"/>
                <a:gd name="T39" fmla="*/ 271 h 400"/>
                <a:gd name="T40" fmla="*/ 260 w 278"/>
                <a:gd name="T41" fmla="*/ 249 h 400"/>
                <a:gd name="T42" fmla="*/ 250 w 278"/>
                <a:gd name="T43" fmla="*/ 223 h 400"/>
                <a:gd name="T44" fmla="*/ 240 w 278"/>
                <a:gd name="T45" fmla="*/ 196 h 400"/>
                <a:gd name="T46" fmla="*/ 230 w 278"/>
                <a:gd name="T47" fmla="*/ 171 h 400"/>
                <a:gd name="T48" fmla="*/ 218 w 278"/>
                <a:gd name="T49" fmla="*/ 147 h 400"/>
                <a:gd name="T50" fmla="*/ 211 w 278"/>
                <a:gd name="T51" fmla="*/ 135 h 400"/>
                <a:gd name="T52" fmla="*/ 200 w 278"/>
                <a:gd name="T53" fmla="*/ 121 h 400"/>
                <a:gd name="T54" fmla="*/ 186 w 278"/>
                <a:gd name="T55" fmla="*/ 107 h 400"/>
                <a:gd name="T56" fmla="*/ 169 w 278"/>
                <a:gd name="T57" fmla="*/ 92 h 400"/>
                <a:gd name="T58" fmla="*/ 150 w 278"/>
                <a:gd name="T59" fmla="*/ 78 h 400"/>
                <a:gd name="T60" fmla="*/ 131 w 278"/>
                <a:gd name="T61" fmla="*/ 63 h 400"/>
                <a:gd name="T62" fmla="*/ 111 w 278"/>
                <a:gd name="T63" fmla="*/ 49 h 400"/>
                <a:gd name="T64" fmla="*/ 91 w 278"/>
                <a:gd name="T65" fmla="*/ 36 h 400"/>
                <a:gd name="T66" fmla="*/ 72 w 278"/>
                <a:gd name="T67" fmla="*/ 25 h 400"/>
                <a:gd name="T68" fmla="*/ 53 w 278"/>
                <a:gd name="T69" fmla="*/ 14 h 400"/>
                <a:gd name="T70" fmla="*/ 38 w 278"/>
                <a:gd name="T71" fmla="*/ 7 h 400"/>
                <a:gd name="T72" fmla="*/ 24 w 278"/>
                <a:gd name="T73" fmla="*/ 3 h 400"/>
                <a:gd name="T74" fmla="*/ 15 w 278"/>
                <a:gd name="T75" fmla="*/ 0 h 400"/>
                <a:gd name="T76" fmla="*/ 10 w 278"/>
                <a:gd name="T77" fmla="*/ 1 h 400"/>
                <a:gd name="T78" fmla="*/ 8 w 278"/>
                <a:gd name="T79" fmla="*/ 7 h 400"/>
                <a:gd name="T80" fmla="*/ 12 w 278"/>
                <a:gd name="T81" fmla="*/ 16 h 400"/>
                <a:gd name="T82" fmla="*/ 21 w 278"/>
                <a:gd name="T83" fmla="*/ 41 h 400"/>
                <a:gd name="T84" fmla="*/ 24 w 278"/>
                <a:gd name="T85" fmla="*/ 66 h 400"/>
                <a:gd name="T86" fmla="*/ 23 w 278"/>
                <a:gd name="T87" fmla="*/ 90 h 400"/>
                <a:gd name="T88" fmla="*/ 19 w 278"/>
                <a:gd name="T89" fmla="*/ 116 h 400"/>
                <a:gd name="T90" fmla="*/ 13 w 278"/>
                <a:gd name="T91" fmla="*/ 139 h 400"/>
                <a:gd name="T92" fmla="*/ 7 w 278"/>
                <a:gd name="T93" fmla="*/ 159 h 400"/>
                <a:gd name="T94" fmla="*/ 1 w 278"/>
                <a:gd name="T95" fmla="*/ 178 h 400"/>
                <a:gd name="T96" fmla="*/ 0 w 278"/>
                <a:gd name="T97" fmla="*/ 1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3" name="Freeform 42"/>
            <p:cNvSpPr>
              <a:spLocks/>
            </p:cNvSpPr>
            <p:nvPr/>
          </p:nvSpPr>
          <p:spPr bwMode="auto">
            <a:xfrm>
              <a:off x="2528" y="1553"/>
              <a:ext cx="131" cy="191"/>
            </a:xfrm>
            <a:custGeom>
              <a:avLst/>
              <a:gdLst>
                <a:gd name="T0" fmla="*/ 0 w 261"/>
                <a:gd name="T1" fmla="*/ 184 h 381"/>
                <a:gd name="T2" fmla="*/ 4 w 261"/>
                <a:gd name="T3" fmla="*/ 199 h 381"/>
                <a:gd name="T4" fmla="*/ 17 w 261"/>
                <a:gd name="T5" fmla="*/ 219 h 381"/>
                <a:gd name="T6" fmla="*/ 35 w 261"/>
                <a:gd name="T7" fmla="*/ 243 h 381"/>
                <a:gd name="T8" fmla="*/ 57 w 261"/>
                <a:gd name="T9" fmla="*/ 268 h 381"/>
                <a:gd name="T10" fmla="*/ 81 w 261"/>
                <a:gd name="T11" fmla="*/ 294 h 381"/>
                <a:gd name="T12" fmla="*/ 106 w 261"/>
                <a:gd name="T13" fmla="*/ 318 h 381"/>
                <a:gd name="T14" fmla="*/ 128 w 261"/>
                <a:gd name="T15" fmla="*/ 339 h 381"/>
                <a:gd name="T16" fmla="*/ 146 w 261"/>
                <a:gd name="T17" fmla="*/ 353 h 381"/>
                <a:gd name="T18" fmla="*/ 163 w 261"/>
                <a:gd name="T19" fmla="*/ 365 h 381"/>
                <a:gd name="T20" fmla="*/ 183 w 261"/>
                <a:gd name="T21" fmla="*/ 375 h 381"/>
                <a:gd name="T22" fmla="*/ 204 w 261"/>
                <a:gd name="T23" fmla="*/ 381 h 381"/>
                <a:gd name="T24" fmla="*/ 224 w 261"/>
                <a:gd name="T25" fmla="*/ 381 h 381"/>
                <a:gd name="T26" fmla="*/ 242 w 261"/>
                <a:gd name="T27" fmla="*/ 374 h 381"/>
                <a:gd name="T28" fmla="*/ 254 w 261"/>
                <a:gd name="T29" fmla="*/ 358 h 381"/>
                <a:gd name="T30" fmla="*/ 261 w 261"/>
                <a:gd name="T31" fmla="*/ 332 h 381"/>
                <a:gd name="T32" fmla="*/ 261 w 261"/>
                <a:gd name="T33" fmla="*/ 291 h 381"/>
                <a:gd name="T34" fmla="*/ 260 w 261"/>
                <a:gd name="T35" fmla="*/ 287 h 381"/>
                <a:gd name="T36" fmla="*/ 257 w 261"/>
                <a:gd name="T37" fmla="*/ 275 h 381"/>
                <a:gd name="T38" fmla="*/ 251 w 261"/>
                <a:gd name="T39" fmla="*/ 258 h 381"/>
                <a:gd name="T40" fmla="*/ 244 w 261"/>
                <a:gd name="T41" fmla="*/ 236 h 381"/>
                <a:gd name="T42" fmla="*/ 235 w 261"/>
                <a:gd name="T43" fmla="*/ 212 h 381"/>
                <a:gd name="T44" fmla="*/ 226 w 261"/>
                <a:gd name="T45" fmla="*/ 186 h 381"/>
                <a:gd name="T46" fmla="*/ 215 w 261"/>
                <a:gd name="T47" fmla="*/ 162 h 381"/>
                <a:gd name="T48" fmla="*/ 205 w 261"/>
                <a:gd name="T49" fmla="*/ 139 h 381"/>
                <a:gd name="T50" fmla="*/ 198 w 261"/>
                <a:gd name="T51" fmla="*/ 128 h 381"/>
                <a:gd name="T52" fmla="*/ 188 w 261"/>
                <a:gd name="T53" fmla="*/ 115 h 381"/>
                <a:gd name="T54" fmla="*/ 174 w 261"/>
                <a:gd name="T55" fmla="*/ 101 h 381"/>
                <a:gd name="T56" fmla="*/ 158 w 261"/>
                <a:gd name="T57" fmla="*/ 87 h 381"/>
                <a:gd name="T58" fmla="*/ 140 w 261"/>
                <a:gd name="T59" fmla="*/ 74 h 381"/>
                <a:gd name="T60" fmla="*/ 122 w 261"/>
                <a:gd name="T61" fmla="*/ 59 h 381"/>
                <a:gd name="T62" fmla="*/ 103 w 261"/>
                <a:gd name="T63" fmla="*/ 46 h 381"/>
                <a:gd name="T64" fmla="*/ 85 w 261"/>
                <a:gd name="T65" fmla="*/ 33 h 381"/>
                <a:gd name="T66" fmla="*/ 67 w 261"/>
                <a:gd name="T67" fmla="*/ 23 h 381"/>
                <a:gd name="T68" fmla="*/ 50 w 261"/>
                <a:gd name="T69" fmla="*/ 14 h 381"/>
                <a:gd name="T70" fmla="*/ 35 w 261"/>
                <a:gd name="T71" fmla="*/ 6 h 381"/>
                <a:gd name="T72" fmla="*/ 23 w 261"/>
                <a:gd name="T73" fmla="*/ 1 h 381"/>
                <a:gd name="T74" fmla="*/ 13 w 261"/>
                <a:gd name="T75" fmla="*/ 0 h 381"/>
                <a:gd name="T76" fmla="*/ 9 w 261"/>
                <a:gd name="T77" fmla="*/ 1 h 381"/>
                <a:gd name="T78" fmla="*/ 8 w 261"/>
                <a:gd name="T79" fmla="*/ 6 h 381"/>
                <a:gd name="T80" fmla="*/ 11 w 261"/>
                <a:gd name="T81" fmla="*/ 15 h 381"/>
                <a:gd name="T82" fmla="*/ 20 w 261"/>
                <a:gd name="T83" fmla="*/ 38 h 381"/>
                <a:gd name="T84" fmla="*/ 24 w 261"/>
                <a:gd name="T85" fmla="*/ 62 h 381"/>
                <a:gd name="T86" fmla="*/ 22 w 261"/>
                <a:gd name="T87" fmla="*/ 86 h 381"/>
                <a:gd name="T88" fmla="*/ 18 w 261"/>
                <a:gd name="T89" fmla="*/ 109 h 381"/>
                <a:gd name="T90" fmla="*/ 11 w 261"/>
                <a:gd name="T91" fmla="*/ 132 h 381"/>
                <a:gd name="T92" fmla="*/ 5 w 261"/>
                <a:gd name="T93" fmla="*/ 153 h 381"/>
                <a:gd name="T94" fmla="*/ 1 w 261"/>
                <a:gd name="T95" fmla="*/ 170 h 381"/>
                <a:gd name="T96" fmla="*/ 0 w 261"/>
                <a:gd name="T97" fmla="*/ 18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4" name="Freeform 43"/>
            <p:cNvSpPr>
              <a:spLocks/>
            </p:cNvSpPr>
            <p:nvPr/>
          </p:nvSpPr>
          <p:spPr bwMode="auto">
            <a:xfrm>
              <a:off x="2533" y="1558"/>
              <a:ext cx="123" cy="183"/>
            </a:xfrm>
            <a:custGeom>
              <a:avLst/>
              <a:gdLst>
                <a:gd name="T0" fmla="*/ 0 w 246"/>
                <a:gd name="T1" fmla="*/ 176 h 365"/>
                <a:gd name="T2" fmla="*/ 5 w 246"/>
                <a:gd name="T3" fmla="*/ 190 h 365"/>
                <a:gd name="T4" fmla="*/ 16 w 246"/>
                <a:gd name="T5" fmla="*/ 210 h 365"/>
                <a:gd name="T6" fmla="*/ 33 w 246"/>
                <a:gd name="T7" fmla="*/ 233 h 365"/>
                <a:gd name="T8" fmla="*/ 54 w 246"/>
                <a:gd name="T9" fmla="*/ 257 h 365"/>
                <a:gd name="T10" fmla="*/ 76 w 246"/>
                <a:gd name="T11" fmla="*/ 281 h 365"/>
                <a:gd name="T12" fmla="*/ 98 w 246"/>
                <a:gd name="T13" fmla="*/ 304 h 365"/>
                <a:gd name="T14" fmla="*/ 119 w 246"/>
                <a:gd name="T15" fmla="*/ 324 h 365"/>
                <a:gd name="T16" fmla="*/ 136 w 246"/>
                <a:gd name="T17" fmla="*/ 339 h 365"/>
                <a:gd name="T18" fmla="*/ 153 w 246"/>
                <a:gd name="T19" fmla="*/ 350 h 365"/>
                <a:gd name="T20" fmla="*/ 172 w 246"/>
                <a:gd name="T21" fmla="*/ 360 h 365"/>
                <a:gd name="T22" fmla="*/ 191 w 246"/>
                <a:gd name="T23" fmla="*/ 365 h 365"/>
                <a:gd name="T24" fmla="*/ 210 w 246"/>
                <a:gd name="T25" fmla="*/ 365 h 365"/>
                <a:gd name="T26" fmla="*/ 227 w 246"/>
                <a:gd name="T27" fmla="*/ 358 h 365"/>
                <a:gd name="T28" fmla="*/ 239 w 246"/>
                <a:gd name="T29" fmla="*/ 342 h 365"/>
                <a:gd name="T30" fmla="*/ 246 w 246"/>
                <a:gd name="T31" fmla="*/ 317 h 365"/>
                <a:gd name="T32" fmla="*/ 246 w 246"/>
                <a:gd name="T33" fmla="*/ 279 h 365"/>
                <a:gd name="T34" fmla="*/ 244 w 246"/>
                <a:gd name="T35" fmla="*/ 276 h 365"/>
                <a:gd name="T36" fmla="*/ 241 w 246"/>
                <a:gd name="T37" fmla="*/ 264 h 365"/>
                <a:gd name="T38" fmla="*/ 236 w 246"/>
                <a:gd name="T39" fmla="*/ 248 h 365"/>
                <a:gd name="T40" fmla="*/ 229 w 246"/>
                <a:gd name="T41" fmla="*/ 227 h 365"/>
                <a:gd name="T42" fmla="*/ 221 w 246"/>
                <a:gd name="T43" fmla="*/ 204 h 365"/>
                <a:gd name="T44" fmla="*/ 212 w 246"/>
                <a:gd name="T45" fmla="*/ 180 h 365"/>
                <a:gd name="T46" fmla="*/ 203 w 246"/>
                <a:gd name="T47" fmla="*/ 156 h 365"/>
                <a:gd name="T48" fmla="*/ 192 w 246"/>
                <a:gd name="T49" fmla="*/ 134 h 365"/>
                <a:gd name="T50" fmla="*/ 186 w 246"/>
                <a:gd name="T51" fmla="*/ 123 h 365"/>
                <a:gd name="T52" fmla="*/ 176 w 246"/>
                <a:gd name="T53" fmla="*/ 111 h 365"/>
                <a:gd name="T54" fmla="*/ 164 w 246"/>
                <a:gd name="T55" fmla="*/ 98 h 365"/>
                <a:gd name="T56" fmla="*/ 149 w 246"/>
                <a:gd name="T57" fmla="*/ 84 h 365"/>
                <a:gd name="T58" fmla="*/ 133 w 246"/>
                <a:gd name="T59" fmla="*/ 70 h 365"/>
                <a:gd name="T60" fmla="*/ 115 w 246"/>
                <a:gd name="T61" fmla="*/ 58 h 365"/>
                <a:gd name="T62" fmla="*/ 98 w 246"/>
                <a:gd name="T63" fmla="*/ 45 h 365"/>
                <a:gd name="T64" fmla="*/ 81 w 246"/>
                <a:gd name="T65" fmla="*/ 32 h 365"/>
                <a:gd name="T66" fmla="*/ 63 w 246"/>
                <a:gd name="T67" fmla="*/ 22 h 365"/>
                <a:gd name="T68" fmla="*/ 48 w 246"/>
                <a:gd name="T69" fmla="*/ 14 h 365"/>
                <a:gd name="T70" fmla="*/ 35 w 246"/>
                <a:gd name="T71" fmla="*/ 7 h 365"/>
                <a:gd name="T72" fmla="*/ 23 w 246"/>
                <a:gd name="T73" fmla="*/ 3 h 365"/>
                <a:gd name="T74" fmla="*/ 14 w 246"/>
                <a:gd name="T75" fmla="*/ 0 h 365"/>
                <a:gd name="T76" fmla="*/ 9 w 246"/>
                <a:gd name="T77" fmla="*/ 1 h 365"/>
                <a:gd name="T78" fmla="*/ 8 w 246"/>
                <a:gd name="T79" fmla="*/ 7 h 365"/>
                <a:gd name="T80" fmla="*/ 12 w 246"/>
                <a:gd name="T81" fmla="*/ 15 h 365"/>
                <a:gd name="T82" fmla="*/ 20 w 246"/>
                <a:gd name="T83" fmla="*/ 37 h 365"/>
                <a:gd name="T84" fmla="*/ 23 w 246"/>
                <a:gd name="T85" fmla="*/ 60 h 365"/>
                <a:gd name="T86" fmla="*/ 21 w 246"/>
                <a:gd name="T87" fmla="*/ 83 h 365"/>
                <a:gd name="T88" fmla="*/ 17 w 246"/>
                <a:gd name="T89" fmla="*/ 106 h 365"/>
                <a:gd name="T90" fmla="*/ 12 w 246"/>
                <a:gd name="T91" fmla="*/ 127 h 365"/>
                <a:gd name="T92" fmla="*/ 6 w 246"/>
                <a:gd name="T93" fmla="*/ 147 h 365"/>
                <a:gd name="T94" fmla="*/ 1 w 246"/>
                <a:gd name="T95" fmla="*/ 164 h 365"/>
                <a:gd name="T96" fmla="*/ 0 w 246"/>
                <a:gd name="T97" fmla="*/ 17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5" name="Freeform 44"/>
            <p:cNvSpPr>
              <a:spLocks/>
            </p:cNvSpPr>
            <p:nvPr/>
          </p:nvSpPr>
          <p:spPr bwMode="auto">
            <a:xfrm>
              <a:off x="2538" y="1564"/>
              <a:ext cx="114" cy="173"/>
            </a:xfrm>
            <a:custGeom>
              <a:avLst/>
              <a:gdLst>
                <a:gd name="T0" fmla="*/ 0 w 229"/>
                <a:gd name="T1" fmla="*/ 168 h 346"/>
                <a:gd name="T2" fmla="*/ 5 w 229"/>
                <a:gd name="T3" fmla="*/ 182 h 346"/>
                <a:gd name="T4" fmla="*/ 15 w 229"/>
                <a:gd name="T5" fmla="*/ 200 h 346"/>
                <a:gd name="T6" fmla="*/ 32 w 229"/>
                <a:gd name="T7" fmla="*/ 222 h 346"/>
                <a:gd name="T8" fmla="*/ 50 w 229"/>
                <a:gd name="T9" fmla="*/ 245 h 346"/>
                <a:gd name="T10" fmla="*/ 71 w 229"/>
                <a:gd name="T11" fmla="*/ 268 h 346"/>
                <a:gd name="T12" fmla="*/ 91 w 229"/>
                <a:gd name="T13" fmla="*/ 290 h 346"/>
                <a:gd name="T14" fmla="*/ 111 w 229"/>
                <a:gd name="T15" fmla="*/ 308 h 346"/>
                <a:gd name="T16" fmla="*/ 127 w 229"/>
                <a:gd name="T17" fmla="*/ 322 h 346"/>
                <a:gd name="T18" fmla="*/ 142 w 229"/>
                <a:gd name="T19" fmla="*/ 333 h 346"/>
                <a:gd name="T20" fmla="*/ 161 w 229"/>
                <a:gd name="T21" fmla="*/ 342 h 346"/>
                <a:gd name="T22" fmla="*/ 179 w 229"/>
                <a:gd name="T23" fmla="*/ 346 h 346"/>
                <a:gd name="T24" fmla="*/ 196 w 229"/>
                <a:gd name="T25" fmla="*/ 346 h 346"/>
                <a:gd name="T26" fmla="*/ 211 w 229"/>
                <a:gd name="T27" fmla="*/ 341 h 346"/>
                <a:gd name="T28" fmla="*/ 223 w 229"/>
                <a:gd name="T29" fmla="*/ 326 h 346"/>
                <a:gd name="T30" fmla="*/ 229 w 229"/>
                <a:gd name="T31" fmla="*/ 300 h 346"/>
                <a:gd name="T32" fmla="*/ 229 w 229"/>
                <a:gd name="T33" fmla="*/ 265 h 346"/>
                <a:gd name="T34" fmla="*/ 227 w 229"/>
                <a:gd name="T35" fmla="*/ 261 h 346"/>
                <a:gd name="T36" fmla="*/ 224 w 229"/>
                <a:gd name="T37" fmla="*/ 250 h 346"/>
                <a:gd name="T38" fmla="*/ 219 w 229"/>
                <a:gd name="T39" fmla="*/ 235 h 346"/>
                <a:gd name="T40" fmla="*/ 214 w 229"/>
                <a:gd name="T41" fmla="*/ 214 h 346"/>
                <a:gd name="T42" fmla="*/ 207 w 229"/>
                <a:gd name="T43" fmla="*/ 192 h 346"/>
                <a:gd name="T44" fmla="*/ 197 w 229"/>
                <a:gd name="T45" fmla="*/ 169 h 346"/>
                <a:gd name="T46" fmla="*/ 189 w 229"/>
                <a:gd name="T47" fmla="*/ 146 h 346"/>
                <a:gd name="T48" fmla="*/ 180 w 229"/>
                <a:gd name="T49" fmla="*/ 125 h 346"/>
                <a:gd name="T50" fmla="*/ 174 w 229"/>
                <a:gd name="T51" fmla="*/ 115 h 346"/>
                <a:gd name="T52" fmla="*/ 165 w 229"/>
                <a:gd name="T53" fmla="*/ 103 h 346"/>
                <a:gd name="T54" fmla="*/ 154 w 229"/>
                <a:gd name="T55" fmla="*/ 92 h 346"/>
                <a:gd name="T56" fmla="*/ 140 w 229"/>
                <a:gd name="T57" fmla="*/ 79 h 346"/>
                <a:gd name="T58" fmla="*/ 125 w 229"/>
                <a:gd name="T59" fmla="*/ 67 h 346"/>
                <a:gd name="T60" fmla="*/ 109 w 229"/>
                <a:gd name="T61" fmla="*/ 54 h 346"/>
                <a:gd name="T62" fmla="*/ 93 w 229"/>
                <a:gd name="T63" fmla="*/ 41 h 346"/>
                <a:gd name="T64" fmla="*/ 76 w 229"/>
                <a:gd name="T65" fmla="*/ 30 h 346"/>
                <a:gd name="T66" fmla="*/ 60 w 229"/>
                <a:gd name="T67" fmla="*/ 20 h 346"/>
                <a:gd name="T68" fmla="*/ 45 w 229"/>
                <a:gd name="T69" fmla="*/ 11 h 346"/>
                <a:gd name="T70" fmla="*/ 33 w 229"/>
                <a:gd name="T71" fmla="*/ 6 h 346"/>
                <a:gd name="T72" fmla="*/ 22 w 229"/>
                <a:gd name="T73" fmla="*/ 1 h 346"/>
                <a:gd name="T74" fmla="*/ 14 w 229"/>
                <a:gd name="T75" fmla="*/ 0 h 346"/>
                <a:gd name="T76" fmla="*/ 8 w 229"/>
                <a:gd name="T77" fmla="*/ 1 h 346"/>
                <a:gd name="T78" fmla="*/ 7 w 229"/>
                <a:gd name="T79" fmla="*/ 6 h 346"/>
                <a:gd name="T80" fmla="*/ 11 w 229"/>
                <a:gd name="T81" fmla="*/ 14 h 346"/>
                <a:gd name="T82" fmla="*/ 19 w 229"/>
                <a:gd name="T83" fmla="*/ 34 h 346"/>
                <a:gd name="T84" fmla="*/ 21 w 229"/>
                <a:gd name="T85" fmla="*/ 56 h 346"/>
                <a:gd name="T86" fmla="*/ 20 w 229"/>
                <a:gd name="T87" fmla="*/ 78 h 346"/>
                <a:gd name="T88" fmla="*/ 17 w 229"/>
                <a:gd name="T89" fmla="*/ 100 h 346"/>
                <a:gd name="T90" fmla="*/ 11 w 229"/>
                <a:gd name="T91" fmla="*/ 121 h 346"/>
                <a:gd name="T92" fmla="*/ 6 w 229"/>
                <a:gd name="T93" fmla="*/ 139 h 346"/>
                <a:gd name="T94" fmla="*/ 2 w 229"/>
                <a:gd name="T95" fmla="*/ 155 h 346"/>
                <a:gd name="T96" fmla="*/ 0 w 229"/>
                <a:gd name="T97" fmla="*/ 16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Freeform 45"/>
            <p:cNvSpPr>
              <a:spLocks/>
            </p:cNvSpPr>
            <p:nvPr/>
          </p:nvSpPr>
          <p:spPr bwMode="auto">
            <a:xfrm>
              <a:off x="2543" y="1570"/>
              <a:ext cx="106" cy="164"/>
            </a:xfrm>
            <a:custGeom>
              <a:avLst/>
              <a:gdLst>
                <a:gd name="T0" fmla="*/ 0 w 212"/>
                <a:gd name="T1" fmla="*/ 159 h 330"/>
                <a:gd name="T2" fmla="*/ 3 w 212"/>
                <a:gd name="T3" fmla="*/ 172 h 330"/>
                <a:gd name="T4" fmla="*/ 14 w 212"/>
                <a:gd name="T5" fmla="*/ 190 h 330"/>
                <a:gd name="T6" fmla="*/ 29 w 212"/>
                <a:gd name="T7" fmla="*/ 210 h 330"/>
                <a:gd name="T8" fmla="*/ 46 w 212"/>
                <a:gd name="T9" fmla="*/ 233 h 330"/>
                <a:gd name="T10" fmla="*/ 65 w 212"/>
                <a:gd name="T11" fmla="*/ 255 h 330"/>
                <a:gd name="T12" fmla="*/ 85 w 212"/>
                <a:gd name="T13" fmla="*/ 276 h 330"/>
                <a:gd name="T14" fmla="*/ 102 w 212"/>
                <a:gd name="T15" fmla="*/ 293 h 330"/>
                <a:gd name="T16" fmla="*/ 117 w 212"/>
                <a:gd name="T17" fmla="*/ 307 h 330"/>
                <a:gd name="T18" fmla="*/ 131 w 212"/>
                <a:gd name="T19" fmla="*/ 317 h 330"/>
                <a:gd name="T20" fmla="*/ 147 w 212"/>
                <a:gd name="T21" fmla="*/ 325 h 330"/>
                <a:gd name="T22" fmla="*/ 165 w 212"/>
                <a:gd name="T23" fmla="*/ 330 h 330"/>
                <a:gd name="T24" fmla="*/ 181 w 212"/>
                <a:gd name="T25" fmla="*/ 330 h 330"/>
                <a:gd name="T26" fmla="*/ 195 w 212"/>
                <a:gd name="T27" fmla="*/ 323 h 330"/>
                <a:gd name="T28" fmla="*/ 206 w 212"/>
                <a:gd name="T29" fmla="*/ 309 h 330"/>
                <a:gd name="T30" fmla="*/ 212 w 212"/>
                <a:gd name="T31" fmla="*/ 286 h 330"/>
                <a:gd name="T32" fmla="*/ 212 w 212"/>
                <a:gd name="T33" fmla="*/ 251 h 330"/>
                <a:gd name="T34" fmla="*/ 211 w 212"/>
                <a:gd name="T35" fmla="*/ 248 h 330"/>
                <a:gd name="T36" fmla="*/ 208 w 212"/>
                <a:gd name="T37" fmla="*/ 238 h 330"/>
                <a:gd name="T38" fmla="*/ 204 w 212"/>
                <a:gd name="T39" fmla="*/ 223 h 330"/>
                <a:gd name="T40" fmla="*/ 198 w 212"/>
                <a:gd name="T41" fmla="*/ 204 h 330"/>
                <a:gd name="T42" fmla="*/ 191 w 212"/>
                <a:gd name="T43" fmla="*/ 182 h 330"/>
                <a:gd name="T44" fmla="*/ 184 w 212"/>
                <a:gd name="T45" fmla="*/ 160 h 330"/>
                <a:gd name="T46" fmla="*/ 176 w 212"/>
                <a:gd name="T47" fmla="*/ 138 h 330"/>
                <a:gd name="T48" fmla="*/ 168 w 212"/>
                <a:gd name="T49" fmla="*/ 119 h 330"/>
                <a:gd name="T50" fmla="*/ 162 w 212"/>
                <a:gd name="T51" fmla="*/ 110 h 330"/>
                <a:gd name="T52" fmla="*/ 153 w 212"/>
                <a:gd name="T53" fmla="*/ 98 h 330"/>
                <a:gd name="T54" fmla="*/ 143 w 212"/>
                <a:gd name="T55" fmla="*/ 87 h 330"/>
                <a:gd name="T56" fmla="*/ 130 w 212"/>
                <a:gd name="T57" fmla="*/ 75 h 330"/>
                <a:gd name="T58" fmla="*/ 116 w 212"/>
                <a:gd name="T59" fmla="*/ 62 h 330"/>
                <a:gd name="T60" fmla="*/ 101 w 212"/>
                <a:gd name="T61" fmla="*/ 51 h 330"/>
                <a:gd name="T62" fmla="*/ 85 w 212"/>
                <a:gd name="T63" fmla="*/ 39 h 330"/>
                <a:gd name="T64" fmla="*/ 70 w 212"/>
                <a:gd name="T65" fmla="*/ 29 h 330"/>
                <a:gd name="T66" fmla="*/ 55 w 212"/>
                <a:gd name="T67" fmla="*/ 20 h 330"/>
                <a:gd name="T68" fmla="*/ 42 w 212"/>
                <a:gd name="T69" fmla="*/ 12 h 330"/>
                <a:gd name="T70" fmla="*/ 30 w 212"/>
                <a:gd name="T71" fmla="*/ 5 h 330"/>
                <a:gd name="T72" fmla="*/ 19 w 212"/>
                <a:gd name="T73" fmla="*/ 1 h 330"/>
                <a:gd name="T74" fmla="*/ 12 w 212"/>
                <a:gd name="T75" fmla="*/ 0 h 330"/>
                <a:gd name="T76" fmla="*/ 8 w 212"/>
                <a:gd name="T77" fmla="*/ 1 h 330"/>
                <a:gd name="T78" fmla="*/ 7 w 212"/>
                <a:gd name="T79" fmla="*/ 5 h 330"/>
                <a:gd name="T80" fmla="*/ 10 w 212"/>
                <a:gd name="T81" fmla="*/ 13 h 330"/>
                <a:gd name="T82" fmla="*/ 17 w 212"/>
                <a:gd name="T83" fmla="*/ 33 h 330"/>
                <a:gd name="T84" fmla="*/ 19 w 212"/>
                <a:gd name="T85" fmla="*/ 54 h 330"/>
                <a:gd name="T86" fmla="*/ 18 w 212"/>
                <a:gd name="T87" fmla="*/ 75 h 330"/>
                <a:gd name="T88" fmla="*/ 15 w 212"/>
                <a:gd name="T89" fmla="*/ 96 h 330"/>
                <a:gd name="T90" fmla="*/ 9 w 212"/>
                <a:gd name="T91" fmla="*/ 115 h 330"/>
                <a:gd name="T92" fmla="*/ 4 w 212"/>
                <a:gd name="T93" fmla="*/ 133 h 330"/>
                <a:gd name="T94" fmla="*/ 1 w 212"/>
                <a:gd name="T95" fmla="*/ 148 h 330"/>
                <a:gd name="T96" fmla="*/ 0 w 212"/>
                <a:gd name="T97" fmla="*/ 15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7" name="Freeform 46"/>
            <p:cNvSpPr>
              <a:spLocks/>
            </p:cNvSpPr>
            <p:nvPr/>
          </p:nvSpPr>
          <p:spPr bwMode="auto">
            <a:xfrm>
              <a:off x="2549" y="1575"/>
              <a:ext cx="98" cy="156"/>
            </a:xfrm>
            <a:custGeom>
              <a:avLst/>
              <a:gdLst>
                <a:gd name="T0" fmla="*/ 0 w 196"/>
                <a:gd name="T1" fmla="*/ 151 h 312"/>
                <a:gd name="T2" fmla="*/ 4 w 196"/>
                <a:gd name="T3" fmla="*/ 163 h 312"/>
                <a:gd name="T4" fmla="*/ 13 w 196"/>
                <a:gd name="T5" fmla="*/ 179 h 312"/>
                <a:gd name="T6" fmla="*/ 26 w 196"/>
                <a:gd name="T7" fmla="*/ 199 h 312"/>
                <a:gd name="T8" fmla="*/ 42 w 196"/>
                <a:gd name="T9" fmla="*/ 220 h 312"/>
                <a:gd name="T10" fmla="*/ 60 w 196"/>
                <a:gd name="T11" fmla="*/ 242 h 312"/>
                <a:gd name="T12" fmla="*/ 77 w 196"/>
                <a:gd name="T13" fmla="*/ 261 h 312"/>
                <a:gd name="T14" fmla="*/ 93 w 196"/>
                <a:gd name="T15" fmla="*/ 277 h 312"/>
                <a:gd name="T16" fmla="*/ 107 w 196"/>
                <a:gd name="T17" fmla="*/ 290 h 312"/>
                <a:gd name="T18" fmla="*/ 121 w 196"/>
                <a:gd name="T19" fmla="*/ 299 h 312"/>
                <a:gd name="T20" fmla="*/ 136 w 196"/>
                <a:gd name="T21" fmla="*/ 307 h 312"/>
                <a:gd name="T22" fmla="*/ 152 w 196"/>
                <a:gd name="T23" fmla="*/ 312 h 312"/>
                <a:gd name="T24" fmla="*/ 167 w 196"/>
                <a:gd name="T25" fmla="*/ 312 h 312"/>
                <a:gd name="T26" fmla="*/ 180 w 196"/>
                <a:gd name="T27" fmla="*/ 305 h 312"/>
                <a:gd name="T28" fmla="*/ 190 w 196"/>
                <a:gd name="T29" fmla="*/ 292 h 312"/>
                <a:gd name="T30" fmla="*/ 196 w 196"/>
                <a:gd name="T31" fmla="*/ 269 h 312"/>
                <a:gd name="T32" fmla="*/ 196 w 196"/>
                <a:gd name="T33" fmla="*/ 237 h 312"/>
                <a:gd name="T34" fmla="*/ 195 w 196"/>
                <a:gd name="T35" fmla="*/ 234 h 312"/>
                <a:gd name="T36" fmla="*/ 193 w 196"/>
                <a:gd name="T37" fmla="*/ 224 h 312"/>
                <a:gd name="T38" fmla="*/ 188 w 196"/>
                <a:gd name="T39" fmla="*/ 209 h 312"/>
                <a:gd name="T40" fmla="*/ 183 w 196"/>
                <a:gd name="T41" fmla="*/ 191 h 312"/>
                <a:gd name="T42" fmla="*/ 178 w 196"/>
                <a:gd name="T43" fmla="*/ 171 h 312"/>
                <a:gd name="T44" fmla="*/ 171 w 196"/>
                <a:gd name="T45" fmla="*/ 151 h 312"/>
                <a:gd name="T46" fmla="*/ 163 w 196"/>
                <a:gd name="T47" fmla="*/ 130 h 312"/>
                <a:gd name="T48" fmla="*/ 156 w 196"/>
                <a:gd name="T49" fmla="*/ 112 h 312"/>
                <a:gd name="T50" fmla="*/ 143 w 196"/>
                <a:gd name="T51" fmla="*/ 92 h 312"/>
                <a:gd name="T52" fmla="*/ 121 w 196"/>
                <a:gd name="T53" fmla="*/ 70 h 312"/>
                <a:gd name="T54" fmla="*/ 93 w 196"/>
                <a:gd name="T55" fmla="*/ 47 h 312"/>
                <a:gd name="T56" fmla="*/ 66 w 196"/>
                <a:gd name="T57" fmla="*/ 26 h 312"/>
                <a:gd name="T58" fmla="*/ 39 w 196"/>
                <a:gd name="T59" fmla="*/ 10 h 312"/>
                <a:gd name="T60" fmla="*/ 20 w 196"/>
                <a:gd name="T61" fmla="*/ 0 h 312"/>
                <a:gd name="T62" fmla="*/ 8 w 196"/>
                <a:gd name="T63" fmla="*/ 0 h 312"/>
                <a:gd name="T64" fmla="*/ 11 w 196"/>
                <a:gd name="T65" fmla="*/ 11 h 312"/>
                <a:gd name="T66" fmla="*/ 17 w 196"/>
                <a:gd name="T67" fmla="*/ 31 h 312"/>
                <a:gd name="T68" fmla="*/ 19 w 196"/>
                <a:gd name="T69" fmla="*/ 50 h 312"/>
                <a:gd name="T70" fmla="*/ 17 w 196"/>
                <a:gd name="T71" fmla="*/ 70 h 312"/>
                <a:gd name="T72" fmla="*/ 14 w 196"/>
                <a:gd name="T73" fmla="*/ 90 h 312"/>
                <a:gd name="T74" fmla="*/ 9 w 196"/>
                <a:gd name="T75" fmla="*/ 108 h 312"/>
                <a:gd name="T76" fmla="*/ 5 w 196"/>
                <a:gd name="T77" fmla="*/ 125 h 312"/>
                <a:gd name="T78" fmla="*/ 1 w 196"/>
                <a:gd name="T79" fmla="*/ 139 h 312"/>
                <a:gd name="T80" fmla="*/ 0 w 196"/>
                <a:gd name="T81" fmla="*/ 15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8" name="Freeform 47"/>
            <p:cNvSpPr>
              <a:spLocks/>
            </p:cNvSpPr>
            <p:nvPr/>
          </p:nvSpPr>
          <p:spPr bwMode="auto">
            <a:xfrm>
              <a:off x="2553" y="1581"/>
              <a:ext cx="90" cy="147"/>
            </a:xfrm>
            <a:custGeom>
              <a:avLst/>
              <a:gdLst>
                <a:gd name="T0" fmla="*/ 180 w 180"/>
                <a:gd name="T1" fmla="*/ 224 h 294"/>
                <a:gd name="T2" fmla="*/ 179 w 180"/>
                <a:gd name="T3" fmla="*/ 220 h 294"/>
                <a:gd name="T4" fmla="*/ 177 w 180"/>
                <a:gd name="T5" fmla="*/ 211 h 294"/>
                <a:gd name="T6" fmla="*/ 173 w 180"/>
                <a:gd name="T7" fmla="*/ 197 h 294"/>
                <a:gd name="T8" fmla="*/ 170 w 180"/>
                <a:gd name="T9" fmla="*/ 181 h 294"/>
                <a:gd name="T10" fmla="*/ 164 w 180"/>
                <a:gd name="T11" fmla="*/ 162 h 294"/>
                <a:gd name="T12" fmla="*/ 158 w 180"/>
                <a:gd name="T13" fmla="*/ 142 h 294"/>
                <a:gd name="T14" fmla="*/ 151 w 180"/>
                <a:gd name="T15" fmla="*/ 122 h 294"/>
                <a:gd name="T16" fmla="*/ 144 w 180"/>
                <a:gd name="T17" fmla="*/ 105 h 294"/>
                <a:gd name="T18" fmla="*/ 133 w 180"/>
                <a:gd name="T19" fmla="*/ 87 h 294"/>
                <a:gd name="T20" fmla="*/ 112 w 180"/>
                <a:gd name="T21" fmla="*/ 66 h 294"/>
                <a:gd name="T22" fmla="*/ 88 w 180"/>
                <a:gd name="T23" fmla="*/ 44 h 294"/>
                <a:gd name="T24" fmla="*/ 63 w 180"/>
                <a:gd name="T25" fmla="*/ 24 h 294"/>
                <a:gd name="T26" fmla="*/ 38 w 180"/>
                <a:gd name="T27" fmla="*/ 10 h 294"/>
                <a:gd name="T28" fmla="*/ 20 w 180"/>
                <a:gd name="T29" fmla="*/ 0 h 294"/>
                <a:gd name="T30" fmla="*/ 10 w 180"/>
                <a:gd name="T31" fmla="*/ 0 h 294"/>
                <a:gd name="T32" fmla="*/ 11 w 180"/>
                <a:gd name="T33" fmla="*/ 11 h 294"/>
                <a:gd name="T34" fmla="*/ 19 w 180"/>
                <a:gd name="T35" fmla="*/ 48 h 294"/>
                <a:gd name="T36" fmla="*/ 14 w 180"/>
                <a:gd name="T37" fmla="*/ 86 h 294"/>
                <a:gd name="T38" fmla="*/ 5 w 180"/>
                <a:gd name="T39" fmla="*/ 119 h 294"/>
                <a:gd name="T40" fmla="*/ 0 w 180"/>
                <a:gd name="T41" fmla="*/ 143 h 294"/>
                <a:gd name="T42" fmla="*/ 4 w 180"/>
                <a:gd name="T43" fmla="*/ 155 h 294"/>
                <a:gd name="T44" fmla="*/ 12 w 180"/>
                <a:gd name="T45" fmla="*/ 171 h 294"/>
                <a:gd name="T46" fmla="*/ 25 w 180"/>
                <a:gd name="T47" fmla="*/ 188 h 294"/>
                <a:gd name="T48" fmla="*/ 40 w 180"/>
                <a:gd name="T49" fmla="*/ 209 h 294"/>
                <a:gd name="T50" fmla="*/ 56 w 180"/>
                <a:gd name="T51" fmla="*/ 228 h 294"/>
                <a:gd name="T52" fmla="*/ 72 w 180"/>
                <a:gd name="T53" fmla="*/ 247 h 294"/>
                <a:gd name="T54" fmla="*/ 87 w 180"/>
                <a:gd name="T55" fmla="*/ 263 h 294"/>
                <a:gd name="T56" fmla="*/ 99 w 180"/>
                <a:gd name="T57" fmla="*/ 274 h 294"/>
                <a:gd name="T58" fmla="*/ 111 w 180"/>
                <a:gd name="T59" fmla="*/ 284 h 294"/>
                <a:gd name="T60" fmla="*/ 125 w 180"/>
                <a:gd name="T61" fmla="*/ 291 h 294"/>
                <a:gd name="T62" fmla="*/ 140 w 180"/>
                <a:gd name="T63" fmla="*/ 294 h 294"/>
                <a:gd name="T64" fmla="*/ 154 w 180"/>
                <a:gd name="T65" fmla="*/ 294 h 294"/>
                <a:gd name="T66" fmla="*/ 166 w 180"/>
                <a:gd name="T67" fmla="*/ 288 h 294"/>
                <a:gd name="T68" fmla="*/ 176 w 180"/>
                <a:gd name="T69" fmla="*/ 276 h 294"/>
                <a:gd name="T70" fmla="*/ 180 w 180"/>
                <a:gd name="T71" fmla="*/ 255 h 294"/>
                <a:gd name="T72" fmla="*/ 180 w 180"/>
                <a:gd name="T73" fmla="*/ 22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9" name="Freeform 48"/>
            <p:cNvSpPr>
              <a:spLocks/>
            </p:cNvSpPr>
            <p:nvPr/>
          </p:nvSpPr>
          <p:spPr bwMode="auto">
            <a:xfrm>
              <a:off x="2779" y="1128"/>
              <a:ext cx="199" cy="336"/>
            </a:xfrm>
            <a:custGeom>
              <a:avLst/>
              <a:gdLst>
                <a:gd name="T0" fmla="*/ 210 w 398"/>
                <a:gd name="T1" fmla="*/ 1 h 672"/>
                <a:gd name="T2" fmla="*/ 196 w 398"/>
                <a:gd name="T3" fmla="*/ 0 h 672"/>
                <a:gd name="T4" fmla="*/ 172 w 398"/>
                <a:gd name="T5" fmla="*/ 1 h 672"/>
                <a:gd name="T6" fmla="*/ 142 w 398"/>
                <a:gd name="T7" fmla="*/ 7 h 672"/>
                <a:gd name="T8" fmla="*/ 107 w 398"/>
                <a:gd name="T9" fmla="*/ 23 h 672"/>
                <a:gd name="T10" fmla="*/ 73 w 398"/>
                <a:gd name="T11" fmla="*/ 53 h 672"/>
                <a:gd name="T12" fmla="*/ 42 w 398"/>
                <a:gd name="T13" fmla="*/ 98 h 672"/>
                <a:gd name="T14" fmla="*/ 19 w 398"/>
                <a:gd name="T15" fmla="*/ 163 h 672"/>
                <a:gd name="T16" fmla="*/ 1 w 398"/>
                <a:gd name="T17" fmla="*/ 288 h 672"/>
                <a:gd name="T18" fmla="*/ 5 w 398"/>
                <a:gd name="T19" fmla="*/ 419 h 672"/>
                <a:gd name="T20" fmla="*/ 30 w 398"/>
                <a:gd name="T21" fmla="*/ 507 h 672"/>
                <a:gd name="T22" fmla="*/ 73 w 398"/>
                <a:gd name="T23" fmla="*/ 557 h 672"/>
                <a:gd name="T24" fmla="*/ 104 w 398"/>
                <a:gd name="T25" fmla="*/ 575 h 672"/>
                <a:gd name="T26" fmla="*/ 118 w 398"/>
                <a:gd name="T27" fmla="*/ 607 h 672"/>
                <a:gd name="T28" fmla="*/ 117 w 398"/>
                <a:gd name="T29" fmla="*/ 646 h 672"/>
                <a:gd name="T30" fmla="*/ 128 w 398"/>
                <a:gd name="T31" fmla="*/ 664 h 672"/>
                <a:gd name="T32" fmla="*/ 155 w 398"/>
                <a:gd name="T33" fmla="*/ 672 h 672"/>
                <a:gd name="T34" fmla="*/ 191 w 398"/>
                <a:gd name="T35" fmla="*/ 668 h 672"/>
                <a:gd name="T36" fmla="*/ 234 w 398"/>
                <a:gd name="T37" fmla="*/ 651 h 672"/>
                <a:gd name="T38" fmla="*/ 280 w 398"/>
                <a:gd name="T39" fmla="*/ 622 h 672"/>
                <a:gd name="T40" fmla="*/ 322 w 398"/>
                <a:gd name="T41" fmla="*/ 578 h 672"/>
                <a:gd name="T42" fmla="*/ 349 w 398"/>
                <a:gd name="T43" fmla="*/ 519 h 672"/>
                <a:gd name="T44" fmla="*/ 361 w 398"/>
                <a:gd name="T45" fmla="*/ 446 h 672"/>
                <a:gd name="T46" fmla="*/ 383 w 398"/>
                <a:gd name="T47" fmla="*/ 374 h 672"/>
                <a:gd name="T48" fmla="*/ 398 w 398"/>
                <a:gd name="T49" fmla="*/ 313 h 672"/>
                <a:gd name="T50" fmla="*/ 379 w 398"/>
                <a:gd name="T51" fmla="*/ 269 h 672"/>
                <a:gd name="T52" fmla="*/ 348 w 398"/>
                <a:gd name="T53" fmla="*/ 253 h 672"/>
                <a:gd name="T54" fmla="*/ 335 w 398"/>
                <a:gd name="T55" fmla="*/ 234 h 672"/>
                <a:gd name="T56" fmla="*/ 323 w 398"/>
                <a:gd name="T57" fmla="*/ 203 h 672"/>
                <a:gd name="T58" fmla="*/ 324 w 398"/>
                <a:gd name="T59" fmla="*/ 171 h 672"/>
                <a:gd name="T60" fmla="*/ 342 w 398"/>
                <a:gd name="T61" fmla="*/ 153 h 672"/>
                <a:gd name="T62" fmla="*/ 357 w 398"/>
                <a:gd name="T63" fmla="*/ 136 h 672"/>
                <a:gd name="T64" fmla="*/ 371 w 398"/>
                <a:gd name="T65" fmla="*/ 114 h 672"/>
                <a:gd name="T66" fmla="*/ 378 w 398"/>
                <a:gd name="T67" fmla="*/ 88 h 672"/>
                <a:gd name="T68" fmla="*/ 375 w 398"/>
                <a:gd name="T69" fmla="*/ 64 h 672"/>
                <a:gd name="T70" fmla="*/ 355 w 398"/>
                <a:gd name="T71" fmla="*/ 40 h 672"/>
                <a:gd name="T72" fmla="*/ 316 w 398"/>
                <a:gd name="T73" fmla="*/ 21 h 672"/>
                <a:gd name="T74" fmla="*/ 254 w 398"/>
                <a:gd name="T75" fmla="*/ 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0" name="Freeform 49"/>
            <p:cNvSpPr>
              <a:spLocks/>
            </p:cNvSpPr>
            <p:nvPr/>
          </p:nvSpPr>
          <p:spPr bwMode="auto">
            <a:xfrm>
              <a:off x="2782" y="1130"/>
              <a:ext cx="191" cy="328"/>
            </a:xfrm>
            <a:custGeom>
              <a:avLst/>
              <a:gdLst>
                <a:gd name="T0" fmla="*/ 94 w 382"/>
                <a:gd name="T1" fmla="*/ 562 h 656"/>
                <a:gd name="T2" fmla="*/ 112 w 382"/>
                <a:gd name="T3" fmla="*/ 591 h 656"/>
                <a:gd name="T4" fmla="*/ 113 w 382"/>
                <a:gd name="T5" fmla="*/ 622 h 656"/>
                <a:gd name="T6" fmla="*/ 117 w 382"/>
                <a:gd name="T7" fmla="*/ 635 h 656"/>
                <a:gd name="T8" fmla="*/ 127 w 382"/>
                <a:gd name="T9" fmla="*/ 647 h 656"/>
                <a:gd name="T10" fmla="*/ 142 w 382"/>
                <a:gd name="T11" fmla="*/ 653 h 656"/>
                <a:gd name="T12" fmla="*/ 162 w 382"/>
                <a:gd name="T13" fmla="*/ 656 h 656"/>
                <a:gd name="T14" fmla="*/ 189 w 382"/>
                <a:gd name="T15" fmla="*/ 650 h 656"/>
                <a:gd name="T16" fmla="*/ 223 w 382"/>
                <a:gd name="T17" fmla="*/ 635 h 656"/>
                <a:gd name="T18" fmla="*/ 268 w 382"/>
                <a:gd name="T19" fmla="*/ 607 h 656"/>
                <a:gd name="T20" fmla="*/ 309 w 382"/>
                <a:gd name="T21" fmla="*/ 566 h 656"/>
                <a:gd name="T22" fmla="*/ 336 w 382"/>
                <a:gd name="T23" fmla="*/ 510 h 656"/>
                <a:gd name="T24" fmla="*/ 348 w 382"/>
                <a:gd name="T25" fmla="*/ 438 h 656"/>
                <a:gd name="T26" fmla="*/ 369 w 382"/>
                <a:gd name="T27" fmla="*/ 370 h 656"/>
                <a:gd name="T28" fmla="*/ 382 w 382"/>
                <a:gd name="T29" fmla="*/ 313 h 656"/>
                <a:gd name="T30" fmla="*/ 365 w 382"/>
                <a:gd name="T31" fmla="*/ 269 h 656"/>
                <a:gd name="T32" fmla="*/ 335 w 382"/>
                <a:gd name="T33" fmla="*/ 251 h 656"/>
                <a:gd name="T34" fmla="*/ 323 w 382"/>
                <a:gd name="T35" fmla="*/ 231 h 656"/>
                <a:gd name="T36" fmla="*/ 310 w 382"/>
                <a:gd name="T37" fmla="*/ 200 h 656"/>
                <a:gd name="T38" fmla="*/ 310 w 382"/>
                <a:gd name="T39" fmla="*/ 169 h 656"/>
                <a:gd name="T40" fmla="*/ 327 w 382"/>
                <a:gd name="T41" fmla="*/ 150 h 656"/>
                <a:gd name="T42" fmla="*/ 342 w 382"/>
                <a:gd name="T43" fmla="*/ 133 h 656"/>
                <a:gd name="T44" fmla="*/ 355 w 382"/>
                <a:gd name="T45" fmla="*/ 112 h 656"/>
                <a:gd name="T46" fmla="*/ 362 w 382"/>
                <a:gd name="T47" fmla="*/ 88 h 656"/>
                <a:gd name="T48" fmla="*/ 358 w 382"/>
                <a:gd name="T49" fmla="*/ 63 h 656"/>
                <a:gd name="T50" fmla="*/ 340 w 382"/>
                <a:gd name="T51" fmla="*/ 40 h 656"/>
                <a:gd name="T52" fmla="*/ 302 w 382"/>
                <a:gd name="T53" fmla="*/ 20 h 656"/>
                <a:gd name="T54" fmla="*/ 242 w 382"/>
                <a:gd name="T55" fmla="*/ 6 h 656"/>
                <a:gd name="T56" fmla="*/ 200 w 382"/>
                <a:gd name="T57" fmla="*/ 2 h 656"/>
                <a:gd name="T58" fmla="*/ 188 w 382"/>
                <a:gd name="T59" fmla="*/ 0 h 656"/>
                <a:gd name="T60" fmla="*/ 165 w 382"/>
                <a:gd name="T61" fmla="*/ 2 h 656"/>
                <a:gd name="T62" fmla="*/ 135 w 382"/>
                <a:gd name="T63" fmla="*/ 7 h 656"/>
                <a:gd name="T64" fmla="*/ 102 w 382"/>
                <a:gd name="T65" fmla="*/ 23 h 656"/>
                <a:gd name="T66" fmla="*/ 70 w 382"/>
                <a:gd name="T67" fmla="*/ 52 h 656"/>
                <a:gd name="T68" fmla="*/ 40 w 382"/>
                <a:gd name="T69" fmla="*/ 96 h 656"/>
                <a:gd name="T70" fmla="*/ 18 w 382"/>
                <a:gd name="T71" fmla="*/ 160 h 656"/>
                <a:gd name="T72" fmla="*/ 2 w 382"/>
                <a:gd name="T73" fmla="*/ 281 h 656"/>
                <a:gd name="T74" fmla="*/ 3 w 382"/>
                <a:gd name="T75" fmla="*/ 409 h 656"/>
                <a:gd name="T76" fmla="*/ 28 w 382"/>
                <a:gd name="T77" fmla="*/ 497 h 656"/>
                <a:gd name="T78" fmla="*/ 67 w 382"/>
                <a:gd name="T79" fmla="*/ 54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1" name="Freeform 50"/>
            <p:cNvSpPr>
              <a:spLocks/>
            </p:cNvSpPr>
            <p:nvPr/>
          </p:nvSpPr>
          <p:spPr bwMode="auto">
            <a:xfrm>
              <a:off x="2785" y="1133"/>
              <a:ext cx="184" cy="319"/>
            </a:xfrm>
            <a:custGeom>
              <a:avLst/>
              <a:gdLst>
                <a:gd name="T0" fmla="*/ 84 w 367"/>
                <a:gd name="T1" fmla="*/ 551 h 638"/>
                <a:gd name="T2" fmla="*/ 105 w 367"/>
                <a:gd name="T3" fmla="*/ 575 h 638"/>
                <a:gd name="T4" fmla="*/ 110 w 367"/>
                <a:gd name="T5" fmla="*/ 604 h 638"/>
                <a:gd name="T6" fmla="*/ 114 w 367"/>
                <a:gd name="T7" fmla="*/ 615 h 638"/>
                <a:gd name="T8" fmla="*/ 122 w 367"/>
                <a:gd name="T9" fmla="*/ 627 h 638"/>
                <a:gd name="T10" fmla="*/ 136 w 367"/>
                <a:gd name="T11" fmla="*/ 636 h 638"/>
                <a:gd name="T12" fmla="*/ 155 w 367"/>
                <a:gd name="T13" fmla="*/ 638 h 638"/>
                <a:gd name="T14" fmla="*/ 180 w 367"/>
                <a:gd name="T15" fmla="*/ 634 h 638"/>
                <a:gd name="T16" fmla="*/ 213 w 367"/>
                <a:gd name="T17" fmla="*/ 619 h 638"/>
                <a:gd name="T18" fmla="*/ 257 w 367"/>
                <a:gd name="T19" fmla="*/ 592 h 638"/>
                <a:gd name="T20" fmla="*/ 296 w 367"/>
                <a:gd name="T21" fmla="*/ 553 h 638"/>
                <a:gd name="T22" fmla="*/ 322 w 367"/>
                <a:gd name="T23" fmla="*/ 499 h 638"/>
                <a:gd name="T24" fmla="*/ 334 w 367"/>
                <a:gd name="T25" fmla="*/ 431 h 638"/>
                <a:gd name="T26" fmla="*/ 354 w 367"/>
                <a:gd name="T27" fmla="*/ 366 h 638"/>
                <a:gd name="T28" fmla="*/ 367 w 367"/>
                <a:gd name="T29" fmla="*/ 311 h 638"/>
                <a:gd name="T30" fmla="*/ 351 w 367"/>
                <a:gd name="T31" fmla="*/ 269 h 638"/>
                <a:gd name="T32" fmla="*/ 322 w 367"/>
                <a:gd name="T33" fmla="*/ 249 h 638"/>
                <a:gd name="T34" fmla="*/ 309 w 367"/>
                <a:gd name="T35" fmla="*/ 228 h 638"/>
                <a:gd name="T36" fmla="*/ 296 w 367"/>
                <a:gd name="T37" fmla="*/ 196 h 638"/>
                <a:gd name="T38" fmla="*/ 296 w 367"/>
                <a:gd name="T39" fmla="*/ 164 h 638"/>
                <a:gd name="T40" fmla="*/ 312 w 367"/>
                <a:gd name="T41" fmla="*/ 146 h 638"/>
                <a:gd name="T42" fmla="*/ 326 w 367"/>
                <a:gd name="T43" fmla="*/ 130 h 638"/>
                <a:gd name="T44" fmla="*/ 339 w 367"/>
                <a:gd name="T45" fmla="*/ 110 h 638"/>
                <a:gd name="T46" fmla="*/ 344 w 367"/>
                <a:gd name="T47" fmla="*/ 85 h 638"/>
                <a:gd name="T48" fmla="*/ 341 w 367"/>
                <a:gd name="T49" fmla="*/ 61 h 638"/>
                <a:gd name="T50" fmla="*/ 322 w 367"/>
                <a:gd name="T51" fmla="*/ 39 h 638"/>
                <a:gd name="T52" fmla="*/ 288 w 367"/>
                <a:gd name="T53" fmla="*/ 20 h 638"/>
                <a:gd name="T54" fmla="*/ 230 w 367"/>
                <a:gd name="T55" fmla="*/ 6 h 638"/>
                <a:gd name="T56" fmla="*/ 185 w 367"/>
                <a:gd name="T57" fmla="*/ 0 h 638"/>
                <a:gd name="T58" fmla="*/ 143 w 367"/>
                <a:gd name="T59" fmla="*/ 4 h 638"/>
                <a:gd name="T60" fmla="*/ 82 w 367"/>
                <a:gd name="T61" fmla="*/ 35 h 638"/>
                <a:gd name="T62" fmla="*/ 27 w 367"/>
                <a:gd name="T63" fmla="*/ 122 h 638"/>
                <a:gd name="T64" fmla="*/ 2 w 367"/>
                <a:gd name="T65" fmla="*/ 274 h 638"/>
                <a:gd name="T66" fmla="*/ 3 w 367"/>
                <a:gd name="T67" fmla="*/ 400 h 638"/>
                <a:gd name="T68" fmla="*/ 24 w 367"/>
                <a:gd name="T69" fmla="*/ 486 h 638"/>
                <a:gd name="T70" fmla="*/ 59 w 367"/>
                <a:gd name="T71" fmla="*/ 535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2" name="Freeform 51"/>
            <p:cNvSpPr>
              <a:spLocks/>
            </p:cNvSpPr>
            <p:nvPr/>
          </p:nvSpPr>
          <p:spPr bwMode="auto">
            <a:xfrm>
              <a:off x="2786" y="1137"/>
              <a:ext cx="176" cy="309"/>
            </a:xfrm>
            <a:custGeom>
              <a:avLst/>
              <a:gdLst>
                <a:gd name="T0" fmla="*/ 71 w 351"/>
                <a:gd name="T1" fmla="*/ 537 h 620"/>
                <a:gd name="T2" fmla="*/ 79 w 351"/>
                <a:gd name="T3" fmla="*/ 541 h 620"/>
                <a:gd name="T4" fmla="*/ 92 w 351"/>
                <a:gd name="T5" fmla="*/ 552 h 620"/>
                <a:gd name="T6" fmla="*/ 103 w 351"/>
                <a:gd name="T7" fmla="*/ 567 h 620"/>
                <a:gd name="T8" fmla="*/ 107 w 351"/>
                <a:gd name="T9" fmla="*/ 583 h 620"/>
                <a:gd name="T10" fmla="*/ 113 w 351"/>
                <a:gd name="T11" fmla="*/ 593 h 620"/>
                <a:gd name="T12" fmla="*/ 119 w 351"/>
                <a:gd name="T13" fmla="*/ 606 h 620"/>
                <a:gd name="T14" fmla="*/ 130 w 351"/>
                <a:gd name="T15" fmla="*/ 616 h 620"/>
                <a:gd name="T16" fmla="*/ 146 w 351"/>
                <a:gd name="T17" fmla="*/ 620 h 620"/>
                <a:gd name="T18" fmla="*/ 171 w 351"/>
                <a:gd name="T19" fmla="*/ 616 h 620"/>
                <a:gd name="T20" fmla="*/ 204 w 351"/>
                <a:gd name="T21" fmla="*/ 601 h 620"/>
                <a:gd name="T22" fmla="*/ 245 w 351"/>
                <a:gd name="T23" fmla="*/ 576 h 620"/>
                <a:gd name="T24" fmla="*/ 285 w 351"/>
                <a:gd name="T25" fmla="*/ 539 h 620"/>
                <a:gd name="T26" fmla="*/ 310 w 351"/>
                <a:gd name="T27" fmla="*/ 487 h 620"/>
                <a:gd name="T28" fmla="*/ 319 w 351"/>
                <a:gd name="T29" fmla="*/ 422 h 620"/>
                <a:gd name="T30" fmla="*/ 339 w 351"/>
                <a:gd name="T31" fmla="*/ 361 h 620"/>
                <a:gd name="T32" fmla="*/ 351 w 351"/>
                <a:gd name="T33" fmla="*/ 308 h 620"/>
                <a:gd name="T34" fmla="*/ 338 w 351"/>
                <a:gd name="T35" fmla="*/ 266 h 620"/>
                <a:gd name="T36" fmla="*/ 310 w 351"/>
                <a:gd name="T37" fmla="*/ 245 h 620"/>
                <a:gd name="T38" fmla="*/ 296 w 351"/>
                <a:gd name="T39" fmla="*/ 224 h 620"/>
                <a:gd name="T40" fmla="*/ 282 w 351"/>
                <a:gd name="T41" fmla="*/ 191 h 620"/>
                <a:gd name="T42" fmla="*/ 281 w 351"/>
                <a:gd name="T43" fmla="*/ 159 h 620"/>
                <a:gd name="T44" fmla="*/ 297 w 351"/>
                <a:gd name="T45" fmla="*/ 142 h 620"/>
                <a:gd name="T46" fmla="*/ 311 w 351"/>
                <a:gd name="T47" fmla="*/ 126 h 620"/>
                <a:gd name="T48" fmla="*/ 323 w 351"/>
                <a:gd name="T49" fmla="*/ 105 h 620"/>
                <a:gd name="T50" fmla="*/ 328 w 351"/>
                <a:gd name="T51" fmla="*/ 83 h 620"/>
                <a:gd name="T52" fmla="*/ 325 w 351"/>
                <a:gd name="T53" fmla="*/ 59 h 620"/>
                <a:gd name="T54" fmla="*/ 308 w 351"/>
                <a:gd name="T55" fmla="*/ 37 h 620"/>
                <a:gd name="T56" fmla="*/ 274 w 351"/>
                <a:gd name="T57" fmla="*/ 18 h 620"/>
                <a:gd name="T58" fmla="*/ 220 w 351"/>
                <a:gd name="T59" fmla="*/ 6 h 620"/>
                <a:gd name="T60" fmla="*/ 179 w 351"/>
                <a:gd name="T61" fmla="*/ 0 h 620"/>
                <a:gd name="T62" fmla="*/ 137 w 351"/>
                <a:gd name="T63" fmla="*/ 4 h 620"/>
                <a:gd name="T64" fmla="*/ 78 w 351"/>
                <a:gd name="T65" fmla="*/ 33 h 620"/>
                <a:gd name="T66" fmla="*/ 25 w 351"/>
                <a:gd name="T67" fmla="*/ 119 h 620"/>
                <a:gd name="T68" fmla="*/ 1 w 351"/>
                <a:gd name="T69" fmla="*/ 267 h 620"/>
                <a:gd name="T70" fmla="*/ 2 w 351"/>
                <a:gd name="T71" fmla="*/ 389 h 620"/>
                <a:gd name="T72" fmla="*/ 21 w 351"/>
                <a:gd name="T73" fmla="*/ 475 h 620"/>
                <a:gd name="T74" fmla="*/ 52 w 351"/>
                <a:gd name="T75" fmla="*/ 52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3" name="Freeform 52"/>
            <p:cNvSpPr>
              <a:spLocks/>
            </p:cNvSpPr>
            <p:nvPr/>
          </p:nvSpPr>
          <p:spPr bwMode="auto">
            <a:xfrm>
              <a:off x="2789" y="1139"/>
              <a:ext cx="169" cy="302"/>
            </a:xfrm>
            <a:custGeom>
              <a:avLst/>
              <a:gdLst>
                <a:gd name="T0" fmla="*/ 61 w 338"/>
                <a:gd name="T1" fmla="*/ 524 h 603"/>
                <a:gd name="T2" fmla="*/ 70 w 338"/>
                <a:gd name="T3" fmla="*/ 529 h 603"/>
                <a:gd name="T4" fmla="*/ 84 w 338"/>
                <a:gd name="T5" fmla="*/ 537 h 603"/>
                <a:gd name="T6" fmla="*/ 98 w 338"/>
                <a:gd name="T7" fmla="*/ 549 h 603"/>
                <a:gd name="T8" fmla="*/ 105 w 338"/>
                <a:gd name="T9" fmla="*/ 563 h 603"/>
                <a:gd name="T10" fmla="*/ 110 w 338"/>
                <a:gd name="T11" fmla="*/ 573 h 603"/>
                <a:gd name="T12" fmla="*/ 115 w 338"/>
                <a:gd name="T13" fmla="*/ 587 h 603"/>
                <a:gd name="T14" fmla="*/ 124 w 338"/>
                <a:gd name="T15" fmla="*/ 600 h 603"/>
                <a:gd name="T16" fmla="*/ 139 w 338"/>
                <a:gd name="T17" fmla="*/ 603 h 603"/>
                <a:gd name="T18" fmla="*/ 161 w 338"/>
                <a:gd name="T19" fmla="*/ 599 h 603"/>
                <a:gd name="T20" fmla="*/ 193 w 338"/>
                <a:gd name="T21" fmla="*/ 585 h 603"/>
                <a:gd name="T22" fmla="*/ 234 w 338"/>
                <a:gd name="T23" fmla="*/ 561 h 603"/>
                <a:gd name="T24" fmla="*/ 272 w 338"/>
                <a:gd name="T25" fmla="*/ 526 h 603"/>
                <a:gd name="T26" fmla="*/ 296 w 338"/>
                <a:gd name="T27" fmla="*/ 477 h 603"/>
                <a:gd name="T28" fmla="*/ 306 w 338"/>
                <a:gd name="T29" fmla="*/ 413 h 603"/>
                <a:gd name="T30" fmla="*/ 325 w 338"/>
                <a:gd name="T31" fmla="*/ 356 h 603"/>
                <a:gd name="T32" fmla="*/ 338 w 338"/>
                <a:gd name="T33" fmla="*/ 306 h 603"/>
                <a:gd name="T34" fmla="*/ 324 w 338"/>
                <a:gd name="T35" fmla="*/ 265 h 603"/>
                <a:gd name="T36" fmla="*/ 298 w 338"/>
                <a:gd name="T37" fmla="*/ 243 h 603"/>
                <a:gd name="T38" fmla="*/ 285 w 338"/>
                <a:gd name="T39" fmla="*/ 221 h 603"/>
                <a:gd name="T40" fmla="*/ 270 w 338"/>
                <a:gd name="T41" fmla="*/ 188 h 603"/>
                <a:gd name="T42" fmla="*/ 267 w 338"/>
                <a:gd name="T43" fmla="*/ 155 h 603"/>
                <a:gd name="T44" fmla="*/ 281 w 338"/>
                <a:gd name="T45" fmla="*/ 138 h 603"/>
                <a:gd name="T46" fmla="*/ 295 w 338"/>
                <a:gd name="T47" fmla="*/ 123 h 603"/>
                <a:gd name="T48" fmla="*/ 305 w 338"/>
                <a:gd name="T49" fmla="*/ 103 h 603"/>
                <a:gd name="T50" fmla="*/ 311 w 338"/>
                <a:gd name="T51" fmla="*/ 80 h 603"/>
                <a:gd name="T52" fmla="*/ 309 w 338"/>
                <a:gd name="T53" fmla="*/ 59 h 603"/>
                <a:gd name="T54" fmla="*/ 293 w 338"/>
                <a:gd name="T55" fmla="*/ 37 h 603"/>
                <a:gd name="T56" fmla="*/ 260 w 338"/>
                <a:gd name="T57" fmla="*/ 18 h 603"/>
                <a:gd name="T58" fmla="*/ 210 w 338"/>
                <a:gd name="T59" fmla="*/ 6 h 603"/>
                <a:gd name="T60" fmla="*/ 169 w 338"/>
                <a:gd name="T61" fmla="*/ 0 h 603"/>
                <a:gd name="T62" fmla="*/ 130 w 338"/>
                <a:gd name="T63" fmla="*/ 3 h 603"/>
                <a:gd name="T64" fmla="*/ 74 w 338"/>
                <a:gd name="T65" fmla="*/ 32 h 603"/>
                <a:gd name="T66" fmla="*/ 24 w 338"/>
                <a:gd name="T67" fmla="*/ 115 h 603"/>
                <a:gd name="T68" fmla="*/ 1 w 338"/>
                <a:gd name="T69" fmla="*/ 259 h 603"/>
                <a:gd name="T70" fmla="*/ 2 w 338"/>
                <a:gd name="T71" fmla="*/ 380 h 603"/>
                <a:gd name="T72" fmla="*/ 17 w 338"/>
                <a:gd name="T73" fmla="*/ 464 h 603"/>
                <a:gd name="T74" fmla="*/ 45 w 338"/>
                <a:gd name="T75" fmla="*/ 51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4" name="Freeform 53"/>
            <p:cNvSpPr>
              <a:spLocks/>
            </p:cNvSpPr>
            <p:nvPr/>
          </p:nvSpPr>
          <p:spPr bwMode="auto">
            <a:xfrm>
              <a:off x="2793" y="1143"/>
              <a:ext cx="161" cy="293"/>
            </a:xfrm>
            <a:custGeom>
              <a:avLst/>
              <a:gdLst>
                <a:gd name="T0" fmla="*/ 52 w 322"/>
                <a:gd name="T1" fmla="*/ 511 h 586"/>
                <a:gd name="T2" fmla="*/ 62 w 322"/>
                <a:gd name="T3" fmla="*/ 515 h 586"/>
                <a:gd name="T4" fmla="*/ 77 w 322"/>
                <a:gd name="T5" fmla="*/ 522 h 586"/>
                <a:gd name="T6" fmla="*/ 92 w 322"/>
                <a:gd name="T7" fmla="*/ 531 h 586"/>
                <a:gd name="T8" fmla="*/ 102 w 322"/>
                <a:gd name="T9" fmla="*/ 542 h 586"/>
                <a:gd name="T10" fmla="*/ 108 w 322"/>
                <a:gd name="T11" fmla="*/ 553 h 586"/>
                <a:gd name="T12" fmla="*/ 112 w 322"/>
                <a:gd name="T13" fmla="*/ 568 h 586"/>
                <a:gd name="T14" fmla="*/ 118 w 322"/>
                <a:gd name="T15" fmla="*/ 580 h 586"/>
                <a:gd name="T16" fmla="*/ 131 w 322"/>
                <a:gd name="T17" fmla="*/ 586 h 586"/>
                <a:gd name="T18" fmla="*/ 152 w 322"/>
                <a:gd name="T19" fmla="*/ 581 h 586"/>
                <a:gd name="T20" fmla="*/ 183 w 322"/>
                <a:gd name="T21" fmla="*/ 568 h 586"/>
                <a:gd name="T22" fmla="*/ 222 w 322"/>
                <a:gd name="T23" fmla="*/ 546 h 586"/>
                <a:gd name="T24" fmla="*/ 259 w 322"/>
                <a:gd name="T25" fmla="*/ 512 h 586"/>
                <a:gd name="T26" fmla="*/ 283 w 322"/>
                <a:gd name="T27" fmla="*/ 465 h 586"/>
                <a:gd name="T28" fmla="*/ 292 w 322"/>
                <a:gd name="T29" fmla="*/ 404 h 586"/>
                <a:gd name="T30" fmla="*/ 310 w 322"/>
                <a:gd name="T31" fmla="*/ 350 h 586"/>
                <a:gd name="T32" fmla="*/ 322 w 322"/>
                <a:gd name="T33" fmla="*/ 304 h 586"/>
                <a:gd name="T34" fmla="*/ 310 w 322"/>
                <a:gd name="T35" fmla="*/ 262 h 586"/>
                <a:gd name="T36" fmla="*/ 286 w 322"/>
                <a:gd name="T37" fmla="*/ 239 h 586"/>
                <a:gd name="T38" fmla="*/ 272 w 322"/>
                <a:gd name="T39" fmla="*/ 216 h 586"/>
                <a:gd name="T40" fmla="*/ 257 w 322"/>
                <a:gd name="T41" fmla="*/ 183 h 586"/>
                <a:gd name="T42" fmla="*/ 254 w 322"/>
                <a:gd name="T43" fmla="*/ 151 h 586"/>
                <a:gd name="T44" fmla="*/ 267 w 322"/>
                <a:gd name="T45" fmla="*/ 133 h 586"/>
                <a:gd name="T46" fmla="*/ 280 w 322"/>
                <a:gd name="T47" fmla="*/ 118 h 586"/>
                <a:gd name="T48" fmla="*/ 290 w 322"/>
                <a:gd name="T49" fmla="*/ 99 h 586"/>
                <a:gd name="T50" fmla="*/ 295 w 322"/>
                <a:gd name="T51" fmla="*/ 78 h 586"/>
                <a:gd name="T52" fmla="*/ 292 w 322"/>
                <a:gd name="T53" fmla="*/ 56 h 586"/>
                <a:gd name="T54" fmla="*/ 278 w 322"/>
                <a:gd name="T55" fmla="*/ 35 h 586"/>
                <a:gd name="T56" fmla="*/ 246 w 322"/>
                <a:gd name="T57" fmla="*/ 17 h 586"/>
                <a:gd name="T58" fmla="*/ 198 w 322"/>
                <a:gd name="T59" fmla="*/ 4 h 586"/>
                <a:gd name="T60" fmla="*/ 160 w 322"/>
                <a:gd name="T61" fmla="*/ 0 h 586"/>
                <a:gd name="T62" fmla="*/ 123 w 322"/>
                <a:gd name="T63" fmla="*/ 2 h 586"/>
                <a:gd name="T64" fmla="*/ 70 w 322"/>
                <a:gd name="T65" fmla="*/ 31 h 586"/>
                <a:gd name="T66" fmla="*/ 23 w 322"/>
                <a:gd name="T67" fmla="*/ 111 h 586"/>
                <a:gd name="T68" fmla="*/ 2 w 322"/>
                <a:gd name="T69" fmla="*/ 251 h 586"/>
                <a:gd name="T70" fmla="*/ 1 w 322"/>
                <a:gd name="T71" fmla="*/ 369 h 586"/>
                <a:gd name="T72" fmla="*/ 15 w 322"/>
                <a:gd name="T73" fmla="*/ 451 h 586"/>
                <a:gd name="T74" fmla="*/ 38 w 322"/>
                <a:gd name="T75" fmla="*/ 50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5" name="Freeform 54"/>
            <p:cNvSpPr>
              <a:spLocks/>
            </p:cNvSpPr>
            <p:nvPr/>
          </p:nvSpPr>
          <p:spPr bwMode="auto">
            <a:xfrm>
              <a:off x="2796" y="1146"/>
              <a:ext cx="154" cy="284"/>
            </a:xfrm>
            <a:custGeom>
              <a:avLst/>
              <a:gdLst>
                <a:gd name="T0" fmla="*/ 151 w 307"/>
                <a:gd name="T1" fmla="*/ 0 h 570"/>
                <a:gd name="T2" fmla="*/ 116 w 307"/>
                <a:gd name="T3" fmla="*/ 4 h 570"/>
                <a:gd name="T4" fmla="*/ 67 w 307"/>
                <a:gd name="T5" fmla="*/ 32 h 570"/>
                <a:gd name="T6" fmla="*/ 23 w 307"/>
                <a:gd name="T7" fmla="*/ 110 h 570"/>
                <a:gd name="T8" fmla="*/ 2 w 307"/>
                <a:gd name="T9" fmla="*/ 245 h 570"/>
                <a:gd name="T10" fmla="*/ 1 w 307"/>
                <a:gd name="T11" fmla="*/ 361 h 570"/>
                <a:gd name="T12" fmla="*/ 12 w 307"/>
                <a:gd name="T13" fmla="*/ 442 h 570"/>
                <a:gd name="T14" fmla="*/ 31 w 307"/>
                <a:gd name="T15" fmla="*/ 490 h 570"/>
                <a:gd name="T16" fmla="*/ 43 w 307"/>
                <a:gd name="T17" fmla="*/ 502 h 570"/>
                <a:gd name="T18" fmla="*/ 62 w 307"/>
                <a:gd name="T19" fmla="*/ 505 h 570"/>
                <a:gd name="T20" fmla="*/ 86 w 307"/>
                <a:gd name="T21" fmla="*/ 513 h 570"/>
                <a:gd name="T22" fmla="*/ 105 w 307"/>
                <a:gd name="T23" fmla="*/ 528 h 570"/>
                <a:gd name="T24" fmla="*/ 107 w 307"/>
                <a:gd name="T25" fmla="*/ 549 h 570"/>
                <a:gd name="T26" fmla="*/ 111 w 307"/>
                <a:gd name="T27" fmla="*/ 564 h 570"/>
                <a:gd name="T28" fmla="*/ 123 w 307"/>
                <a:gd name="T29" fmla="*/ 570 h 570"/>
                <a:gd name="T30" fmla="*/ 143 w 307"/>
                <a:gd name="T31" fmla="*/ 565 h 570"/>
                <a:gd name="T32" fmla="*/ 174 w 307"/>
                <a:gd name="T33" fmla="*/ 551 h 570"/>
                <a:gd name="T34" fmla="*/ 211 w 307"/>
                <a:gd name="T35" fmla="*/ 531 h 570"/>
                <a:gd name="T36" fmla="*/ 246 w 307"/>
                <a:gd name="T37" fmla="*/ 500 h 570"/>
                <a:gd name="T38" fmla="*/ 271 w 307"/>
                <a:gd name="T39" fmla="*/ 455 h 570"/>
                <a:gd name="T40" fmla="*/ 280 w 307"/>
                <a:gd name="T41" fmla="*/ 397 h 570"/>
                <a:gd name="T42" fmla="*/ 296 w 307"/>
                <a:gd name="T43" fmla="*/ 346 h 570"/>
                <a:gd name="T44" fmla="*/ 307 w 307"/>
                <a:gd name="T45" fmla="*/ 302 h 570"/>
                <a:gd name="T46" fmla="*/ 296 w 307"/>
                <a:gd name="T47" fmla="*/ 262 h 570"/>
                <a:gd name="T48" fmla="*/ 274 w 307"/>
                <a:gd name="T49" fmla="*/ 238 h 570"/>
                <a:gd name="T50" fmla="*/ 259 w 307"/>
                <a:gd name="T51" fmla="*/ 214 h 570"/>
                <a:gd name="T52" fmla="*/ 244 w 307"/>
                <a:gd name="T53" fmla="*/ 179 h 570"/>
                <a:gd name="T54" fmla="*/ 239 w 307"/>
                <a:gd name="T55" fmla="*/ 147 h 570"/>
                <a:gd name="T56" fmla="*/ 258 w 307"/>
                <a:gd name="T57" fmla="*/ 124 h 570"/>
                <a:gd name="T58" fmla="*/ 276 w 307"/>
                <a:gd name="T59" fmla="*/ 87 h 570"/>
                <a:gd name="T60" fmla="*/ 271 w 307"/>
                <a:gd name="T61" fmla="*/ 45 h 570"/>
                <a:gd name="T62" fmla="*/ 213 w 307"/>
                <a:gd name="T63" fmla="*/ 1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6" name="Freeform 55"/>
            <p:cNvSpPr>
              <a:spLocks/>
            </p:cNvSpPr>
            <p:nvPr/>
          </p:nvSpPr>
          <p:spPr bwMode="auto">
            <a:xfrm>
              <a:off x="2894" y="1118"/>
              <a:ext cx="114" cy="141"/>
            </a:xfrm>
            <a:custGeom>
              <a:avLst/>
              <a:gdLst>
                <a:gd name="T0" fmla="*/ 44 w 229"/>
                <a:gd name="T1" fmla="*/ 42 h 282"/>
                <a:gd name="T2" fmla="*/ 41 w 229"/>
                <a:gd name="T3" fmla="*/ 40 h 282"/>
                <a:gd name="T4" fmla="*/ 32 w 229"/>
                <a:gd name="T5" fmla="*/ 36 h 282"/>
                <a:gd name="T6" fmla="*/ 20 w 229"/>
                <a:gd name="T7" fmla="*/ 30 h 282"/>
                <a:gd name="T8" fmla="*/ 9 w 229"/>
                <a:gd name="T9" fmla="*/ 23 h 282"/>
                <a:gd name="T10" fmla="*/ 2 w 229"/>
                <a:gd name="T11" fmla="*/ 16 h 282"/>
                <a:gd name="T12" fmla="*/ 0 w 229"/>
                <a:gd name="T13" fmla="*/ 10 h 282"/>
                <a:gd name="T14" fmla="*/ 10 w 229"/>
                <a:gd name="T15" fmla="*/ 5 h 282"/>
                <a:gd name="T16" fmla="*/ 32 w 229"/>
                <a:gd name="T17" fmla="*/ 1 h 282"/>
                <a:gd name="T18" fmla="*/ 53 w 229"/>
                <a:gd name="T19" fmla="*/ 0 h 282"/>
                <a:gd name="T20" fmla="*/ 75 w 229"/>
                <a:gd name="T21" fmla="*/ 2 h 282"/>
                <a:gd name="T22" fmla="*/ 95 w 229"/>
                <a:gd name="T23" fmla="*/ 6 h 282"/>
                <a:gd name="T24" fmla="*/ 115 w 229"/>
                <a:gd name="T25" fmla="*/ 12 h 282"/>
                <a:gd name="T26" fmla="*/ 133 w 229"/>
                <a:gd name="T27" fmla="*/ 18 h 282"/>
                <a:gd name="T28" fmla="*/ 150 w 229"/>
                <a:gd name="T29" fmla="*/ 28 h 282"/>
                <a:gd name="T30" fmla="*/ 166 w 229"/>
                <a:gd name="T31" fmla="*/ 39 h 282"/>
                <a:gd name="T32" fmla="*/ 180 w 229"/>
                <a:gd name="T33" fmla="*/ 52 h 282"/>
                <a:gd name="T34" fmla="*/ 193 w 229"/>
                <a:gd name="T35" fmla="*/ 67 h 282"/>
                <a:gd name="T36" fmla="*/ 203 w 229"/>
                <a:gd name="T37" fmla="*/ 83 h 282"/>
                <a:gd name="T38" fmla="*/ 212 w 229"/>
                <a:gd name="T39" fmla="*/ 100 h 282"/>
                <a:gd name="T40" fmla="*/ 221 w 229"/>
                <a:gd name="T41" fmla="*/ 119 h 282"/>
                <a:gd name="T42" fmla="*/ 225 w 229"/>
                <a:gd name="T43" fmla="*/ 138 h 282"/>
                <a:gd name="T44" fmla="*/ 229 w 229"/>
                <a:gd name="T45" fmla="*/ 159 h 282"/>
                <a:gd name="T46" fmla="*/ 229 w 229"/>
                <a:gd name="T47" fmla="*/ 182 h 282"/>
                <a:gd name="T48" fmla="*/ 227 w 229"/>
                <a:gd name="T49" fmla="*/ 205 h 282"/>
                <a:gd name="T50" fmla="*/ 226 w 229"/>
                <a:gd name="T51" fmla="*/ 209 h 282"/>
                <a:gd name="T52" fmla="*/ 222 w 229"/>
                <a:gd name="T53" fmla="*/ 219 h 282"/>
                <a:gd name="T54" fmla="*/ 215 w 229"/>
                <a:gd name="T55" fmla="*/ 233 h 282"/>
                <a:gd name="T56" fmla="*/ 207 w 229"/>
                <a:gd name="T57" fmla="*/ 248 h 282"/>
                <a:gd name="T58" fmla="*/ 196 w 229"/>
                <a:gd name="T59" fmla="*/ 263 h 282"/>
                <a:gd name="T60" fmla="*/ 185 w 229"/>
                <a:gd name="T61" fmla="*/ 275 h 282"/>
                <a:gd name="T62" fmla="*/ 173 w 229"/>
                <a:gd name="T63" fmla="*/ 282 h 282"/>
                <a:gd name="T64" fmla="*/ 161 w 229"/>
                <a:gd name="T65" fmla="*/ 281 h 282"/>
                <a:gd name="T66" fmla="*/ 147 w 229"/>
                <a:gd name="T67" fmla="*/ 275 h 282"/>
                <a:gd name="T68" fmla="*/ 133 w 229"/>
                <a:gd name="T69" fmla="*/ 267 h 282"/>
                <a:gd name="T70" fmla="*/ 120 w 229"/>
                <a:gd name="T71" fmla="*/ 257 h 282"/>
                <a:gd name="T72" fmla="*/ 110 w 229"/>
                <a:gd name="T73" fmla="*/ 245 h 282"/>
                <a:gd name="T74" fmla="*/ 103 w 229"/>
                <a:gd name="T75" fmla="*/ 232 h 282"/>
                <a:gd name="T76" fmla="*/ 101 w 229"/>
                <a:gd name="T77" fmla="*/ 217 h 282"/>
                <a:gd name="T78" fmla="*/ 106 w 229"/>
                <a:gd name="T79" fmla="*/ 199 h 282"/>
                <a:gd name="T80" fmla="*/ 120 w 229"/>
                <a:gd name="T81" fmla="*/ 180 h 282"/>
                <a:gd name="T82" fmla="*/ 138 w 229"/>
                <a:gd name="T83" fmla="*/ 159 h 282"/>
                <a:gd name="T84" fmla="*/ 149 w 229"/>
                <a:gd name="T85" fmla="*/ 139 h 282"/>
                <a:gd name="T86" fmla="*/ 155 w 229"/>
                <a:gd name="T87" fmla="*/ 120 h 282"/>
                <a:gd name="T88" fmla="*/ 153 w 229"/>
                <a:gd name="T89" fmla="*/ 101 h 282"/>
                <a:gd name="T90" fmla="*/ 141 w 229"/>
                <a:gd name="T91" fmla="*/ 84 h 282"/>
                <a:gd name="T92" fmla="*/ 120 w 229"/>
                <a:gd name="T93" fmla="*/ 68 h 282"/>
                <a:gd name="T94" fmla="*/ 89 w 229"/>
                <a:gd name="T95" fmla="*/ 53 h 282"/>
                <a:gd name="T96" fmla="*/ 44 w 229"/>
                <a:gd name="T97" fmla="*/ 4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7" name="Freeform 56"/>
            <p:cNvSpPr>
              <a:spLocks/>
            </p:cNvSpPr>
            <p:nvPr/>
          </p:nvSpPr>
          <p:spPr bwMode="auto">
            <a:xfrm>
              <a:off x="2898" y="1119"/>
              <a:ext cx="108" cy="137"/>
            </a:xfrm>
            <a:custGeom>
              <a:avLst/>
              <a:gdLst>
                <a:gd name="T0" fmla="*/ 28 w 214"/>
                <a:gd name="T1" fmla="*/ 1 h 274"/>
                <a:gd name="T2" fmla="*/ 49 w 214"/>
                <a:gd name="T3" fmla="*/ 0 h 274"/>
                <a:gd name="T4" fmla="*/ 69 w 214"/>
                <a:gd name="T5" fmla="*/ 2 h 274"/>
                <a:gd name="T6" fmla="*/ 88 w 214"/>
                <a:gd name="T7" fmla="*/ 5 h 274"/>
                <a:gd name="T8" fmla="*/ 106 w 214"/>
                <a:gd name="T9" fmla="*/ 10 h 274"/>
                <a:gd name="T10" fmla="*/ 123 w 214"/>
                <a:gd name="T11" fmla="*/ 18 h 274"/>
                <a:gd name="T12" fmla="*/ 139 w 214"/>
                <a:gd name="T13" fmla="*/ 27 h 274"/>
                <a:gd name="T14" fmla="*/ 154 w 214"/>
                <a:gd name="T15" fmla="*/ 38 h 274"/>
                <a:gd name="T16" fmla="*/ 168 w 214"/>
                <a:gd name="T17" fmla="*/ 50 h 274"/>
                <a:gd name="T18" fmla="*/ 179 w 214"/>
                <a:gd name="T19" fmla="*/ 64 h 274"/>
                <a:gd name="T20" fmla="*/ 190 w 214"/>
                <a:gd name="T21" fmla="*/ 79 h 274"/>
                <a:gd name="T22" fmla="*/ 198 w 214"/>
                <a:gd name="T23" fmla="*/ 96 h 274"/>
                <a:gd name="T24" fmla="*/ 205 w 214"/>
                <a:gd name="T25" fmla="*/ 115 h 274"/>
                <a:gd name="T26" fmla="*/ 211 w 214"/>
                <a:gd name="T27" fmla="*/ 134 h 274"/>
                <a:gd name="T28" fmla="*/ 213 w 214"/>
                <a:gd name="T29" fmla="*/ 155 h 274"/>
                <a:gd name="T30" fmla="*/ 214 w 214"/>
                <a:gd name="T31" fmla="*/ 176 h 274"/>
                <a:gd name="T32" fmla="*/ 213 w 214"/>
                <a:gd name="T33" fmla="*/ 199 h 274"/>
                <a:gd name="T34" fmla="*/ 212 w 214"/>
                <a:gd name="T35" fmla="*/ 202 h 274"/>
                <a:gd name="T36" fmla="*/ 207 w 214"/>
                <a:gd name="T37" fmla="*/ 213 h 274"/>
                <a:gd name="T38" fmla="*/ 200 w 214"/>
                <a:gd name="T39" fmla="*/ 225 h 274"/>
                <a:gd name="T40" fmla="*/ 192 w 214"/>
                <a:gd name="T41" fmla="*/ 241 h 274"/>
                <a:gd name="T42" fmla="*/ 183 w 214"/>
                <a:gd name="T43" fmla="*/ 255 h 274"/>
                <a:gd name="T44" fmla="*/ 173 w 214"/>
                <a:gd name="T45" fmla="*/ 267 h 274"/>
                <a:gd name="T46" fmla="*/ 161 w 214"/>
                <a:gd name="T47" fmla="*/ 274 h 274"/>
                <a:gd name="T48" fmla="*/ 149 w 214"/>
                <a:gd name="T49" fmla="*/ 274 h 274"/>
                <a:gd name="T50" fmla="*/ 138 w 214"/>
                <a:gd name="T51" fmla="*/ 268 h 274"/>
                <a:gd name="T52" fmla="*/ 126 w 214"/>
                <a:gd name="T53" fmla="*/ 261 h 274"/>
                <a:gd name="T54" fmla="*/ 115 w 214"/>
                <a:gd name="T55" fmla="*/ 253 h 274"/>
                <a:gd name="T56" fmla="*/ 105 w 214"/>
                <a:gd name="T57" fmla="*/ 243 h 274"/>
                <a:gd name="T58" fmla="*/ 98 w 214"/>
                <a:gd name="T59" fmla="*/ 230 h 274"/>
                <a:gd name="T60" fmla="*/ 95 w 214"/>
                <a:gd name="T61" fmla="*/ 216 h 274"/>
                <a:gd name="T62" fmla="*/ 98 w 214"/>
                <a:gd name="T63" fmla="*/ 201 h 274"/>
                <a:gd name="T64" fmla="*/ 107 w 214"/>
                <a:gd name="T65" fmla="*/ 184 h 274"/>
                <a:gd name="T66" fmla="*/ 108 w 214"/>
                <a:gd name="T67" fmla="*/ 181 h 274"/>
                <a:gd name="T68" fmla="*/ 110 w 214"/>
                <a:gd name="T69" fmla="*/ 179 h 274"/>
                <a:gd name="T70" fmla="*/ 111 w 214"/>
                <a:gd name="T71" fmla="*/ 177 h 274"/>
                <a:gd name="T72" fmla="*/ 114 w 214"/>
                <a:gd name="T73" fmla="*/ 175 h 274"/>
                <a:gd name="T74" fmla="*/ 130 w 214"/>
                <a:gd name="T75" fmla="*/ 155 h 274"/>
                <a:gd name="T76" fmla="*/ 140 w 214"/>
                <a:gd name="T77" fmla="*/ 137 h 274"/>
                <a:gd name="T78" fmla="*/ 145 w 214"/>
                <a:gd name="T79" fmla="*/ 118 h 274"/>
                <a:gd name="T80" fmla="*/ 143 w 214"/>
                <a:gd name="T81" fmla="*/ 101 h 274"/>
                <a:gd name="T82" fmla="*/ 132 w 214"/>
                <a:gd name="T83" fmla="*/ 84 h 274"/>
                <a:gd name="T84" fmla="*/ 113 w 214"/>
                <a:gd name="T85" fmla="*/ 67 h 274"/>
                <a:gd name="T86" fmla="*/ 83 w 214"/>
                <a:gd name="T87" fmla="*/ 52 h 274"/>
                <a:gd name="T88" fmla="*/ 42 w 214"/>
                <a:gd name="T89" fmla="*/ 39 h 274"/>
                <a:gd name="T90" fmla="*/ 42 w 214"/>
                <a:gd name="T91" fmla="*/ 39 h 274"/>
                <a:gd name="T92" fmla="*/ 41 w 214"/>
                <a:gd name="T93" fmla="*/ 38 h 274"/>
                <a:gd name="T94" fmla="*/ 39 w 214"/>
                <a:gd name="T95" fmla="*/ 38 h 274"/>
                <a:gd name="T96" fmla="*/ 38 w 214"/>
                <a:gd name="T97" fmla="*/ 36 h 274"/>
                <a:gd name="T98" fmla="*/ 31 w 214"/>
                <a:gd name="T99" fmla="*/ 33 h 274"/>
                <a:gd name="T100" fmla="*/ 22 w 214"/>
                <a:gd name="T101" fmla="*/ 29 h 274"/>
                <a:gd name="T102" fmla="*/ 12 w 214"/>
                <a:gd name="T103" fmla="*/ 24 h 274"/>
                <a:gd name="T104" fmla="*/ 4 w 214"/>
                <a:gd name="T105" fmla="*/ 18 h 274"/>
                <a:gd name="T106" fmla="*/ 0 w 214"/>
                <a:gd name="T107" fmla="*/ 12 h 274"/>
                <a:gd name="T108" fmla="*/ 1 w 214"/>
                <a:gd name="T109" fmla="*/ 8 h 274"/>
                <a:gd name="T110" fmla="*/ 10 w 214"/>
                <a:gd name="T111" fmla="*/ 3 h 274"/>
                <a:gd name="T112" fmla="*/ 28 w 214"/>
                <a:gd name="T113" fmla="*/ 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8" name="Freeform 57"/>
            <p:cNvSpPr>
              <a:spLocks/>
            </p:cNvSpPr>
            <p:nvPr/>
          </p:nvSpPr>
          <p:spPr bwMode="auto">
            <a:xfrm>
              <a:off x="2905" y="1121"/>
              <a:ext cx="99" cy="134"/>
            </a:xfrm>
            <a:custGeom>
              <a:avLst/>
              <a:gdLst>
                <a:gd name="T0" fmla="*/ 27 w 200"/>
                <a:gd name="T1" fmla="*/ 1 h 267"/>
                <a:gd name="T2" fmla="*/ 46 w 200"/>
                <a:gd name="T3" fmla="*/ 0 h 267"/>
                <a:gd name="T4" fmla="*/ 65 w 200"/>
                <a:gd name="T5" fmla="*/ 2 h 267"/>
                <a:gd name="T6" fmla="*/ 82 w 200"/>
                <a:gd name="T7" fmla="*/ 6 h 267"/>
                <a:gd name="T8" fmla="*/ 99 w 200"/>
                <a:gd name="T9" fmla="*/ 10 h 267"/>
                <a:gd name="T10" fmla="*/ 116 w 200"/>
                <a:gd name="T11" fmla="*/ 17 h 267"/>
                <a:gd name="T12" fmla="*/ 131 w 200"/>
                <a:gd name="T13" fmla="*/ 26 h 267"/>
                <a:gd name="T14" fmla="*/ 144 w 200"/>
                <a:gd name="T15" fmla="*/ 37 h 267"/>
                <a:gd name="T16" fmla="*/ 157 w 200"/>
                <a:gd name="T17" fmla="*/ 49 h 267"/>
                <a:gd name="T18" fmla="*/ 167 w 200"/>
                <a:gd name="T19" fmla="*/ 62 h 267"/>
                <a:gd name="T20" fmla="*/ 178 w 200"/>
                <a:gd name="T21" fmla="*/ 78 h 267"/>
                <a:gd name="T22" fmla="*/ 186 w 200"/>
                <a:gd name="T23" fmla="*/ 94 h 267"/>
                <a:gd name="T24" fmla="*/ 192 w 200"/>
                <a:gd name="T25" fmla="*/ 112 h 267"/>
                <a:gd name="T26" fmla="*/ 196 w 200"/>
                <a:gd name="T27" fmla="*/ 131 h 267"/>
                <a:gd name="T28" fmla="*/ 199 w 200"/>
                <a:gd name="T29" fmla="*/ 151 h 267"/>
                <a:gd name="T30" fmla="*/ 200 w 200"/>
                <a:gd name="T31" fmla="*/ 173 h 267"/>
                <a:gd name="T32" fmla="*/ 199 w 200"/>
                <a:gd name="T33" fmla="*/ 195 h 267"/>
                <a:gd name="T34" fmla="*/ 197 w 200"/>
                <a:gd name="T35" fmla="*/ 198 h 267"/>
                <a:gd name="T36" fmla="*/ 194 w 200"/>
                <a:gd name="T37" fmla="*/ 207 h 267"/>
                <a:gd name="T38" fmla="*/ 187 w 200"/>
                <a:gd name="T39" fmla="*/ 221 h 267"/>
                <a:gd name="T40" fmla="*/ 180 w 200"/>
                <a:gd name="T41" fmla="*/ 235 h 267"/>
                <a:gd name="T42" fmla="*/ 171 w 200"/>
                <a:gd name="T43" fmla="*/ 249 h 267"/>
                <a:gd name="T44" fmla="*/ 162 w 200"/>
                <a:gd name="T45" fmla="*/ 260 h 267"/>
                <a:gd name="T46" fmla="*/ 150 w 200"/>
                <a:gd name="T47" fmla="*/ 267 h 267"/>
                <a:gd name="T48" fmla="*/ 140 w 200"/>
                <a:gd name="T49" fmla="*/ 267 h 267"/>
                <a:gd name="T50" fmla="*/ 129 w 200"/>
                <a:gd name="T51" fmla="*/ 263 h 267"/>
                <a:gd name="T52" fmla="*/ 118 w 200"/>
                <a:gd name="T53" fmla="*/ 256 h 267"/>
                <a:gd name="T54" fmla="*/ 108 w 200"/>
                <a:gd name="T55" fmla="*/ 246 h 267"/>
                <a:gd name="T56" fmla="*/ 98 w 200"/>
                <a:gd name="T57" fmla="*/ 236 h 267"/>
                <a:gd name="T58" fmla="*/ 93 w 200"/>
                <a:gd name="T59" fmla="*/ 225 h 267"/>
                <a:gd name="T60" fmla="*/ 90 w 200"/>
                <a:gd name="T61" fmla="*/ 211 h 267"/>
                <a:gd name="T62" fmla="*/ 94 w 200"/>
                <a:gd name="T63" fmla="*/ 196 h 267"/>
                <a:gd name="T64" fmla="*/ 102 w 200"/>
                <a:gd name="T65" fmla="*/ 180 h 267"/>
                <a:gd name="T66" fmla="*/ 104 w 200"/>
                <a:gd name="T67" fmla="*/ 177 h 267"/>
                <a:gd name="T68" fmla="*/ 105 w 200"/>
                <a:gd name="T69" fmla="*/ 175 h 267"/>
                <a:gd name="T70" fmla="*/ 108 w 200"/>
                <a:gd name="T71" fmla="*/ 173 h 267"/>
                <a:gd name="T72" fmla="*/ 110 w 200"/>
                <a:gd name="T73" fmla="*/ 170 h 267"/>
                <a:gd name="T74" fmla="*/ 124 w 200"/>
                <a:gd name="T75" fmla="*/ 151 h 267"/>
                <a:gd name="T76" fmla="*/ 133 w 200"/>
                <a:gd name="T77" fmla="*/ 132 h 267"/>
                <a:gd name="T78" fmla="*/ 137 w 200"/>
                <a:gd name="T79" fmla="*/ 114 h 267"/>
                <a:gd name="T80" fmla="*/ 135 w 200"/>
                <a:gd name="T81" fmla="*/ 97 h 267"/>
                <a:gd name="T82" fmla="*/ 126 w 200"/>
                <a:gd name="T83" fmla="*/ 81 h 267"/>
                <a:gd name="T84" fmla="*/ 108 w 200"/>
                <a:gd name="T85" fmla="*/ 64 h 267"/>
                <a:gd name="T86" fmla="*/ 80 w 200"/>
                <a:gd name="T87" fmla="*/ 51 h 267"/>
                <a:gd name="T88" fmla="*/ 43 w 200"/>
                <a:gd name="T89" fmla="*/ 37 h 267"/>
                <a:gd name="T90" fmla="*/ 42 w 200"/>
                <a:gd name="T91" fmla="*/ 37 h 267"/>
                <a:gd name="T92" fmla="*/ 41 w 200"/>
                <a:gd name="T93" fmla="*/ 36 h 267"/>
                <a:gd name="T94" fmla="*/ 38 w 200"/>
                <a:gd name="T95" fmla="*/ 36 h 267"/>
                <a:gd name="T96" fmla="*/ 37 w 200"/>
                <a:gd name="T97" fmla="*/ 35 h 267"/>
                <a:gd name="T98" fmla="*/ 31 w 200"/>
                <a:gd name="T99" fmla="*/ 32 h 267"/>
                <a:gd name="T100" fmla="*/ 22 w 200"/>
                <a:gd name="T101" fmla="*/ 28 h 267"/>
                <a:gd name="T102" fmla="*/ 13 w 200"/>
                <a:gd name="T103" fmla="*/ 23 h 267"/>
                <a:gd name="T104" fmla="*/ 5 w 200"/>
                <a:gd name="T105" fmla="*/ 17 h 267"/>
                <a:gd name="T106" fmla="*/ 0 w 200"/>
                <a:gd name="T107" fmla="*/ 13 h 267"/>
                <a:gd name="T108" fmla="*/ 2 w 200"/>
                <a:gd name="T109" fmla="*/ 8 h 267"/>
                <a:gd name="T110" fmla="*/ 10 w 200"/>
                <a:gd name="T111" fmla="*/ 3 h 267"/>
                <a:gd name="T112" fmla="*/ 27 w 200"/>
                <a:gd name="T113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9" name="Freeform 58"/>
            <p:cNvSpPr>
              <a:spLocks/>
            </p:cNvSpPr>
            <p:nvPr/>
          </p:nvSpPr>
          <p:spPr bwMode="auto">
            <a:xfrm>
              <a:off x="2911" y="1123"/>
              <a:ext cx="92" cy="129"/>
            </a:xfrm>
            <a:custGeom>
              <a:avLst/>
              <a:gdLst>
                <a:gd name="T0" fmla="*/ 23 w 183"/>
                <a:gd name="T1" fmla="*/ 0 h 260"/>
                <a:gd name="T2" fmla="*/ 59 w 183"/>
                <a:gd name="T3" fmla="*/ 2 h 260"/>
                <a:gd name="T4" fmla="*/ 91 w 183"/>
                <a:gd name="T5" fmla="*/ 10 h 260"/>
                <a:gd name="T6" fmla="*/ 120 w 183"/>
                <a:gd name="T7" fmla="*/ 26 h 260"/>
                <a:gd name="T8" fmla="*/ 144 w 183"/>
                <a:gd name="T9" fmla="*/ 48 h 260"/>
                <a:gd name="T10" fmla="*/ 164 w 183"/>
                <a:gd name="T11" fmla="*/ 75 h 260"/>
                <a:gd name="T12" fmla="*/ 176 w 183"/>
                <a:gd name="T13" fmla="*/ 109 h 260"/>
                <a:gd name="T14" fmla="*/ 183 w 183"/>
                <a:gd name="T15" fmla="*/ 147 h 260"/>
                <a:gd name="T16" fmla="*/ 182 w 183"/>
                <a:gd name="T17" fmla="*/ 189 h 260"/>
                <a:gd name="T18" fmla="*/ 181 w 183"/>
                <a:gd name="T19" fmla="*/ 193 h 260"/>
                <a:gd name="T20" fmla="*/ 177 w 183"/>
                <a:gd name="T21" fmla="*/ 202 h 260"/>
                <a:gd name="T22" fmla="*/ 172 w 183"/>
                <a:gd name="T23" fmla="*/ 215 h 260"/>
                <a:gd name="T24" fmla="*/ 165 w 183"/>
                <a:gd name="T25" fmla="*/ 228 h 260"/>
                <a:gd name="T26" fmla="*/ 157 w 183"/>
                <a:gd name="T27" fmla="*/ 242 h 260"/>
                <a:gd name="T28" fmla="*/ 148 w 183"/>
                <a:gd name="T29" fmla="*/ 254 h 260"/>
                <a:gd name="T30" fmla="*/ 138 w 183"/>
                <a:gd name="T31" fmla="*/ 260 h 260"/>
                <a:gd name="T32" fmla="*/ 128 w 183"/>
                <a:gd name="T33" fmla="*/ 260 h 260"/>
                <a:gd name="T34" fmla="*/ 118 w 183"/>
                <a:gd name="T35" fmla="*/ 255 h 260"/>
                <a:gd name="T36" fmla="*/ 108 w 183"/>
                <a:gd name="T37" fmla="*/ 248 h 260"/>
                <a:gd name="T38" fmla="*/ 98 w 183"/>
                <a:gd name="T39" fmla="*/ 240 h 260"/>
                <a:gd name="T40" fmla="*/ 91 w 183"/>
                <a:gd name="T41" fmla="*/ 230 h 260"/>
                <a:gd name="T42" fmla="*/ 85 w 183"/>
                <a:gd name="T43" fmla="*/ 218 h 260"/>
                <a:gd name="T44" fmla="*/ 84 w 183"/>
                <a:gd name="T45" fmla="*/ 205 h 260"/>
                <a:gd name="T46" fmla="*/ 88 w 183"/>
                <a:gd name="T47" fmla="*/ 190 h 260"/>
                <a:gd name="T48" fmla="*/ 96 w 183"/>
                <a:gd name="T49" fmla="*/ 174 h 260"/>
                <a:gd name="T50" fmla="*/ 98 w 183"/>
                <a:gd name="T51" fmla="*/ 172 h 260"/>
                <a:gd name="T52" fmla="*/ 99 w 183"/>
                <a:gd name="T53" fmla="*/ 170 h 260"/>
                <a:gd name="T54" fmla="*/ 101 w 183"/>
                <a:gd name="T55" fmla="*/ 167 h 260"/>
                <a:gd name="T56" fmla="*/ 103 w 183"/>
                <a:gd name="T57" fmla="*/ 165 h 260"/>
                <a:gd name="T58" fmla="*/ 115 w 183"/>
                <a:gd name="T59" fmla="*/ 147 h 260"/>
                <a:gd name="T60" fmla="*/ 124 w 183"/>
                <a:gd name="T61" fmla="*/ 128 h 260"/>
                <a:gd name="T62" fmla="*/ 128 w 183"/>
                <a:gd name="T63" fmla="*/ 111 h 260"/>
                <a:gd name="T64" fmla="*/ 126 w 183"/>
                <a:gd name="T65" fmla="*/ 94 h 260"/>
                <a:gd name="T66" fmla="*/ 116 w 183"/>
                <a:gd name="T67" fmla="*/ 78 h 260"/>
                <a:gd name="T68" fmla="*/ 99 w 183"/>
                <a:gd name="T69" fmla="*/ 61 h 260"/>
                <a:gd name="T70" fmla="*/ 75 w 183"/>
                <a:gd name="T71" fmla="*/ 48 h 260"/>
                <a:gd name="T72" fmla="*/ 40 w 183"/>
                <a:gd name="T73" fmla="*/ 35 h 260"/>
                <a:gd name="T74" fmla="*/ 39 w 183"/>
                <a:gd name="T75" fmla="*/ 35 h 260"/>
                <a:gd name="T76" fmla="*/ 38 w 183"/>
                <a:gd name="T77" fmla="*/ 34 h 260"/>
                <a:gd name="T78" fmla="*/ 36 w 183"/>
                <a:gd name="T79" fmla="*/ 34 h 260"/>
                <a:gd name="T80" fmla="*/ 35 w 183"/>
                <a:gd name="T81" fmla="*/ 33 h 260"/>
                <a:gd name="T82" fmla="*/ 29 w 183"/>
                <a:gd name="T83" fmla="*/ 30 h 260"/>
                <a:gd name="T84" fmla="*/ 21 w 183"/>
                <a:gd name="T85" fmla="*/ 27 h 260"/>
                <a:gd name="T86" fmla="*/ 12 w 183"/>
                <a:gd name="T87" fmla="*/ 22 h 260"/>
                <a:gd name="T88" fmla="*/ 5 w 183"/>
                <a:gd name="T89" fmla="*/ 18 h 260"/>
                <a:gd name="T90" fmla="*/ 0 w 183"/>
                <a:gd name="T91" fmla="*/ 12 h 260"/>
                <a:gd name="T92" fmla="*/ 0 w 183"/>
                <a:gd name="T93" fmla="*/ 7 h 260"/>
                <a:gd name="T94" fmla="*/ 7 w 183"/>
                <a:gd name="T95" fmla="*/ 4 h 260"/>
                <a:gd name="T96" fmla="*/ 23 w 183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0" name="Freeform 59"/>
            <p:cNvSpPr>
              <a:spLocks/>
            </p:cNvSpPr>
            <p:nvPr/>
          </p:nvSpPr>
          <p:spPr bwMode="auto">
            <a:xfrm>
              <a:off x="2916" y="1124"/>
              <a:ext cx="85" cy="127"/>
            </a:xfrm>
            <a:custGeom>
              <a:avLst/>
              <a:gdLst>
                <a:gd name="T0" fmla="*/ 22 w 170"/>
                <a:gd name="T1" fmla="*/ 0 h 252"/>
                <a:gd name="T2" fmla="*/ 55 w 170"/>
                <a:gd name="T3" fmla="*/ 1 h 252"/>
                <a:gd name="T4" fmla="*/ 85 w 170"/>
                <a:gd name="T5" fmla="*/ 9 h 252"/>
                <a:gd name="T6" fmla="*/ 111 w 170"/>
                <a:gd name="T7" fmla="*/ 24 h 252"/>
                <a:gd name="T8" fmla="*/ 134 w 170"/>
                <a:gd name="T9" fmla="*/ 46 h 252"/>
                <a:gd name="T10" fmla="*/ 151 w 170"/>
                <a:gd name="T11" fmla="*/ 72 h 252"/>
                <a:gd name="T12" fmla="*/ 164 w 170"/>
                <a:gd name="T13" fmla="*/ 105 h 252"/>
                <a:gd name="T14" fmla="*/ 170 w 170"/>
                <a:gd name="T15" fmla="*/ 142 h 252"/>
                <a:gd name="T16" fmla="*/ 170 w 170"/>
                <a:gd name="T17" fmla="*/ 183 h 252"/>
                <a:gd name="T18" fmla="*/ 169 w 170"/>
                <a:gd name="T19" fmla="*/ 186 h 252"/>
                <a:gd name="T20" fmla="*/ 165 w 170"/>
                <a:gd name="T21" fmla="*/ 196 h 252"/>
                <a:gd name="T22" fmla="*/ 161 w 170"/>
                <a:gd name="T23" fmla="*/ 208 h 252"/>
                <a:gd name="T24" fmla="*/ 154 w 170"/>
                <a:gd name="T25" fmla="*/ 222 h 252"/>
                <a:gd name="T26" fmla="*/ 146 w 170"/>
                <a:gd name="T27" fmla="*/ 235 h 252"/>
                <a:gd name="T28" fmla="*/ 138 w 170"/>
                <a:gd name="T29" fmla="*/ 246 h 252"/>
                <a:gd name="T30" fmla="*/ 128 w 170"/>
                <a:gd name="T31" fmla="*/ 252 h 252"/>
                <a:gd name="T32" fmla="*/ 119 w 170"/>
                <a:gd name="T33" fmla="*/ 252 h 252"/>
                <a:gd name="T34" fmla="*/ 110 w 170"/>
                <a:gd name="T35" fmla="*/ 248 h 252"/>
                <a:gd name="T36" fmla="*/ 101 w 170"/>
                <a:gd name="T37" fmla="*/ 241 h 252"/>
                <a:gd name="T38" fmla="*/ 91 w 170"/>
                <a:gd name="T39" fmla="*/ 233 h 252"/>
                <a:gd name="T40" fmla="*/ 86 w 170"/>
                <a:gd name="T41" fmla="*/ 223 h 252"/>
                <a:gd name="T42" fmla="*/ 81 w 170"/>
                <a:gd name="T43" fmla="*/ 212 h 252"/>
                <a:gd name="T44" fmla="*/ 80 w 170"/>
                <a:gd name="T45" fmla="*/ 199 h 252"/>
                <a:gd name="T46" fmla="*/ 83 w 170"/>
                <a:gd name="T47" fmla="*/ 185 h 252"/>
                <a:gd name="T48" fmla="*/ 93 w 170"/>
                <a:gd name="T49" fmla="*/ 169 h 252"/>
                <a:gd name="T50" fmla="*/ 94 w 170"/>
                <a:gd name="T51" fmla="*/ 167 h 252"/>
                <a:gd name="T52" fmla="*/ 95 w 170"/>
                <a:gd name="T53" fmla="*/ 165 h 252"/>
                <a:gd name="T54" fmla="*/ 97 w 170"/>
                <a:gd name="T55" fmla="*/ 162 h 252"/>
                <a:gd name="T56" fmla="*/ 98 w 170"/>
                <a:gd name="T57" fmla="*/ 160 h 252"/>
                <a:gd name="T58" fmla="*/ 110 w 170"/>
                <a:gd name="T59" fmla="*/ 143 h 252"/>
                <a:gd name="T60" fmla="*/ 117 w 170"/>
                <a:gd name="T61" fmla="*/ 124 h 252"/>
                <a:gd name="T62" fmla="*/ 120 w 170"/>
                <a:gd name="T63" fmla="*/ 107 h 252"/>
                <a:gd name="T64" fmla="*/ 118 w 170"/>
                <a:gd name="T65" fmla="*/ 90 h 252"/>
                <a:gd name="T66" fmla="*/ 110 w 170"/>
                <a:gd name="T67" fmla="*/ 74 h 252"/>
                <a:gd name="T68" fmla="*/ 95 w 170"/>
                <a:gd name="T69" fmla="*/ 59 h 252"/>
                <a:gd name="T70" fmla="*/ 72 w 170"/>
                <a:gd name="T71" fmla="*/ 45 h 252"/>
                <a:gd name="T72" fmla="*/ 41 w 170"/>
                <a:gd name="T73" fmla="*/ 32 h 252"/>
                <a:gd name="T74" fmla="*/ 40 w 170"/>
                <a:gd name="T75" fmla="*/ 31 h 252"/>
                <a:gd name="T76" fmla="*/ 38 w 170"/>
                <a:gd name="T77" fmla="*/ 31 h 252"/>
                <a:gd name="T78" fmla="*/ 36 w 170"/>
                <a:gd name="T79" fmla="*/ 31 h 252"/>
                <a:gd name="T80" fmla="*/ 35 w 170"/>
                <a:gd name="T81" fmla="*/ 30 h 252"/>
                <a:gd name="T82" fmla="*/ 30 w 170"/>
                <a:gd name="T83" fmla="*/ 28 h 252"/>
                <a:gd name="T84" fmla="*/ 22 w 170"/>
                <a:gd name="T85" fmla="*/ 25 h 252"/>
                <a:gd name="T86" fmla="*/ 14 w 170"/>
                <a:gd name="T87" fmla="*/ 21 h 252"/>
                <a:gd name="T88" fmla="*/ 6 w 170"/>
                <a:gd name="T89" fmla="*/ 16 h 252"/>
                <a:gd name="T90" fmla="*/ 2 w 170"/>
                <a:gd name="T91" fmla="*/ 10 h 252"/>
                <a:gd name="T92" fmla="*/ 0 w 170"/>
                <a:gd name="T93" fmla="*/ 6 h 252"/>
                <a:gd name="T94" fmla="*/ 7 w 170"/>
                <a:gd name="T95" fmla="*/ 2 h 252"/>
                <a:gd name="T96" fmla="*/ 22 w 170"/>
                <a:gd name="T9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1" name="Freeform 60"/>
            <p:cNvSpPr>
              <a:spLocks/>
            </p:cNvSpPr>
            <p:nvPr/>
          </p:nvSpPr>
          <p:spPr bwMode="auto">
            <a:xfrm>
              <a:off x="2922" y="1126"/>
              <a:ext cx="77" cy="122"/>
            </a:xfrm>
            <a:custGeom>
              <a:avLst/>
              <a:gdLst>
                <a:gd name="T0" fmla="*/ 20 w 154"/>
                <a:gd name="T1" fmla="*/ 0 h 245"/>
                <a:gd name="T2" fmla="*/ 49 w 154"/>
                <a:gd name="T3" fmla="*/ 1 h 245"/>
                <a:gd name="T4" fmla="*/ 76 w 154"/>
                <a:gd name="T5" fmla="*/ 10 h 245"/>
                <a:gd name="T6" fmla="*/ 100 w 154"/>
                <a:gd name="T7" fmla="*/ 23 h 245"/>
                <a:gd name="T8" fmla="*/ 121 w 154"/>
                <a:gd name="T9" fmla="*/ 44 h 245"/>
                <a:gd name="T10" fmla="*/ 137 w 154"/>
                <a:gd name="T11" fmla="*/ 71 h 245"/>
                <a:gd name="T12" fmla="*/ 149 w 154"/>
                <a:gd name="T13" fmla="*/ 102 h 245"/>
                <a:gd name="T14" fmla="*/ 154 w 154"/>
                <a:gd name="T15" fmla="*/ 139 h 245"/>
                <a:gd name="T16" fmla="*/ 154 w 154"/>
                <a:gd name="T17" fmla="*/ 178 h 245"/>
                <a:gd name="T18" fmla="*/ 153 w 154"/>
                <a:gd name="T19" fmla="*/ 181 h 245"/>
                <a:gd name="T20" fmla="*/ 150 w 154"/>
                <a:gd name="T21" fmla="*/ 189 h 245"/>
                <a:gd name="T22" fmla="*/ 145 w 154"/>
                <a:gd name="T23" fmla="*/ 202 h 245"/>
                <a:gd name="T24" fmla="*/ 139 w 154"/>
                <a:gd name="T25" fmla="*/ 216 h 245"/>
                <a:gd name="T26" fmla="*/ 132 w 154"/>
                <a:gd name="T27" fmla="*/ 228 h 245"/>
                <a:gd name="T28" fmla="*/ 124 w 154"/>
                <a:gd name="T29" fmla="*/ 239 h 245"/>
                <a:gd name="T30" fmla="*/ 116 w 154"/>
                <a:gd name="T31" fmla="*/ 245 h 245"/>
                <a:gd name="T32" fmla="*/ 108 w 154"/>
                <a:gd name="T33" fmla="*/ 245 h 245"/>
                <a:gd name="T34" fmla="*/ 100 w 154"/>
                <a:gd name="T35" fmla="*/ 240 h 245"/>
                <a:gd name="T36" fmla="*/ 92 w 154"/>
                <a:gd name="T37" fmla="*/ 234 h 245"/>
                <a:gd name="T38" fmla="*/ 84 w 154"/>
                <a:gd name="T39" fmla="*/ 226 h 245"/>
                <a:gd name="T40" fmla="*/ 78 w 154"/>
                <a:gd name="T41" fmla="*/ 217 h 245"/>
                <a:gd name="T42" fmla="*/ 75 w 154"/>
                <a:gd name="T43" fmla="*/ 207 h 245"/>
                <a:gd name="T44" fmla="*/ 75 w 154"/>
                <a:gd name="T45" fmla="*/ 194 h 245"/>
                <a:gd name="T46" fmla="*/ 78 w 154"/>
                <a:gd name="T47" fmla="*/ 180 h 245"/>
                <a:gd name="T48" fmla="*/ 86 w 154"/>
                <a:gd name="T49" fmla="*/ 164 h 245"/>
                <a:gd name="T50" fmla="*/ 88 w 154"/>
                <a:gd name="T51" fmla="*/ 162 h 245"/>
                <a:gd name="T52" fmla="*/ 90 w 154"/>
                <a:gd name="T53" fmla="*/ 159 h 245"/>
                <a:gd name="T54" fmla="*/ 91 w 154"/>
                <a:gd name="T55" fmla="*/ 158 h 245"/>
                <a:gd name="T56" fmla="*/ 92 w 154"/>
                <a:gd name="T57" fmla="*/ 156 h 245"/>
                <a:gd name="T58" fmla="*/ 102 w 154"/>
                <a:gd name="T59" fmla="*/ 139 h 245"/>
                <a:gd name="T60" fmla="*/ 109 w 154"/>
                <a:gd name="T61" fmla="*/ 120 h 245"/>
                <a:gd name="T62" fmla="*/ 112 w 154"/>
                <a:gd name="T63" fmla="*/ 103 h 245"/>
                <a:gd name="T64" fmla="*/ 109 w 154"/>
                <a:gd name="T65" fmla="*/ 86 h 245"/>
                <a:gd name="T66" fmla="*/ 101 w 154"/>
                <a:gd name="T67" fmla="*/ 69 h 245"/>
                <a:gd name="T68" fmla="*/ 88 w 154"/>
                <a:gd name="T69" fmla="*/ 56 h 245"/>
                <a:gd name="T70" fmla="*/ 67 w 154"/>
                <a:gd name="T71" fmla="*/ 42 h 245"/>
                <a:gd name="T72" fmla="*/ 39 w 154"/>
                <a:gd name="T73" fmla="*/ 30 h 245"/>
                <a:gd name="T74" fmla="*/ 38 w 154"/>
                <a:gd name="T75" fmla="*/ 29 h 245"/>
                <a:gd name="T76" fmla="*/ 37 w 154"/>
                <a:gd name="T77" fmla="*/ 29 h 245"/>
                <a:gd name="T78" fmla="*/ 34 w 154"/>
                <a:gd name="T79" fmla="*/ 29 h 245"/>
                <a:gd name="T80" fmla="*/ 33 w 154"/>
                <a:gd name="T81" fmla="*/ 28 h 245"/>
                <a:gd name="T82" fmla="*/ 30 w 154"/>
                <a:gd name="T83" fmla="*/ 27 h 245"/>
                <a:gd name="T84" fmla="*/ 22 w 154"/>
                <a:gd name="T85" fmla="*/ 23 h 245"/>
                <a:gd name="T86" fmla="*/ 14 w 154"/>
                <a:gd name="T87" fmla="*/ 20 h 245"/>
                <a:gd name="T88" fmla="*/ 6 w 154"/>
                <a:gd name="T89" fmla="*/ 15 h 245"/>
                <a:gd name="T90" fmla="*/ 1 w 154"/>
                <a:gd name="T91" fmla="*/ 11 h 245"/>
                <a:gd name="T92" fmla="*/ 0 w 154"/>
                <a:gd name="T93" fmla="*/ 6 h 245"/>
                <a:gd name="T94" fmla="*/ 6 w 154"/>
                <a:gd name="T95" fmla="*/ 3 h 245"/>
                <a:gd name="T96" fmla="*/ 20 w 154"/>
                <a:gd name="T9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2" name="Freeform 61"/>
            <p:cNvSpPr>
              <a:spLocks/>
            </p:cNvSpPr>
            <p:nvPr/>
          </p:nvSpPr>
          <p:spPr bwMode="auto">
            <a:xfrm>
              <a:off x="2928" y="1127"/>
              <a:ext cx="69" cy="120"/>
            </a:xfrm>
            <a:custGeom>
              <a:avLst/>
              <a:gdLst>
                <a:gd name="T0" fmla="*/ 18 w 140"/>
                <a:gd name="T1" fmla="*/ 0 h 238"/>
                <a:gd name="T2" fmla="*/ 45 w 140"/>
                <a:gd name="T3" fmla="*/ 1 h 238"/>
                <a:gd name="T4" fmla="*/ 70 w 140"/>
                <a:gd name="T5" fmla="*/ 9 h 238"/>
                <a:gd name="T6" fmla="*/ 91 w 140"/>
                <a:gd name="T7" fmla="*/ 23 h 238"/>
                <a:gd name="T8" fmla="*/ 110 w 140"/>
                <a:gd name="T9" fmla="*/ 43 h 238"/>
                <a:gd name="T10" fmla="*/ 125 w 140"/>
                <a:gd name="T11" fmla="*/ 69 h 238"/>
                <a:gd name="T12" fmla="*/ 135 w 140"/>
                <a:gd name="T13" fmla="*/ 99 h 238"/>
                <a:gd name="T14" fmla="*/ 140 w 140"/>
                <a:gd name="T15" fmla="*/ 134 h 238"/>
                <a:gd name="T16" fmla="*/ 140 w 140"/>
                <a:gd name="T17" fmla="*/ 172 h 238"/>
                <a:gd name="T18" fmla="*/ 139 w 140"/>
                <a:gd name="T19" fmla="*/ 176 h 238"/>
                <a:gd name="T20" fmla="*/ 136 w 140"/>
                <a:gd name="T21" fmla="*/ 184 h 238"/>
                <a:gd name="T22" fmla="*/ 132 w 140"/>
                <a:gd name="T23" fmla="*/ 195 h 238"/>
                <a:gd name="T24" fmla="*/ 126 w 140"/>
                <a:gd name="T25" fmla="*/ 209 h 238"/>
                <a:gd name="T26" fmla="*/ 120 w 140"/>
                <a:gd name="T27" fmla="*/ 222 h 238"/>
                <a:gd name="T28" fmla="*/ 113 w 140"/>
                <a:gd name="T29" fmla="*/ 232 h 238"/>
                <a:gd name="T30" fmla="*/ 105 w 140"/>
                <a:gd name="T31" fmla="*/ 238 h 238"/>
                <a:gd name="T32" fmla="*/ 98 w 140"/>
                <a:gd name="T33" fmla="*/ 238 h 238"/>
                <a:gd name="T34" fmla="*/ 90 w 140"/>
                <a:gd name="T35" fmla="*/ 233 h 238"/>
                <a:gd name="T36" fmla="*/ 83 w 140"/>
                <a:gd name="T37" fmla="*/ 227 h 238"/>
                <a:gd name="T38" fmla="*/ 77 w 140"/>
                <a:gd name="T39" fmla="*/ 220 h 238"/>
                <a:gd name="T40" fmla="*/ 72 w 140"/>
                <a:gd name="T41" fmla="*/ 210 h 238"/>
                <a:gd name="T42" fmla="*/ 70 w 140"/>
                <a:gd name="T43" fmla="*/ 201 h 238"/>
                <a:gd name="T44" fmla="*/ 70 w 140"/>
                <a:gd name="T45" fmla="*/ 189 h 238"/>
                <a:gd name="T46" fmla="*/ 74 w 140"/>
                <a:gd name="T47" fmla="*/ 175 h 238"/>
                <a:gd name="T48" fmla="*/ 82 w 140"/>
                <a:gd name="T49" fmla="*/ 160 h 238"/>
                <a:gd name="T50" fmla="*/ 83 w 140"/>
                <a:gd name="T51" fmla="*/ 157 h 238"/>
                <a:gd name="T52" fmla="*/ 85 w 140"/>
                <a:gd name="T53" fmla="*/ 155 h 238"/>
                <a:gd name="T54" fmla="*/ 86 w 140"/>
                <a:gd name="T55" fmla="*/ 154 h 238"/>
                <a:gd name="T56" fmla="*/ 87 w 140"/>
                <a:gd name="T57" fmla="*/ 152 h 238"/>
                <a:gd name="T58" fmla="*/ 96 w 140"/>
                <a:gd name="T59" fmla="*/ 134 h 238"/>
                <a:gd name="T60" fmla="*/ 102 w 140"/>
                <a:gd name="T61" fmla="*/ 117 h 238"/>
                <a:gd name="T62" fmla="*/ 103 w 140"/>
                <a:gd name="T63" fmla="*/ 100 h 238"/>
                <a:gd name="T64" fmla="*/ 101 w 140"/>
                <a:gd name="T65" fmla="*/ 83 h 238"/>
                <a:gd name="T66" fmla="*/ 94 w 140"/>
                <a:gd name="T67" fmla="*/ 66 h 238"/>
                <a:gd name="T68" fmla="*/ 81 w 140"/>
                <a:gd name="T69" fmla="*/ 53 h 238"/>
                <a:gd name="T70" fmla="*/ 63 w 140"/>
                <a:gd name="T71" fmla="*/ 39 h 238"/>
                <a:gd name="T72" fmla="*/ 38 w 140"/>
                <a:gd name="T73" fmla="*/ 28 h 238"/>
                <a:gd name="T74" fmla="*/ 37 w 140"/>
                <a:gd name="T75" fmla="*/ 27 h 238"/>
                <a:gd name="T76" fmla="*/ 36 w 140"/>
                <a:gd name="T77" fmla="*/ 27 h 238"/>
                <a:gd name="T78" fmla="*/ 34 w 140"/>
                <a:gd name="T79" fmla="*/ 27 h 238"/>
                <a:gd name="T80" fmla="*/ 33 w 140"/>
                <a:gd name="T81" fmla="*/ 26 h 238"/>
                <a:gd name="T82" fmla="*/ 29 w 140"/>
                <a:gd name="T83" fmla="*/ 25 h 238"/>
                <a:gd name="T84" fmla="*/ 23 w 140"/>
                <a:gd name="T85" fmla="*/ 23 h 238"/>
                <a:gd name="T86" fmla="*/ 14 w 140"/>
                <a:gd name="T87" fmla="*/ 19 h 238"/>
                <a:gd name="T88" fmla="*/ 7 w 140"/>
                <a:gd name="T89" fmla="*/ 15 h 238"/>
                <a:gd name="T90" fmla="*/ 2 w 140"/>
                <a:gd name="T91" fmla="*/ 10 h 238"/>
                <a:gd name="T92" fmla="*/ 0 w 140"/>
                <a:gd name="T93" fmla="*/ 7 h 238"/>
                <a:gd name="T94" fmla="*/ 5 w 140"/>
                <a:gd name="T95" fmla="*/ 2 h 238"/>
                <a:gd name="T96" fmla="*/ 18 w 140"/>
                <a:gd name="T9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3" name="Freeform 62"/>
            <p:cNvSpPr>
              <a:spLocks/>
            </p:cNvSpPr>
            <p:nvPr/>
          </p:nvSpPr>
          <p:spPr bwMode="auto">
            <a:xfrm>
              <a:off x="2933" y="1129"/>
              <a:ext cx="63" cy="115"/>
            </a:xfrm>
            <a:custGeom>
              <a:avLst/>
              <a:gdLst>
                <a:gd name="T0" fmla="*/ 31 w 124"/>
                <a:gd name="T1" fmla="*/ 24 h 230"/>
                <a:gd name="T2" fmla="*/ 29 w 124"/>
                <a:gd name="T3" fmla="*/ 23 h 230"/>
                <a:gd name="T4" fmla="*/ 23 w 124"/>
                <a:gd name="T5" fmla="*/ 21 h 230"/>
                <a:gd name="T6" fmla="*/ 15 w 124"/>
                <a:gd name="T7" fmla="*/ 17 h 230"/>
                <a:gd name="T8" fmla="*/ 7 w 124"/>
                <a:gd name="T9" fmla="*/ 14 h 230"/>
                <a:gd name="T10" fmla="*/ 1 w 124"/>
                <a:gd name="T11" fmla="*/ 9 h 230"/>
                <a:gd name="T12" fmla="*/ 0 w 124"/>
                <a:gd name="T13" fmla="*/ 6 h 230"/>
                <a:gd name="T14" fmla="*/ 3 w 124"/>
                <a:gd name="T15" fmla="*/ 2 h 230"/>
                <a:gd name="T16" fmla="*/ 15 w 124"/>
                <a:gd name="T17" fmla="*/ 0 h 230"/>
                <a:gd name="T18" fmla="*/ 39 w 124"/>
                <a:gd name="T19" fmla="*/ 1 h 230"/>
                <a:gd name="T20" fmla="*/ 61 w 124"/>
                <a:gd name="T21" fmla="*/ 8 h 230"/>
                <a:gd name="T22" fmla="*/ 81 w 124"/>
                <a:gd name="T23" fmla="*/ 23 h 230"/>
                <a:gd name="T24" fmla="*/ 98 w 124"/>
                <a:gd name="T25" fmla="*/ 43 h 230"/>
                <a:gd name="T26" fmla="*/ 111 w 124"/>
                <a:gd name="T27" fmla="*/ 67 h 230"/>
                <a:gd name="T28" fmla="*/ 120 w 124"/>
                <a:gd name="T29" fmla="*/ 97 h 230"/>
                <a:gd name="T30" fmla="*/ 124 w 124"/>
                <a:gd name="T31" fmla="*/ 130 h 230"/>
                <a:gd name="T32" fmla="*/ 124 w 124"/>
                <a:gd name="T33" fmla="*/ 168 h 230"/>
                <a:gd name="T34" fmla="*/ 123 w 124"/>
                <a:gd name="T35" fmla="*/ 172 h 230"/>
                <a:gd name="T36" fmla="*/ 121 w 124"/>
                <a:gd name="T37" fmla="*/ 180 h 230"/>
                <a:gd name="T38" fmla="*/ 118 w 124"/>
                <a:gd name="T39" fmla="*/ 190 h 230"/>
                <a:gd name="T40" fmla="*/ 113 w 124"/>
                <a:gd name="T41" fmla="*/ 203 h 230"/>
                <a:gd name="T42" fmla="*/ 107 w 124"/>
                <a:gd name="T43" fmla="*/ 215 h 230"/>
                <a:gd name="T44" fmla="*/ 101 w 124"/>
                <a:gd name="T45" fmla="*/ 225 h 230"/>
                <a:gd name="T46" fmla="*/ 94 w 124"/>
                <a:gd name="T47" fmla="*/ 230 h 230"/>
                <a:gd name="T48" fmla="*/ 88 w 124"/>
                <a:gd name="T49" fmla="*/ 230 h 230"/>
                <a:gd name="T50" fmla="*/ 81 w 124"/>
                <a:gd name="T51" fmla="*/ 226 h 230"/>
                <a:gd name="T52" fmla="*/ 74 w 124"/>
                <a:gd name="T53" fmla="*/ 220 h 230"/>
                <a:gd name="T54" fmla="*/ 68 w 124"/>
                <a:gd name="T55" fmla="*/ 213 h 230"/>
                <a:gd name="T56" fmla="*/ 65 w 124"/>
                <a:gd name="T57" fmla="*/ 205 h 230"/>
                <a:gd name="T58" fmla="*/ 62 w 124"/>
                <a:gd name="T59" fmla="*/ 195 h 230"/>
                <a:gd name="T60" fmla="*/ 63 w 124"/>
                <a:gd name="T61" fmla="*/ 183 h 230"/>
                <a:gd name="T62" fmla="*/ 68 w 124"/>
                <a:gd name="T63" fmla="*/ 169 h 230"/>
                <a:gd name="T64" fmla="*/ 76 w 124"/>
                <a:gd name="T65" fmla="*/ 154 h 230"/>
                <a:gd name="T66" fmla="*/ 85 w 124"/>
                <a:gd name="T67" fmla="*/ 137 h 230"/>
                <a:gd name="T68" fmla="*/ 92 w 124"/>
                <a:gd name="T69" fmla="*/ 119 h 230"/>
                <a:gd name="T70" fmla="*/ 94 w 124"/>
                <a:gd name="T71" fmla="*/ 99 h 230"/>
                <a:gd name="T72" fmla="*/ 93 w 124"/>
                <a:gd name="T73" fmla="*/ 81 h 230"/>
                <a:gd name="T74" fmla="*/ 86 w 124"/>
                <a:gd name="T75" fmla="*/ 63 h 230"/>
                <a:gd name="T76" fmla="*/ 74 w 124"/>
                <a:gd name="T77" fmla="*/ 48 h 230"/>
                <a:gd name="T78" fmla="*/ 56 w 124"/>
                <a:gd name="T79" fmla="*/ 35 h 230"/>
                <a:gd name="T80" fmla="*/ 31 w 124"/>
                <a:gd name="T81" fmla="*/ 2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4" name="Freeform 63"/>
            <p:cNvSpPr>
              <a:spLocks/>
            </p:cNvSpPr>
            <p:nvPr/>
          </p:nvSpPr>
          <p:spPr bwMode="auto">
            <a:xfrm>
              <a:off x="2263" y="1596"/>
              <a:ext cx="73" cy="97"/>
            </a:xfrm>
            <a:custGeom>
              <a:avLst/>
              <a:gdLst>
                <a:gd name="T0" fmla="*/ 100 w 146"/>
                <a:gd name="T1" fmla="*/ 0 h 194"/>
                <a:gd name="T2" fmla="*/ 100 w 146"/>
                <a:gd name="T3" fmla="*/ 4 h 194"/>
                <a:gd name="T4" fmla="*/ 101 w 146"/>
                <a:gd name="T5" fmla="*/ 13 h 194"/>
                <a:gd name="T6" fmla="*/ 100 w 146"/>
                <a:gd name="T7" fmla="*/ 27 h 194"/>
                <a:gd name="T8" fmla="*/ 94 w 146"/>
                <a:gd name="T9" fmla="*/ 44 h 194"/>
                <a:gd name="T10" fmla="*/ 84 w 146"/>
                <a:gd name="T11" fmla="*/ 62 h 194"/>
                <a:gd name="T12" fmla="*/ 65 w 146"/>
                <a:gd name="T13" fmla="*/ 81 h 194"/>
                <a:gd name="T14" fmla="*/ 38 w 146"/>
                <a:gd name="T15" fmla="*/ 98 h 194"/>
                <a:gd name="T16" fmla="*/ 0 w 146"/>
                <a:gd name="T17" fmla="*/ 112 h 194"/>
                <a:gd name="T18" fmla="*/ 62 w 146"/>
                <a:gd name="T19" fmla="*/ 194 h 194"/>
                <a:gd name="T20" fmla="*/ 66 w 146"/>
                <a:gd name="T21" fmla="*/ 193 h 194"/>
                <a:gd name="T22" fmla="*/ 79 w 146"/>
                <a:gd name="T23" fmla="*/ 188 h 194"/>
                <a:gd name="T24" fmla="*/ 95 w 146"/>
                <a:gd name="T25" fmla="*/ 179 h 194"/>
                <a:gd name="T26" fmla="*/ 114 w 146"/>
                <a:gd name="T27" fmla="*/ 164 h 194"/>
                <a:gd name="T28" fmla="*/ 130 w 146"/>
                <a:gd name="T29" fmla="*/ 143 h 194"/>
                <a:gd name="T30" fmla="*/ 142 w 146"/>
                <a:gd name="T31" fmla="*/ 113 h 194"/>
                <a:gd name="T32" fmla="*/ 146 w 146"/>
                <a:gd name="T33" fmla="*/ 76 h 194"/>
                <a:gd name="T34" fmla="*/ 140 w 146"/>
                <a:gd name="T35" fmla="*/ 28 h 194"/>
                <a:gd name="T36" fmla="*/ 100 w 146"/>
                <a:gd name="T3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94">
                  <a:moveTo>
                    <a:pt x="100" y="0"/>
                  </a:moveTo>
                  <a:lnTo>
                    <a:pt x="100" y="4"/>
                  </a:lnTo>
                  <a:lnTo>
                    <a:pt x="101" y="13"/>
                  </a:lnTo>
                  <a:lnTo>
                    <a:pt x="100" y="27"/>
                  </a:lnTo>
                  <a:lnTo>
                    <a:pt x="94" y="44"/>
                  </a:lnTo>
                  <a:lnTo>
                    <a:pt x="84" y="62"/>
                  </a:lnTo>
                  <a:lnTo>
                    <a:pt x="65" y="81"/>
                  </a:lnTo>
                  <a:lnTo>
                    <a:pt x="38" y="98"/>
                  </a:lnTo>
                  <a:lnTo>
                    <a:pt x="0" y="112"/>
                  </a:lnTo>
                  <a:lnTo>
                    <a:pt x="62" y="194"/>
                  </a:lnTo>
                  <a:lnTo>
                    <a:pt x="66" y="193"/>
                  </a:lnTo>
                  <a:lnTo>
                    <a:pt x="79" y="188"/>
                  </a:lnTo>
                  <a:lnTo>
                    <a:pt x="95" y="179"/>
                  </a:lnTo>
                  <a:lnTo>
                    <a:pt x="114" y="164"/>
                  </a:lnTo>
                  <a:lnTo>
                    <a:pt x="130" y="143"/>
                  </a:lnTo>
                  <a:lnTo>
                    <a:pt x="142" y="113"/>
                  </a:lnTo>
                  <a:lnTo>
                    <a:pt x="146" y="76"/>
                  </a:lnTo>
                  <a:lnTo>
                    <a:pt x="140" y="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5" name="Freeform 64"/>
            <p:cNvSpPr>
              <a:spLocks/>
            </p:cNvSpPr>
            <p:nvPr/>
          </p:nvSpPr>
          <p:spPr bwMode="auto">
            <a:xfrm>
              <a:off x="2618" y="1696"/>
              <a:ext cx="76" cy="106"/>
            </a:xfrm>
            <a:custGeom>
              <a:avLst/>
              <a:gdLst>
                <a:gd name="T0" fmla="*/ 100 w 154"/>
                <a:gd name="T1" fmla="*/ 0 h 210"/>
                <a:gd name="T2" fmla="*/ 100 w 154"/>
                <a:gd name="T3" fmla="*/ 5 h 210"/>
                <a:gd name="T4" fmla="*/ 98 w 154"/>
                <a:gd name="T5" fmla="*/ 20 h 210"/>
                <a:gd name="T6" fmla="*/ 96 w 154"/>
                <a:gd name="T7" fmla="*/ 43 h 210"/>
                <a:gd name="T8" fmla="*/ 89 w 154"/>
                <a:gd name="T9" fmla="*/ 69 h 210"/>
                <a:gd name="T10" fmla="*/ 78 w 154"/>
                <a:gd name="T11" fmla="*/ 95 h 210"/>
                <a:gd name="T12" fmla="*/ 60 w 154"/>
                <a:gd name="T13" fmla="*/ 121 h 210"/>
                <a:gd name="T14" fmla="*/ 35 w 154"/>
                <a:gd name="T15" fmla="*/ 139 h 210"/>
                <a:gd name="T16" fmla="*/ 0 w 154"/>
                <a:gd name="T17" fmla="*/ 151 h 210"/>
                <a:gd name="T18" fmla="*/ 40 w 154"/>
                <a:gd name="T19" fmla="*/ 210 h 210"/>
                <a:gd name="T20" fmla="*/ 44 w 154"/>
                <a:gd name="T21" fmla="*/ 208 h 210"/>
                <a:gd name="T22" fmla="*/ 57 w 154"/>
                <a:gd name="T23" fmla="*/ 202 h 210"/>
                <a:gd name="T24" fmla="*/ 74 w 154"/>
                <a:gd name="T25" fmla="*/ 191 h 210"/>
                <a:gd name="T26" fmla="*/ 94 w 154"/>
                <a:gd name="T27" fmla="*/ 175 h 210"/>
                <a:gd name="T28" fmla="*/ 115 w 154"/>
                <a:gd name="T29" fmla="*/ 154 h 210"/>
                <a:gd name="T30" fmla="*/ 133 w 154"/>
                <a:gd name="T31" fmla="*/ 128 h 210"/>
                <a:gd name="T32" fmla="*/ 147 w 154"/>
                <a:gd name="T33" fmla="*/ 95 h 210"/>
                <a:gd name="T34" fmla="*/ 154 w 154"/>
                <a:gd name="T35" fmla="*/ 57 h 210"/>
                <a:gd name="T36" fmla="*/ 100 w 154"/>
                <a:gd name="T3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6" name="Freeform 65"/>
            <p:cNvSpPr>
              <a:spLocks/>
            </p:cNvSpPr>
            <p:nvPr/>
          </p:nvSpPr>
          <p:spPr bwMode="auto">
            <a:xfrm>
              <a:off x="2723" y="1400"/>
              <a:ext cx="238" cy="338"/>
            </a:xfrm>
            <a:custGeom>
              <a:avLst/>
              <a:gdLst>
                <a:gd name="T0" fmla="*/ 476 w 476"/>
                <a:gd name="T1" fmla="*/ 0 h 677"/>
                <a:gd name="T2" fmla="*/ 473 w 476"/>
                <a:gd name="T3" fmla="*/ 3 h 677"/>
                <a:gd name="T4" fmla="*/ 462 w 476"/>
                <a:gd name="T5" fmla="*/ 9 h 677"/>
                <a:gd name="T6" fmla="*/ 446 w 476"/>
                <a:gd name="T7" fmla="*/ 19 h 677"/>
                <a:gd name="T8" fmla="*/ 425 w 476"/>
                <a:gd name="T9" fmla="*/ 34 h 677"/>
                <a:gd name="T10" fmla="*/ 399 w 476"/>
                <a:gd name="T11" fmla="*/ 55 h 677"/>
                <a:gd name="T12" fmla="*/ 370 w 476"/>
                <a:gd name="T13" fmla="*/ 80 h 677"/>
                <a:gd name="T14" fmla="*/ 339 w 476"/>
                <a:gd name="T15" fmla="*/ 110 h 677"/>
                <a:gd name="T16" fmla="*/ 304 w 476"/>
                <a:gd name="T17" fmla="*/ 147 h 677"/>
                <a:gd name="T18" fmla="*/ 270 w 476"/>
                <a:gd name="T19" fmla="*/ 189 h 677"/>
                <a:gd name="T20" fmla="*/ 234 w 476"/>
                <a:gd name="T21" fmla="*/ 238 h 677"/>
                <a:gd name="T22" fmla="*/ 198 w 476"/>
                <a:gd name="T23" fmla="*/ 293 h 677"/>
                <a:gd name="T24" fmla="*/ 165 w 476"/>
                <a:gd name="T25" fmla="*/ 355 h 677"/>
                <a:gd name="T26" fmla="*/ 133 w 476"/>
                <a:gd name="T27" fmla="*/ 424 h 677"/>
                <a:gd name="T28" fmla="*/ 103 w 476"/>
                <a:gd name="T29" fmla="*/ 500 h 677"/>
                <a:gd name="T30" fmla="*/ 76 w 476"/>
                <a:gd name="T31" fmla="*/ 584 h 677"/>
                <a:gd name="T32" fmla="*/ 54 w 476"/>
                <a:gd name="T33" fmla="*/ 677 h 677"/>
                <a:gd name="T34" fmla="*/ 0 w 476"/>
                <a:gd name="T35" fmla="*/ 574 h 677"/>
                <a:gd name="T36" fmla="*/ 0 w 476"/>
                <a:gd name="T37" fmla="*/ 571 h 677"/>
                <a:gd name="T38" fmla="*/ 0 w 476"/>
                <a:gd name="T39" fmla="*/ 559 h 677"/>
                <a:gd name="T40" fmla="*/ 0 w 476"/>
                <a:gd name="T41" fmla="*/ 542 h 677"/>
                <a:gd name="T42" fmla="*/ 1 w 476"/>
                <a:gd name="T43" fmla="*/ 519 h 677"/>
                <a:gd name="T44" fmla="*/ 4 w 476"/>
                <a:gd name="T45" fmla="*/ 490 h 677"/>
                <a:gd name="T46" fmla="*/ 7 w 476"/>
                <a:gd name="T47" fmla="*/ 458 h 677"/>
                <a:gd name="T48" fmla="*/ 13 w 476"/>
                <a:gd name="T49" fmla="*/ 421 h 677"/>
                <a:gd name="T50" fmla="*/ 21 w 476"/>
                <a:gd name="T51" fmla="*/ 381 h 677"/>
                <a:gd name="T52" fmla="*/ 31 w 476"/>
                <a:gd name="T53" fmla="*/ 339 h 677"/>
                <a:gd name="T54" fmla="*/ 45 w 476"/>
                <a:gd name="T55" fmla="*/ 295 h 677"/>
                <a:gd name="T56" fmla="*/ 62 w 476"/>
                <a:gd name="T57" fmla="*/ 249 h 677"/>
                <a:gd name="T58" fmla="*/ 83 w 476"/>
                <a:gd name="T59" fmla="*/ 204 h 677"/>
                <a:gd name="T60" fmla="*/ 109 w 476"/>
                <a:gd name="T61" fmla="*/ 159 h 677"/>
                <a:gd name="T62" fmla="*/ 138 w 476"/>
                <a:gd name="T63" fmla="*/ 114 h 677"/>
                <a:gd name="T64" fmla="*/ 172 w 476"/>
                <a:gd name="T65" fmla="*/ 72 h 677"/>
                <a:gd name="T66" fmla="*/ 212 w 476"/>
                <a:gd name="T67" fmla="*/ 32 h 677"/>
                <a:gd name="T68" fmla="*/ 212 w 476"/>
                <a:gd name="T69" fmla="*/ 33 h 677"/>
                <a:gd name="T70" fmla="*/ 212 w 476"/>
                <a:gd name="T71" fmla="*/ 36 h 677"/>
                <a:gd name="T72" fmla="*/ 212 w 476"/>
                <a:gd name="T73" fmla="*/ 42 h 677"/>
                <a:gd name="T74" fmla="*/ 213 w 476"/>
                <a:gd name="T75" fmla="*/ 48 h 677"/>
                <a:gd name="T76" fmla="*/ 216 w 476"/>
                <a:gd name="T77" fmla="*/ 55 h 677"/>
                <a:gd name="T78" fmla="*/ 220 w 476"/>
                <a:gd name="T79" fmla="*/ 62 h 677"/>
                <a:gd name="T80" fmla="*/ 226 w 476"/>
                <a:gd name="T81" fmla="*/ 67 h 677"/>
                <a:gd name="T82" fmla="*/ 236 w 476"/>
                <a:gd name="T83" fmla="*/ 72 h 677"/>
                <a:gd name="T84" fmla="*/ 249 w 476"/>
                <a:gd name="T85" fmla="*/ 75 h 677"/>
                <a:gd name="T86" fmla="*/ 266 w 476"/>
                <a:gd name="T87" fmla="*/ 76 h 677"/>
                <a:gd name="T88" fmla="*/ 287 w 476"/>
                <a:gd name="T89" fmla="*/ 74 h 677"/>
                <a:gd name="T90" fmla="*/ 314 w 476"/>
                <a:gd name="T91" fmla="*/ 68 h 677"/>
                <a:gd name="T92" fmla="*/ 345 w 476"/>
                <a:gd name="T93" fmla="*/ 59 h 677"/>
                <a:gd name="T94" fmla="*/ 382 w 476"/>
                <a:gd name="T95" fmla="*/ 44 h 677"/>
                <a:gd name="T96" fmla="*/ 425 w 476"/>
                <a:gd name="T97" fmla="*/ 26 h 677"/>
                <a:gd name="T98" fmla="*/ 476 w 476"/>
                <a:gd name="T9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7" name="Freeform 66"/>
            <p:cNvSpPr>
              <a:spLocks/>
            </p:cNvSpPr>
            <p:nvPr/>
          </p:nvSpPr>
          <p:spPr bwMode="auto">
            <a:xfrm>
              <a:off x="2121" y="1017"/>
              <a:ext cx="403" cy="406"/>
            </a:xfrm>
            <a:custGeom>
              <a:avLst/>
              <a:gdLst>
                <a:gd name="T0" fmla="*/ 61 w 806"/>
                <a:gd name="T1" fmla="*/ 47 h 814"/>
                <a:gd name="T2" fmla="*/ 114 w 806"/>
                <a:gd name="T3" fmla="*/ 48 h 814"/>
                <a:gd name="T4" fmla="*/ 204 w 806"/>
                <a:gd name="T5" fmla="*/ 50 h 814"/>
                <a:gd name="T6" fmla="*/ 318 w 806"/>
                <a:gd name="T7" fmla="*/ 52 h 814"/>
                <a:gd name="T8" fmla="*/ 443 w 806"/>
                <a:gd name="T9" fmla="*/ 55 h 814"/>
                <a:gd name="T10" fmla="*/ 561 w 806"/>
                <a:gd name="T11" fmla="*/ 58 h 814"/>
                <a:gd name="T12" fmla="*/ 660 w 806"/>
                <a:gd name="T13" fmla="*/ 62 h 814"/>
                <a:gd name="T14" fmla="*/ 726 w 806"/>
                <a:gd name="T15" fmla="*/ 64 h 814"/>
                <a:gd name="T16" fmla="*/ 745 w 806"/>
                <a:gd name="T17" fmla="*/ 164 h 814"/>
                <a:gd name="T18" fmla="*/ 761 w 806"/>
                <a:gd name="T19" fmla="*/ 619 h 814"/>
                <a:gd name="T20" fmla="*/ 765 w 806"/>
                <a:gd name="T21" fmla="*/ 772 h 814"/>
                <a:gd name="T22" fmla="*/ 776 w 806"/>
                <a:gd name="T23" fmla="*/ 803 h 814"/>
                <a:gd name="T24" fmla="*/ 789 w 806"/>
                <a:gd name="T25" fmla="*/ 814 h 814"/>
                <a:gd name="T26" fmla="*/ 802 w 806"/>
                <a:gd name="T27" fmla="*/ 794 h 814"/>
                <a:gd name="T28" fmla="*/ 806 w 806"/>
                <a:gd name="T29" fmla="*/ 617 h 814"/>
                <a:gd name="T30" fmla="*/ 794 w 806"/>
                <a:gd name="T31" fmla="*/ 124 h 814"/>
                <a:gd name="T32" fmla="*/ 788 w 806"/>
                <a:gd name="T33" fmla="*/ 18 h 814"/>
                <a:gd name="T34" fmla="*/ 772 w 806"/>
                <a:gd name="T35" fmla="*/ 18 h 814"/>
                <a:gd name="T36" fmla="*/ 742 w 806"/>
                <a:gd name="T37" fmla="*/ 17 h 814"/>
                <a:gd name="T38" fmla="*/ 701 w 806"/>
                <a:gd name="T39" fmla="*/ 17 h 814"/>
                <a:gd name="T40" fmla="*/ 649 w 806"/>
                <a:gd name="T41" fmla="*/ 15 h 814"/>
                <a:gd name="T42" fmla="*/ 590 w 806"/>
                <a:gd name="T43" fmla="*/ 14 h 814"/>
                <a:gd name="T44" fmla="*/ 524 w 806"/>
                <a:gd name="T45" fmla="*/ 13 h 814"/>
                <a:gd name="T46" fmla="*/ 456 w 806"/>
                <a:gd name="T47" fmla="*/ 12 h 814"/>
                <a:gd name="T48" fmla="*/ 386 w 806"/>
                <a:gd name="T49" fmla="*/ 11 h 814"/>
                <a:gd name="T50" fmla="*/ 317 w 806"/>
                <a:gd name="T51" fmla="*/ 10 h 814"/>
                <a:gd name="T52" fmla="*/ 250 w 806"/>
                <a:gd name="T53" fmla="*/ 7 h 814"/>
                <a:gd name="T54" fmla="*/ 188 w 806"/>
                <a:gd name="T55" fmla="*/ 6 h 814"/>
                <a:gd name="T56" fmla="*/ 133 w 806"/>
                <a:gd name="T57" fmla="*/ 5 h 814"/>
                <a:gd name="T58" fmla="*/ 88 w 806"/>
                <a:gd name="T59" fmla="*/ 4 h 814"/>
                <a:gd name="T60" fmla="*/ 52 w 806"/>
                <a:gd name="T61" fmla="*/ 3 h 814"/>
                <a:gd name="T62" fmla="*/ 31 w 806"/>
                <a:gd name="T63" fmla="*/ 0 h 814"/>
                <a:gd name="T64" fmla="*/ 14 w 806"/>
                <a:gd name="T65" fmla="*/ 0 h 814"/>
                <a:gd name="T66" fmla="*/ 0 w 806"/>
                <a:gd name="T67" fmla="*/ 11 h 814"/>
                <a:gd name="T68" fmla="*/ 5 w 806"/>
                <a:gd name="T69" fmla="*/ 28 h 814"/>
                <a:gd name="T70" fmla="*/ 31 w 806"/>
                <a:gd name="T71" fmla="*/ 43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6" h="814">
                  <a:moveTo>
                    <a:pt x="54" y="47"/>
                  </a:moveTo>
                  <a:lnTo>
                    <a:pt x="61" y="47"/>
                  </a:lnTo>
                  <a:lnTo>
                    <a:pt x="82" y="47"/>
                  </a:lnTo>
                  <a:lnTo>
                    <a:pt x="114" y="48"/>
                  </a:lnTo>
                  <a:lnTo>
                    <a:pt x="156" y="49"/>
                  </a:lnTo>
                  <a:lnTo>
                    <a:pt x="204" y="50"/>
                  </a:lnTo>
                  <a:lnTo>
                    <a:pt x="259" y="51"/>
                  </a:lnTo>
                  <a:lnTo>
                    <a:pt x="318" y="52"/>
                  </a:lnTo>
                  <a:lnTo>
                    <a:pt x="380" y="53"/>
                  </a:lnTo>
                  <a:lnTo>
                    <a:pt x="443" y="55"/>
                  </a:lnTo>
                  <a:lnTo>
                    <a:pt x="504" y="57"/>
                  </a:lnTo>
                  <a:lnTo>
                    <a:pt x="561" y="58"/>
                  </a:lnTo>
                  <a:lnTo>
                    <a:pt x="614" y="59"/>
                  </a:lnTo>
                  <a:lnTo>
                    <a:pt x="660" y="62"/>
                  </a:lnTo>
                  <a:lnTo>
                    <a:pt x="698" y="63"/>
                  </a:lnTo>
                  <a:lnTo>
                    <a:pt x="726" y="64"/>
                  </a:lnTo>
                  <a:lnTo>
                    <a:pt x="741" y="65"/>
                  </a:lnTo>
                  <a:lnTo>
                    <a:pt x="745" y="164"/>
                  </a:lnTo>
                  <a:lnTo>
                    <a:pt x="753" y="386"/>
                  </a:lnTo>
                  <a:lnTo>
                    <a:pt x="761" y="619"/>
                  </a:lnTo>
                  <a:lnTo>
                    <a:pt x="764" y="751"/>
                  </a:lnTo>
                  <a:lnTo>
                    <a:pt x="765" y="772"/>
                  </a:lnTo>
                  <a:lnTo>
                    <a:pt x="770" y="789"/>
                  </a:lnTo>
                  <a:lnTo>
                    <a:pt x="776" y="803"/>
                  </a:lnTo>
                  <a:lnTo>
                    <a:pt x="783" y="811"/>
                  </a:lnTo>
                  <a:lnTo>
                    <a:pt x="789" y="814"/>
                  </a:lnTo>
                  <a:lnTo>
                    <a:pt x="796" y="808"/>
                  </a:lnTo>
                  <a:lnTo>
                    <a:pt x="802" y="794"/>
                  </a:lnTo>
                  <a:lnTo>
                    <a:pt x="806" y="769"/>
                  </a:lnTo>
                  <a:lnTo>
                    <a:pt x="806" y="617"/>
                  </a:lnTo>
                  <a:lnTo>
                    <a:pt x="800" y="362"/>
                  </a:lnTo>
                  <a:lnTo>
                    <a:pt x="794" y="124"/>
                  </a:lnTo>
                  <a:lnTo>
                    <a:pt x="791" y="18"/>
                  </a:lnTo>
                  <a:lnTo>
                    <a:pt x="788" y="18"/>
                  </a:lnTo>
                  <a:lnTo>
                    <a:pt x="783" y="18"/>
                  </a:lnTo>
                  <a:lnTo>
                    <a:pt x="772" y="18"/>
                  </a:lnTo>
                  <a:lnTo>
                    <a:pt x="760" y="18"/>
                  </a:lnTo>
                  <a:lnTo>
                    <a:pt x="742" y="17"/>
                  </a:lnTo>
                  <a:lnTo>
                    <a:pt x="723" y="17"/>
                  </a:lnTo>
                  <a:lnTo>
                    <a:pt x="701" y="17"/>
                  </a:lnTo>
                  <a:lnTo>
                    <a:pt x="675" y="15"/>
                  </a:lnTo>
                  <a:lnTo>
                    <a:pt x="649" y="15"/>
                  </a:lnTo>
                  <a:lnTo>
                    <a:pt x="620" y="15"/>
                  </a:lnTo>
                  <a:lnTo>
                    <a:pt x="590" y="14"/>
                  </a:lnTo>
                  <a:lnTo>
                    <a:pt x="558" y="14"/>
                  </a:lnTo>
                  <a:lnTo>
                    <a:pt x="524" y="13"/>
                  </a:lnTo>
                  <a:lnTo>
                    <a:pt x="491" y="13"/>
                  </a:lnTo>
                  <a:lnTo>
                    <a:pt x="456" y="12"/>
                  </a:lnTo>
                  <a:lnTo>
                    <a:pt x="421" y="11"/>
                  </a:lnTo>
                  <a:lnTo>
                    <a:pt x="386" y="11"/>
                  </a:lnTo>
                  <a:lnTo>
                    <a:pt x="352" y="10"/>
                  </a:lnTo>
                  <a:lnTo>
                    <a:pt x="317" y="10"/>
                  </a:lnTo>
                  <a:lnTo>
                    <a:pt x="282" y="9"/>
                  </a:lnTo>
                  <a:lnTo>
                    <a:pt x="250" y="7"/>
                  </a:lnTo>
                  <a:lnTo>
                    <a:pt x="218" y="7"/>
                  </a:lnTo>
                  <a:lnTo>
                    <a:pt x="188" y="6"/>
                  </a:lnTo>
                  <a:lnTo>
                    <a:pt x="159" y="5"/>
                  </a:lnTo>
                  <a:lnTo>
                    <a:pt x="133" y="5"/>
                  </a:lnTo>
                  <a:lnTo>
                    <a:pt x="108" y="4"/>
                  </a:lnTo>
                  <a:lnTo>
                    <a:pt x="88" y="4"/>
                  </a:lnTo>
                  <a:lnTo>
                    <a:pt x="68" y="3"/>
                  </a:lnTo>
                  <a:lnTo>
                    <a:pt x="52" y="3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5" y="4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5" y="28"/>
                  </a:lnTo>
                  <a:lnTo>
                    <a:pt x="15" y="36"/>
                  </a:lnTo>
                  <a:lnTo>
                    <a:pt x="31" y="43"/>
                  </a:lnTo>
                  <a:lnTo>
                    <a:pt x="54" y="47"/>
                  </a:lnTo>
                  <a:close/>
                </a:path>
              </a:pathLst>
            </a:custGeom>
            <a:solidFill>
              <a:srgbClr val="93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8" name="Freeform 67"/>
            <p:cNvSpPr>
              <a:spLocks/>
            </p:cNvSpPr>
            <p:nvPr/>
          </p:nvSpPr>
          <p:spPr bwMode="auto">
            <a:xfrm>
              <a:off x="2768" y="1222"/>
              <a:ext cx="32" cy="166"/>
            </a:xfrm>
            <a:custGeom>
              <a:avLst/>
              <a:gdLst>
                <a:gd name="T0" fmla="*/ 52 w 65"/>
                <a:gd name="T1" fmla="*/ 0 h 332"/>
                <a:gd name="T2" fmla="*/ 37 w 65"/>
                <a:gd name="T3" fmla="*/ 12 h 332"/>
                <a:gd name="T4" fmla="*/ 26 w 65"/>
                <a:gd name="T5" fmla="*/ 26 h 332"/>
                <a:gd name="T6" fmla="*/ 15 w 65"/>
                <a:gd name="T7" fmla="*/ 42 h 332"/>
                <a:gd name="T8" fmla="*/ 8 w 65"/>
                <a:gd name="T9" fmla="*/ 61 h 332"/>
                <a:gd name="T10" fmla="*/ 4 w 65"/>
                <a:gd name="T11" fmla="*/ 79 h 332"/>
                <a:gd name="T12" fmla="*/ 0 w 65"/>
                <a:gd name="T13" fmla="*/ 97 h 332"/>
                <a:gd name="T14" fmla="*/ 0 w 65"/>
                <a:gd name="T15" fmla="*/ 117 h 332"/>
                <a:gd name="T16" fmla="*/ 3 w 65"/>
                <a:gd name="T17" fmla="*/ 135 h 332"/>
                <a:gd name="T18" fmla="*/ 5 w 65"/>
                <a:gd name="T19" fmla="*/ 145 h 332"/>
                <a:gd name="T20" fmla="*/ 7 w 65"/>
                <a:gd name="T21" fmla="*/ 154 h 332"/>
                <a:gd name="T22" fmla="*/ 9 w 65"/>
                <a:gd name="T23" fmla="*/ 164 h 332"/>
                <a:gd name="T24" fmla="*/ 14 w 65"/>
                <a:gd name="T25" fmla="*/ 172 h 332"/>
                <a:gd name="T26" fmla="*/ 22 w 65"/>
                <a:gd name="T27" fmla="*/ 186 h 332"/>
                <a:gd name="T28" fmla="*/ 28 w 65"/>
                <a:gd name="T29" fmla="*/ 201 h 332"/>
                <a:gd name="T30" fmla="*/ 32 w 65"/>
                <a:gd name="T31" fmla="*/ 216 h 332"/>
                <a:gd name="T32" fmla="*/ 35 w 65"/>
                <a:gd name="T33" fmla="*/ 232 h 332"/>
                <a:gd name="T34" fmla="*/ 39 w 65"/>
                <a:gd name="T35" fmla="*/ 256 h 332"/>
                <a:gd name="T36" fmla="*/ 46 w 65"/>
                <a:gd name="T37" fmla="*/ 282 h 332"/>
                <a:gd name="T38" fmla="*/ 54 w 65"/>
                <a:gd name="T39" fmla="*/ 307 h 332"/>
                <a:gd name="T40" fmla="*/ 60 w 65"/>
                <a:gd name="T41" fmla="*/ 331 h 332"/>
                <a:gd name="T42" fmla="*/ 61 w 65"/>
                <a:gd name="T43" fmla="*/ 332 h 332"/>
                <a:gd name="T44" fmla="*/ 62 w 65"/>
                <a:gd name="T45" fmla="*/ 331 h 332"/>
                <a:gd name="T46" fmla="*/ 64 w 65"/>
                <a:gd name="T47" fmla="*/ 330 h 332"/>
                <a:gd name="T48" fmla="*/ 65 w 65"/>
                <a:gd name="T49" fmla="*/ 329 h 332"/>
                <a:gd name="T50" fmla="*/ 64 w 65"/>
                <a:gd name="T51" fmla="*/ 311 h 332"/>
                <a:gd name="T52" fmla="*/ 61 w 65"/>
                <a:gd name="T53" fmla="*/ 293 h 332"/>
                <a:gd name="T54" fmla="*/ 59 w 65"/>
                <a:gd name="T55" fmla="*/ 276 h 332"/>
                <a:gd name="T56" fmla="*/ 56 w 65"/>
                <a:gd name="T57" fmla="*/ 259 h 332"/>
                <a:gd name="T58" fmla="*/ 53 w 65"/>
                <a:gd name="T59" fmla="*/ 248 h 332"/>
                <a:gd name="T60" fmla="*/ 51 w 65"/>
                <a:gd name="T61" fmla="*/ 238 h 332"/>
                <a:gd name="T62" fmla="*/ 50 w 65"/>
                <a:gd name="T63" fmla="*/ 229 h 332"/>
                <a:gd name="T64" fmla="*/ 50 w 65"/>
                <a:gd name="T65" fmla="*/ 218 h 332"/>
                <a:gd name="T66" fmla="*/ 50 w 65"/>
                <a:gd name="T67" fmla="*/ 209 h 332"/>
                <a:gd name="T68" fmla="*/ 50 w 65"/>
                <a:gd name="T69" fmla="*/ 200 h 332"/>
                <a:gd name="T70" fmla="*/ 49 w 65"/>
                <a:gd name="T71" fmla="*/ 190 h 332"/>
                <a:gd name="T72" fmla="*/ 46 w 65"/>
                <a:gd name="T73" fmla="*/ 182 h 332"/>
                <a:gd name="T74" fmla="*/ 41 w 65"/>
                <a:gd name="T75" fmla="*/ 164 h 332"/>
                <a:gd name="T76" fmla="*/ 34 w 65"/>
                <a:gd name="T77" fmla="*/ 148 h 332"/>
                <a:gd name="T78" fmla="*/ 27 w 65"/>
                <a:gd name="T79" fmla="*/ 132 h 332"/>
                <a:gd name="T80" fmla="*/ 22 w 65"/>
                <a:gd name="T81" fmla="*/ 114 h 332"/>
                <a:gd name="T82" fmla="*/ 20 w 65"/>
                <a:gd name="T83" fmla="*/ 100 h 332"/>
                <a:gd name="T84" fmla="*/ 20 w 65"/>
                <a:gd name="T85" fmla="*/ 85 h 332"/>
                <a:gd name="T86" fmla="*/ 21 w 65"/>
                <a:gd name="T87" fmla="*/ 69 h 332"/>
                <a:gd name="T88" fmla="*/ 23 w 65"/>
                <a:gd name="T89" fmla="*/ 53 h 332"/>
                <a:gd name="T90" fmla="*/ 28 w 65"/>
                <a:gd name="T91" fmla="*/ 38 h 332"/>
                <a:gd name="T92" fmla="*/ 35 w 65"/>
                <a:gd name="T93" fmla="*/ 23 h 332"/>
                <a:gd name="T94" fmla="*/ 42 w 65"/>
                <a:gd name="T95" fmla="*/ 10 h 332"/>
                <a:gd name="T96" fmla="*/ 52 w 65"/>
                <a:gd name="T97" fmla="*/ 0 h 332"/>
                <a:gd name="T98" fmla="*/ 52 w 65"/>
                <a:gd name="T99" fmla="*/ 0 h 332"/>
                <a:gd name="T100" fmla="*/ 52 w 65"/>
                <a:gd name="T101" fmla="*/ 0 h 332"/>
                <a:gd name="T102" fmla="*/ 52 w 65"/>
                <a:gd name="T103" fmla="*/ 0 h 332"/>
                <a:gd name="T104" fmla="*/ 52 w 65"/>
                <a:gd name="T105" fmla="*/ 0 h 332"/>
                <a:gd name="T106" fmla="*/ 52 w 65"/>
                <a:gd name="T10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9" name="Freeform 68"/>
            <p:cNvSpPr>
              <a:spLocks/>
            </p:cNvSpPr>
            <p:nvPr/>
          </p:nvSpPr>
          <p:spPr bwMode="auto">
            <a:xfrm>
              <a:off x="2800" y="1322"/>
              <a:ext cx="133" cy="78"/>
            </a:xfrm>
            <a:custGeom>
              <a:avLst/>
              <a:gdLst>
                <a:gd name="T0" fmla="*/ 267 w 267"/>
                <a:gd name="T1" fmla="*/ 0 h 157"/>
                <a:gd name="T2" fmla="*/ 262 w 267"/>
                <a:gd name="T3" fmla="*/ 21 h 157"/>
                <a:gd name="T4" fmla="*/ 255 w 267"/>
                <a:gd name="T5" fmla="*/ 38 h 157"/>
                <a:gd name="T6" fmla="*/ 249 w 267"/>
                <a:gd name="T7" fmla="*/ 54 h 157"/>
                <a:gd name="T8" fmla="*/ 238 w 267"/>
                <a:gd name="T9" fmla="*/ 69 h 157"/>
                <a:gd name="T10" fmla="*/ 228 w 267"/>
                <a:gd name="T11" fmla="*/ 81 h 157"/>
                <a:gd name="T12" fmla="*/ 214 w 267"/>
                <a:gd name="T13" fmla="*/ 92 h 157"/>
                <a:gd name="T14" fmla="*/ 199 w 267"/>
                <a:gd name="T15" fmla="*/ 101 h 157"/>
                <a:gd name="T16" fmla="*/ 182 w 267"/>
                <a:gd name="T17" fmla="*/ 111 h 157"/>
                <a:gd name="T18" fmla="*/ 161 w 267"/>
                <a:gd name="T19" fmla="*/ 119 h 157"/>
                <a:gd name="T20" fmla="*/ 140 w 267"/>
                <a:gd name="T21" fmla="*/ 126 h 157"/>
                <a:gd name="T22" fmla="*/ 117 w 267"/>
                <a:gd name="T23" fmla="*/ 131 h 157"/>
                <a:gd name="T24" fmla="*/ 95 w 267"/>
                <a:gd name="T25" fmla="*/ 135 h 157"/>
                <a:gd name="T26" fmla="*/ 72 w 267"/>
                <a:gd name="T27" fmla="*/ 138 h 157"/>
                <a:gd name="T28" fmla="*/ 49 w 267"/>
                <a:gd name="T29" fmla="*/ 139 h 157"/>
                <a:gd name="T30" fmla="*/ 27 w 267"/>
                <a:gd name="T31" fmla="*/ 138 h 157"/>
                <a:gd name="T32" fmla="*/ 5 w 267"/>
                <a:gd name="T33" fmla="*/ 135 h 157"/>
                <a:gd name="T34" fmla="*/ 3 w 267"/>
                <a:gd name="T35" fmla="*/ 135 h 157"/>
                <a:gd name="T36" fmla="*/ 1 w 267"/>
                <a:gd name="T37" fmla="*/ 137 h 157"/>
                <a:gd name="T38" fmla="*/ 0 w 267"/>
                <a:gd name="T39" fmla="*/ 140 h 157"/>
                <a:gd name="T40" fmla="*/ 1 w 267"/>
                <a:gd name="T41" fmla="*/ 143 h 157"/>
                <a:gd name="T42" fmla="*/ 11 w 267"/>
                <a:gd name="T43" fmla="*/ 150 h 157"/>
                <a:gd name="T44" fmla="*/ 22 w 267"/>
                <a:gd name="T45" fmla="*/ 153 h 157"/>
                <a:gd name="T46" fmla="*/ 33 w 267"/>
                <a:gd name="T47" fmla="*/ 155 h 157"/>
                <a:gd name="T48" fmla="*/ 46 w 267"/>
                <a:gd name="T49" fmla="*/ 157 h 157"/>
                <a:gd name="T50" fmla="*/ 57 w 267"/>
                <a:gd name="T51" fmla="*/ 155 h 157"/>
                <a:gd name="T52" fmla="*/ 70 w 267"/>
                <a:gd name="T53" fmla="*/ 154 h 157"/>
                <a:gd name="T54" fmla="*/ 81 w 267"/>
                <a:gd name="T55" fmla="*/ 153 h 157"/>
                <a:gd name="T56" fmla="*/ 94 w 267"/>
                <a:gd name="T57" fmla="*/ 151 h 157"/>
                <a:gd name="T58" fmla="*/ 108 w 267"/>
                <a:gd name="T59" fmla="*/ 147 h 157"/>
                <a:gd name="T60" fmla="*/ 122 w 267"/>
                <a:gd name="T61" fmla="*/ 144 h 157"/>
                <a:gd name="T62" fmla="*/ 134 w 267"/>
                <a:gd name="T63" fmla="*/ 139 h 157"/>
                <a:gd name="T64" fmla="*/ 148 w 267"/>
                <a:gd name="T65" fmla="*/ 135 h 157"/>
                <a:gd name="T66" fmla="*/ 162 w 267"/>
                <a:gd name="T67" fmla="*/ 129 h 157"/>
                <a:gd name="T68" fmla="*/ 175 w 267"/>
                <a:gd name="T69" fmla="*/ 122 h 157"/>
                <a:gd name="T70" fmla="*/ 187 w 267"/>
                <a:gd name="T71" fmla="*/ 115 h 157"/>
                <a:gd name="T72" fmla="*/ 200 w 267"/>
                <a:gd name="T73" fmla="*/ 108 h 157"/>
                <a:gd name="T74" fmla="*/ 215 w 267"/>
                <a:gd name="T75" fmla="*/ 99 h 157"/>
                <a:gd name="T76" fmla="*/ 228 w 267"/>
                <a:gd name="T77" fmla="*/ 88 h 157"/>
                <a:gd name="T78" fmla="*/ 239 w 267"/>
                <a:gd name="T79" fmla="*/ 76 h 157"/>
                <a:gd name="T80" fmla="*/ 249 w 267"/>
                <a:gd name="T81" fmla="*/ 62 h 157"/>
                <a:gd name="T82" fmla="*/ 255 w 267"/>
                <a:gd name="T83" fmla="*/ 48 h 157"/>
                <a:gd name="T84" fmla="*/ 261 w 267"/>
                <a:gd name="T85" fmla="*/ 33 h 157"/>
                <a:gd name="T86" fmla="*/ 265 w 267"/>
                <a:gd name="T87" fmla="*/ 17 h 157"/>
                <a:gd name="T88" fmla="*/ 267 w 267"/>
                <a:gd name="T89" fmla="*/ 0 h 157"/>
                <a:gd name="T90" fmla="*/ 267 w 267"/>
                <a:gd name="T91" fmla="*/ 0 h 157"/>
                <a:gd name="T92" fmla="*/ 267 w 267"/>
                <a:gd name="T93" fmla="*/ 0 h 157"/>
                <a:gd name="T94" fmla="*/ 267 w 267"/>
                <a:gd name="T95" fmla="*/ 0 h 157"/>
                <a:gd name="T96" fmla="*/ 267 w 267"/>
                <a:gd name="T97" fmla="*/ 0 h 157"/>
                <a:gd name="T98" fmla="*/ 267 w 267"/>
                <a:gd name="T9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0" name="Freeform 69"/>
            <p:cNvSpPr>
              <a:spLocks/>
            </p:cNvSpPr>
            <p:nvPr/>
          </p:nvSpPr>
          <p:spPr bwMode="auto">
            <a:xfrm>
              <a:off x="2776" y="1185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0 w 64"/>
                <a:gd name="T3" fmla="*/ 7 h 267"/>
                <a:gd name="T4" fmla="*/ 18 w 64"/>
                <a:gd name="T5" fmla="*/ 15 h 267"/>
                <a:gd name="T6" fmla="*/ 26 w 64"/>
                <a:gd name="T7" fmla="*/ 23 h 267"/>
                <a:gd name="T8" fmla="*/ 33 w 64"/>
                <a:gd name="T9" fmla="*/ 31 h 267"/>
                <a:gd name="T10" fmla="*/ 40 w 64"/>
                <a:gd name="T11" fmla="*/ 40 h 267"/>
                <a:gd name="T12" fmla="*/ 44 w 64"/>
                <a:gd name="T13" fmla="*/ 49 h 267"/>
                <a:gd name="T14" fmla="*/ 49 w 64"/>
                <a:gd name="T15" fmla="*/ 60 h 267"/>
                <a:gd name="T16" fmla="*/ 52 w 64"/>
                <a:gd name="T17" fmla="*/ 70 h 267"/>
                <a:gd name="T18" fmla="*/ 53 w 64"/>
                <a:gd name="T19" fmla="*/ 91 h 267"/>
                <a:gd name="T20" fmla="*/ 50 w 64"/>
                <a:gd name="T21" fmla="*/ 113 h 267"/>
                <a:gd name="T22" fmla="*/ 43 w 64"/>
                <a:gd name="T23" fmla="*/ 135 h 267"/>
                <a:gd name="T24" fmla="*/ 37 w 64"/>
                <a:gd name="T25" fmla="*/ 155 h 267"/>
                <a:gd name="T26" fmla="*/ 33 w 64"/>
                <a:gd name="T27" fmla="*/ 183 h 267"/>
                <a:gd name="T28" fmla="*/ 34 w 64"/>
                <a:gd name="T29" fmla="*/ 212 h 267"/>
                <a:gd name="T30" fmla="*/ 38 w 64"/>
                <a:gd name="T31" fmla="*/ 241 h 267"/>
                <a:gd name="T32" fmla="*/ 46 w 64"/>
                <a:gd name="T33" fmla="*/ 267 h 267"/>
                <a:gd name="T34" fmla="*/ 46 w 64"/>
                <a:gd name="T35" fmla="*/ 267 h 267"/>
                <a:gd name="T36" fmla="*/ 46 w 64"/>
                <a:gd name="T37" fmla="*/ 267 h 267"/>
                <a:gd name="T38" fmla="*/ 46 w 64"/>
                <a:gd name="T39" fmla="*/ 267 h 267"/>
                <a:gd name="T40" fmla="*/ 46 w 64"/>
                <a:gd name="T41" fmla="*/ 266 h 267"/>
                <a:gd name="T42" fmla="*/ 41 w 64"/>
                <a:gd name="T43" fmla="*/ 246 h 267"/>
                <a:gd name="T44" fmla="*/ 37 w 64"/>
                <a:gd name="T45" fmla="*/ 227 h 267"/>
                <a:gd name="T46" fmla="*/ 36 w 64"/>
                <a:gd name="T47" fmla="*/ 207 h 267"/>
                <a:gd name="T48" fmla="*/ 35 w 64"/>
                <a:gd name="T49" fmla="*/ 185 h 267"/>
                <a:gd name="T50" fmla="*/ 38 w 64"/>
                <a:gd name="T51" fmla="*/ 161 h 267"/>
                <a:gd name="T52" fmla="*/ 44 w 64"/>
                <a:gd name="T53" fmla="*/ 138 h 267"/>
                <a:gd name="T54" fmla="*/ 52 w 64"/>
                <a:gd name="T55" fmla="*/ 116 h 267"/>
                <a:gd name="T56" fmla="*/ 60 w 64"/>
                <a:gd name="T57" fmla="*/ 93 h 267"/>
                <a:gd name="T58" fmla="*/ 64 w 64"/>
                <a:gd name="T59" fmla="*/ 76 h 267"/>
                <a:gd name="T60" fmla="*/ 63 w 64"/>
                <a:gd name="T61" fmla="*/ 61 h 267"/>
                <a:gd name="T62" fmla="*/ 58 w 64"/>
                <a:gd name="T63" fmla="*/ 48 h 267"/>
                <a:gd name="T64" fmla="*/ 50 w 64"/>
                <a:gd name="T65" fmla="*/ 36 h 267"/>
                <a:gd name="T66" fmla="*/ 41 w 64"/>
                <a:gd name="T67" fmla="*/ 25 h 267"/>
                <a:gd name="T68" fmla="*/ 28 w 64"/>
                <a:gd name="T69" fmla="*/ 16 h 267"/>
                <a:gd name="T70" fmla="*/ 15 w 64"/>
                <a:gd name="T71" fmla="*/ 8 h 267"/>
                <a:gd name="T72" fmla="*/ 2 w 64"/>
                <a:gd name="T73" fmla="*/ 0 h 267"/>
                <a:gd name="T74" fmla="*/ 2 w 64"/>
                <a:gd name="T75" fmla="*/ 0 h 267"/>
                <a:gd name="T76" fmla="*/ 2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1" name="Freeform 70"/>
            <p:cNvSpPr>
              <a:spLocks/>
            </p:cNvSpPr>
            <p:nvPr/>
          </p:nvSpPr>
          <p:spPr bwMode="auto">
            <a:xfrm>
              <a:off x="2787" y="1221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3 h 27"/>
                <a:gd name="T4" fmla="*/ 0 w 41"/>
                <a:gd name="T5" fmla="*/ 6 h 27"/>
                <a:gd name="T6" fmla="*/ 0 w 41"/>
                <a:gd name="T7" fmla="*/ 9 h 27"/>
                <a:gd name="T8" fmla="*/ 1 w 41"/>
                <a:gd name="T9" fmla="*/ 12 h 27"/>
                <a:gd name="T10" fmla="*/ 4 w 41"/>
                <a:gd name="T11" fmla="*/ 15 h 27"/>
                <a:gd name="T12" fmla="*/ 6 w 41"/>
                <a:gd name="T13" fmla="*/ 18 h 27"/>
                <a:gd name="T14" fmla="*/ 8 w 41"/>
                <a:gd name="T15" fmla="*/ 20 h 27"/>
                <a:gd name="T16" fmla="*/ 11 w 41"/>
                <a:gd name="T17" fmla="*/ 22 h 27"/>
                <a:gd name="T18" fmla="*/ 14 w 41"/>
                <a:gd name="T19" fmla="*/ 23 h 27"/>
                <a:gd name="T20" fmla="*/ 18 w 41"/>
                <a:gd name="T21" fmla="*/ 24 h 27"/>
                <a:gd name="T22" fmla="*/ 21 w 41"/>
                <a:gd name="T23" fmla="*/ 26 h 27"/>
                <a:gd name="T24" fmla="*/ 24 w 41"/>
                <a:gd name="T25" fmla="*/ 26 h 27"/>
                <a:gd name="T26" fmla="*/ 28 w 41"/>
                <a:gd name="T27" fmla="*/ 27 h 27"/>
                <a:gd name="T28" fmla="*/ 31 w 41"/>
                <a:gd name="T29" fmla="*/ 26 h 27"/>
                <a:gd name="T30" fmla="*/ 35 w 41"/>
                <a:gd name="T31" fmla="*/ 26 h 27"/>
                <a:gd name="T32" fmla="*/ 37 w 41"/>
                <a:gd name="T33" fmla="*/ 23 h 27"/>
                <a:gd name="T34" fmla="*/ 38 w 41"/>
                <a:gd name="T35" fmla="*/ 22 h 27"/>
                <a:gd name="T36" fmla="*/ 41 w 41"/>
                <a:gd name="T37" fmla="*/ 21 h 27"/>
                <a:gd name="T38" fmla="*/ 41 w 41"/>
                <a:gd name="T39" fmla="*/ 19 h 27"/>
                <a:gd name="T40" fmla="*/ 41 w 41"/>
                <a:gd name="T41" fmla="*/ 18 h 27"/>
                <a:gd name="T42" fmla="*/ 38 w 41"/>
                <a:gd name="T43" fmla="*/ 14 h 27"/>
                <a:gd name="T44" fmla="*/ 34 w 41"/>
                <a:gd name="T45" fmla="*/ 12 h 27"/>
                <a:gd name="T46" fmla="*/ 28 w 41"/>
                <a:gd name="T47" fmla="*/ 12 h 27"/>
                <a:gd name="T48" fmla="*/ 23 w 41"/>
                <a:gd name="T49" fmla="*/ 12 h 27"/>
                <a:gd name="T50" fmla="*/ 20 w 41"/>
                <a:gd name="T51" fmla="*/ 12 h 27"/>
                <a:gd name="T52" fmla="*/ 16 w 41"/>
                <a:gd name="T53" fmla="*/ 11 h 27"/>
                <a:gd name="T54" fmla="*/ 13 w 41"/>
                <a:gd name="T55" fmla="*/ 11 h 27"/>
                <a:gd name="T56" fmla="*/ 11 w 41"/>
                <a:gd name="T57" fmla="*/ 9 h 27"/>
                <a:gd name="T58" fmla="*/ 7 w 41"/>
                <a:gd name="T59" fmla="*/ 7 h 27"/>
                <a:gd name="T60" fmla="*/ 5 w 41"/>
                <a:gd name="T61" fmla="*/ 5 h 27"/>
                <a:gd name="T62" fmla="*/ 3 w 41"/>
                <a:gd name="T63" fmla="*/ 3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2" name="Freeform 71"/>
            <p:cNvSpPr>
              <a:spLocks/>
            </p:cNvSpPr>
            <p:nvPr/>
          </p:nvSpPr>
          <p:spPr bwMode="auto">
            <a:xfrm>
              <a:off x="2841" y="1238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2 w 106"/>
                <a:gd name="T3" fmla="*/ 6 h 27"/>
                <a:gd name="T4" fmla="*/ 4 w 106"/>
                <a:gd name="T5" fmla="*/ 10 h 27"/>
                <a:gd name="T6" fmla="*/ 8 w 106"/>
                <a:gd name="T7" fmla="*/ 15 h 27"/>
                <a:gd name="T8" fmla="*/ 13 w 106"/>
                <a:gd name="T9" fmla="*/ 17 h 27"/>
                <a:gd name="T10" fmla="*/ 19 w 106"/>
                <a:gd name="T11" fmla="*/ 21 h 27"/>
                <a:gd name="T12" fmla="*/ 25 w 106"/>
                <a:gd name="T13" fmla="*/ 22 h 27"/>
                <a:gd name="T14" fmla="*/ 30 w 106"/>
                <a:gd name="T15" fmla="*/ 24 h 27"/>
                <a:gd name="T16" fmla="*/ 35 w 106"/>
                <a:gd name="T17" fmla="*/ 25 h 27"/>
                <a:gd name="T18" fmla="*/ 43 w 106"/>
                <a:gd name="T19" fmla="*/ 27 h 27"/>
                <a:gd name="T20" fmla="*/ 52 w 106"/>
                <a:gd name="T21" fmla="*/ 27 h 27"/>
                <a:gd name="T22" fmla="*/ 62 w 106"/>
                <a:gd name="T23" fmla="*/ 27 h 27"/>
                <a:gd name="T24" fmla="*/ 71 w 106"/>
                <a:gd name="T25" fmla="*/ 27 h 27"/>
                <a:gd name="T26" fmla="*/ 80 w 106"/>
                <a:gd name="T27" fmla="*/ 26 h 27"/>
                <a:gd name="T28" fmla="*/ 89 w 106"/>
                <a:gd name="T29" fmla="*/ 24 h 27"/>
                <a:gd name="T30" fmla="*/ 97 w 106"/>
                <a:gd name="T31" fmla="*/ 22 h 27"/>
                <a:gd name="T32" fmla="*/ 105 w 106"/>
                <a:gd name="T33" fmla="*/ 18 h 27"/>
                <a:gd name="T34" fmla="*/ 105 w 106"/>
                <a:gd name="T35" fmla="*/ 18 h 27"/>
                <a:gd name="T36" fmla="*/ 106 w 106"/>
                <a:gd name="T37" fmla="*/ 17 h 27"/>
                <a:gd name="T38" fmla="*/ 106 w 106"/>
                <a:gd name="T39" fmla="*/ 17 h 27"/>
                <a:gd name="T40" fmla="*/ 105 w 106"/>
                <a:gd name="T41" fmla="*/ 17 h 27"/>
                <a:gd name="T42" fmla="*/ 97 w 106"/>
                <a:gd name="T43" fmla="*/ 18 h 27"/>
                <a:gd name="T44" fmla="*/ 89 w 106"/>
                <a:gd name="T45" fmla="*/ 19 h 27"/>
                <a:gd name="T46" fmla="*/ 82 w 106"/>
                <a:gd name="T47" fmla="*/ 18 h 27"/>
                <a:gd name="T48" fmla="*/ 74 w 106"/>
                <a:gd name="T49" fmla="*/ 18 h 27"/>
                <a:gd name="T50" fmla="*/ 66 w 106"/>
                <a:gd name="T51" fmla="*/ 17 h 27"/>
                <a:gd name="T52" fmla="*/ 59 w 106"/>
                <a:gd name="T53" fmla="*/ 15 h 27"/>
                <a:gd name="T54" fmla="*/ 51 w 106"/>
                <a:gd name="T55" fmla="*/ 14 h 27"/>
                <a:gd name="T56" fmla="*/ 43 w 106"/>
                <a:gd name="T57" fmla="*/ 11 h 27"/>
                <a:gd name="T58" fmla="*/ 37 w 106"/>
                <a:gd name="T59" fmla="*/ 10 h 27"/>
                <a:gd name="T60" fmla="*/ 33 w 106"/>
                <a:gd name="T61" fmla="*/ 8 h 27"/>
                <a:gd name="T62" fmla="*/ 27 w 106"/>
                <a:gd name="T63" fmla="*/ 7 h 27"/>
                <a:gd name="T64" fmla="*/ 22 w 106"/>
                <a:gd name="T65" fmla="*/ 4 h 27"/>
                <a:gd name="T66" fmla="*/ 17 w 106"/>
                <a:gd name="T67" fmla="*/ 2 h 27"/>
                <a:gd name="T68" fmla="*/ 12 w 106"/>
                <a:gd name="T69" fmla="*/ 1 h 27"/>
                <a:gd name="T70" fmla="*/ 6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3" name="Freeform 72"/>
            <p:cNvSpPr>
              <a:spLocks/>
            </p:cNvSpPr>
            <p:nvPr/>
          </p:nvSpPr>
          <p:spPr bwMode="auto">
            <a:xfrm>
              <a:off x="2834" y="1206"/>
              <a:ext cx="80" cy="32"/>
            </a:xfrm>
            <a:custGeom>
              <a:avLst/>
              <a:gdLst>
                <a:gd name="T0" fmla="*/ 0 w 160"/>
                <a:gd name="T1" fmla="*/ 10 h 65"/>
                <a:gd name="T2" fmla="*/ 0 w 160"/>
                <a:gd name="T3" fmla="*/ 10 h 65"/>
                <a:gd name="T4" fmla="*/ 0 w 160"/>
                <a:gd name="T5" fmla="*/ 10 h 65"/>
                <a:gd name="T6" fmla="*/ 0 w 160"/>
                <a:gd name="T7" fmla="*/ 11 h 65"/>
                <a:gd name="T8" fmla="*/ 0 w 160"/>
                <a:gd name="T9" fmla="*/ 11 h 65"/>
                <a:gd name="T10" fmla="*/ 1 w 160"/>
                <a:gd name="T11" fmla="*/ 12 h 65"/>
                <a:gd name="T12" fmla="*/ 1 w 160"/>
                <a:gd name="T13" fmla="*/ 12 h 65"/>
                <a:gd name="T14" fmla="*/ 1 w 160"/>
                <a:gd name="T15" fmla="*/ 12 h 65"/>
                <a:gd name="T16" fmla="*/ 1 w 160"/>
                <a:gd name="T17" fmla="*/ 13 h 65"/>
                <a:gd name="T18" fmla="*/ 10 w 160"/>
                <a:gd name="T19" fmla="*/ 15 h 65"/>
                <a:gd name="T20" fmla="*/ 19 w 160"/>
                <a:gd name="T21" fmla="*/ 18 h 65"/>
                <a:gd name="T22" fmla="*/ 29 w 160"/>
                <a:gd name="T23" fmla="*/ 20 h 65"/>
                <a:gd name="T24" fmla="*/ 39 w 160"/>
                <a:gd name="T25" fmla="*/ 21 h 65"/>
                <a:gd name="T26" fmla="*/ 48 w 160"/>
                <a:gd name="T27" fmla="*/ 23 h 65"/>
                <a:gd name="T28" fmla="*/ 57 w 160"/>
                <a:gd name="T29" fmla="*/ 25 h 65"/>
                <a:gd name="T30" fmla="*/ 67 w 160"/>
                <a:gd name="T31" fmla="*/ 26 h 65"/>
                <a:gd name="T32" fmla="*/ 76 w 160"/>
                <a:gd name="T33" fmla="*/ 27 h 65"/>
                <a:gd name="T34" fmla="*/ 87 w 160"/>
                <a:gd name="T35" fmla="*/ 29 h 65"/>
                <a:gd name="T36" fmla="*/ 99 w 160"/>
                <a:gd name="T37" fmla="*/ 32 h 65"/>
                <a:gd name="T38" fmla="*/ 109 w 160"/>
                <a:gd name="T39" fmla="*/ 36 h 65"/>
                <a:gd name="T40" fmla="*/ 118 w 160"/>
                <a:gd name="T41" fmla="*/ 41 h 65"/>
                <a:gd name="T42" fmla="*/ 129 w 160"/>
                <a:gd name="T43" fmla="*/ 47 h 65"/>
                <a:gd name="T44" fmla="*/ 138 w 160"/>
                <a:gd name="T45" fmla="*/ 52 h 65"/>
                <a:gd name="T46" fmla="*/ 147 w 160"/>
                <a:gd name="T47" fmla="*/ 59 h 65"/>
                <a:gd name="T48" fmla="*/ 158 w 160"/>
                <a:gd name="T49" fmla="*/ 65 h 65"/>
                <a:gd name="T50" fmla="*/ 159 w 160"/>
                <a:gd name="T51" fmla="*/ 65 h 65"/>
                <a:gd name="T52" fmla="*/ 160 w 160"/>
                <a:gd name="T53" fmla="*/ 64 h 65"/>
                <a:gd name="T54" fmla="*/ 160 w 160"/>
                <a:gd name="T55" fmla="*/ 63 h 65"/>
                <a:gd name="T56" fmla="*/ 160 w 160"/>
                <a:gd name="T57" fmla="*/ 61 h 65"/>
                <a:gd name="T58" fmla="*/ 155 w 160"/>
                <a:gd name="T59" fmla="*/ 56 h 65"/>
                <a:gd name="T60" fmla="*/ 150 w 160"/>
                <a:gd name="T61" fmla="*/ 51 h 65"/>
                <a:gd name="T62" fmla="*/ 145 w 160"/>
                <a:gd name="T63" fmla="*/ 45 h 65"/>
                <a:gd name="T64" fmla="*/ 140 w 160"/>
                <a:gd name="T65" fmla="*/ 40 h 65"/>
                <a:gd name="T66" fmla="*/ 136 w 160"/>
                <a:gd name="T67" fmla="*/ 34 h 65"/>
                <a:gd name="T68" fmla="*/ 131 w 160"/>
                <a:gd name="T69" fmla="*/ 28 h 65"/>
                <a:gd name="T70" fmla="*/ 125 w 160"/>
                <a:gd name="T71" fmla="*/ 23 h 65"/>
                <a:gd name="T72" fmla="*/ 120 w 160"/>
                <a:gd name="T73" fmla="*/ 19 h 65"/>
                <a:gd name="T74" fmla="*/ 114 w 160"/>
                <a:gd name="T75" fmla="*/ 15 h 65"/>
                <a:gd name="T76" fmla="*/ 108 w 160"/>
                <a:gd name="T77" fmla="*/ 12 h 65"/>
                <a:gd name="T78" fmla="*/ 101 w 160"/>
                <a:gd name="T79" fmla="*/ 10 h 65"/>
                <a:gd name="T80" fmla="*/ 94 w 160"/>
                <a:gd name="T81" fmla="*/ 7 h 65"/>
                <a:gd name="T82" fmla="*/ 87 w 160"/>
                <a:gd name="T83" fmla="*/ 6 h 65"/>
                <a:gd name="T84" fmla="*/ 80 w 160"/>
                <a:gd name="T85" fmla="*/ 5 h 65"/>
                <a:gd name="T86" fmla="*/ 74 w 160"/>
                <a:gd name="T87" fmla="*/ 4 h 65"/>
                <a:gd name="T88" fmla="*/ 67 w 160"/>
                <a:gd name="T89" fmla="*/ 3 h 65"/>
                <a:gd name="T90" fmla="*/ 62 w 160"/>
                <a:gd name="T91" fmla="*/ 2 h 65"/>
                <a:gd name="T92" fmla="*/ 54 w 160"/>
                <a:gd name="T93" fmla="*/ 2 h 65"/>
                <a:gd name="T94" fmla="*/ 42 w 160"/>
                <a:gd name="T95" fmla="*/ 0 h 65"/>
                <a:gd name="T96" fmla="*/ 31 w 160"/>
                <a:gd name="T97" fmla="*/ 0 h 65"/>
                <a:gd name="T98" fmla="*/ 19 w 160"/>
                <a:gd name="T99" fmla="*/ 2 h 65"/>
                <a:gd name="T100" fmla="*/ 9 w 160"/>
                <a:gd name="T101" fmla="*/ 3 h 65"/>
                <a:gd name="T102" fmla="*/ 2 w 160"/>
                <a:gd name="T103" fmla="*/ 5 h 65"/>
                <a:gd name="T104" fmla="*/ 0 w 160"/>
                <a:gd name="T105" fmla="*/ 10 h 65"/>
                <a:gd name="T106" fmla="*/ 0 w 160"/>
                <a:gd name="T107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4" name="Freeform 73"/>
            <p:cNvSpPr>
              <a:spLocks/>
            </p:cNvSpPr>
            <p:nvPr/>
          </p:nvSpPr>
          <p:spPr bwMode="auto">
            <a:xfrm>
              <a:off x="2738" y="1229"/>
              <a:ext cx="57" cy="64"/>
            </a:xfrm>
            <a:custGeom>
              <a:avLst/>
              <a:gdLst>
                <a:gd name="T0" fmla="*/ 113 w 113"/>
                <a:gd name="T1" fmla="*/ 74 h 128"/>
                <a:gd name="T2" fmla="*/ 111 w 113"/>
                <a:gd name="T3" fmla="*/ 61 h 128"/>
                <a:gd name="T4" fmla="*/ 109 w 113"/>
                <a:gd name="T5" fmla="*/ 49 h 128"/>
                <a:gd name="T6" fmla="*/ 104 w 113"/>
                <a:gd name="T7" fmla="*/ 38 h 128"/>
                <a:gd name="T8" fmla="*/ 98 w 113"/>
                <a:gd name="T9" fmla="*/ 28 h 128"/>
                <a:gd name="T10" fmla="*/ 91 w 113"/>
                <a:gd name="T11" fmla="*/ 19 h 128"/>
                <a:gd name="T12" fmla="*/ 82 w 113"/>
                <a:gd name="T13" fmla="*/ 12 h 128"/>
                <a:gd name="T14" fmla="*/ 72 w 113"/>
                <a:gd name="T15" fmla="*/ 6 h 128"/>
                <a:gd name="T16" fmla="*/ 59 w 113"/>
                <a:gd name="T17" fmla="*/ 2 h 128"/>
                <a:gd name="T18" fmla="*/ 50 w 113"/>
                <a:gd name="T19" fmla="*/ 0 h 128"/>
                <a:gd name="T20" fmla="*/ 41 w 113"/>
                <a:gd name="T21" fmla="*/ 2 h 128"/>
                <a:gd name="T22" fmla="*/ 33 w 113"/>
                <a:gd name="T23" fmla="*/ 5 h 128"/>
                <a:gd name="T24" fmla="*/ 24 w 113"/>
                <a:gd name="T25" fmla="*/ 10 h 128"/>
                <a:gd name="T26" fmla="*/ 18 w 113"/>
                <a:gd name="T27" fmla="*/ 15 h 128"/>
                <a:gd name="T28" fmla="*/ 12 w 113"/>
                <a:gd name="T29" fmla="*/ 23 h 128"/>
                <a:gd name="T30" fmla="*/ 7 w 113"/>
                <a:gd name="T31" fmla="*/ 30 h 128"/>
                <a:gd name="T32" fmla="*/ 4 w 113"/>
                <a:gd name="T33" fmla="*/ 38 h 128"/>
                <a:gd name="T34" fmla="*/ 0 w 113"/>
                <a:gd name="T35" fmla="*/ 57 h 128"/>
                <a:gd name="T36" fmla="*/ 4 w 113"/>
                <a:gd name="T37" fmla="*/ 76 h 128"/>
                <a:gd name="T38" fmla="*/ 13 w 113"/>
                <a:gd name="T39" fmla="*/ 95 h 128"/>
                <a:gd name="T40" fmla="*/ 27 w 113"/>
                <a:gd name="T41" fmla="*/ 111 h 128"/>
                <a:gd name="T42" fmla="*/ 44 w 113"/>
                <a:gd name="T43" fmla="*/ 122 h 128"/>
                <a:gd name="T44" fmla="*/ 63 w 113"/>
                <a:gd name="T45" fmla="*/ 128 h 128"/>
                <a:gd name="T46" fmla="*/ 81 w 113"/>
                <a:gd name="T47" fmla="*/ 127 h 128"/>
                <a:gd name="T48" fmla="*/ 98 w 113"/>
                <a:gd name="T49" fmla="*/ 117 h 128"/>
                <a:gd name="T50" fmla="*/ 98 w 113"/>
                <a:gd name="T51" fmla="*/ 116 h 128"/>
                <a:gd name="T52" fmla="*/ 98 w 113"/>
                <a:gd name="T53" fmla="*/ 114 h 128"/>
                <a:gd name="T54" fmla="*/ 98 w 113"/>
                <a:gd name="T55" fmla="*/ 114 h 128"/>
                <a:gd name="T56" fmla="*/ 97 w 113"/>
                <a:gd name="T57" fmla="*/ 116 h 128"/>
                <a:gd name="T58" fmla="*/ 82 w 113"/>
                <a:gd name="T59" fmla="*/ 120 h 128"/>
                <a:gd name="T60" fmla="*/ 67 w 113"/>
                <a:gd name="T61" fmla="*/ 119 h 128"/>
                <a:gd name="T62" fmla="*/ 52 w 113"/>
                <a:gd name="T63" fmla="*/ 113 h 128"/>
                <a:gd name="T64" fmla="*/ 39 w 113"/>
                <a:gd name="T65" fmla="*/ 103 h 128"/>
                <a:gd name="T66" fmla="*/ 28 w 113"/>
                <a:gd name="T67" fmla="*/ 90 h 128"/>
                <a:gd name="T68" fmla="*/ 19 w 113"/>
                <a:gd name="T69" fmla="*/ 76 h 128"/>
                <a:gd name="T70" fmla="*/ 13 w 113"/>
                <a:gd name="T71" fmla="*/ 63 h 128"/>
                <a:gd name="T72" fmla="*/ 11 w 113"/>
                <a:gd name="T73" fmla="*/ 49 h 128"/>
                <a:gd name="T74" fmla="*/ 13 w 113"/>
                <a:gd name="T75" fmla="*/ 35 h 128"/>
                <a:gd name="T76" fmla="*/ 19 w 113"/>
                <a:gd name="T77" fmla="*/ 23 h 128"/>
                <a:gd name="T78" fmla="*/ 27 w 113"/>
                <a:gd name="T79" fmla="*/ 15 h 128"/>
                <a:gd name="T80" fmla="*/ 38 w 113"/>
                <a:gd name="T81" fmla="*/ 10 h 128"/>
                <a:gd name="T82" fmla="*/ 50 w 113"/>
                <a:gd name="T83" fmla="*/ 8 h 128"/>
                <a:gd name="T84" fmla="*/ 63 w 113"/>
                <a:gd name="T85" fmla="*/ 8 h 128"/>
                <a:gd name="T86" fmla="*/ 75 w 113"/>
                <a:gd name="T87" fmla="*/ 12 h 128"/>
                <a:gd name="T88" fmla="*/ 87 w 113"/>
                <a:gd name="T89" fmla="*/ 19 h 128"/>
                <a:gd name="T90" fmla="*/ 97 w 113"/>
                <a:gd name="T91" fmla="*/ 30 h 128"/>
                <a:gd name="T92" fmla="*/ 105 w 113"/>
                <a:gd name="T93" fmla="*/ 44 h 128"/>
                <a:gd name="T94" fmla="*/ 110 w 113"/>
                <a:gd name="T95" fmla="*/ 59 h 128"/>
                <a:gd name="T96" fmla="*/ 112 w 113"/>
                <a:gd name="T97" fmla="*/ 75 h 128"/>
                <a:gd name="T98" fmla="*/ 112 w 113"/>
                <a:gd name="T99" fmla="*/ 75 h 128"/>
                <a:gd name="T100" fmla="*/ 113 w 113"/>
                <a:gd name="T101" fmla="*/ 74 h 128"/>
                <a:gd name="T102" fmla="*/ 113 w 113"/>
                <a:gd name="T103" fmla="*/ 74 h 128"/>
                <a:gd name="T104" fmla="*/ 113 w 113"/>
                <a:gd name="T105" fmla="*/ 74 h 128"/>
                <a:gd name="T106" fmla="*/ 113 w 113"/>
                <a:gd name="T107" fmla="*/ 7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2" y="75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5" name="Freeform 74"/>
            <p:cNvSpPr>
              <a:spLocks/>
            </p:cNvSpPr>
            <p:nvPr/>
          </p:nvSpPr>
          <p:spPr bwMode="auto">
            <a:xfrm>
              <a:off x="2793" y="1260"/>
              <a:ext cx="25" cy="19"/>
            </a:xfrm>
            <a:custGeom>
              <a:avLst/>
              <a:gdLst>
                <a:gd name="T0" fmla="*/ 0 w 48"/>
                <a:gd name="T1" fmla="*/ 15 h 39"/>
                <a:gd name="T2" fmla="*/ 5 w 48"/>
                <a:gd name="T3" fmla="*/ 8 h 39"/>
                <a:gd name="T4" fmla="*/ 14 w 48"/>
                <a:gd name="T5" fmla="*/ 8 h 39"/>
                <a:gd name="T6" fmla="*/ 22 w 48"/>
                <a:gd name="T7" fmla="*/ 12 h 39"/>
                <a:gd name="T8" fmla="*/ 29 w 48"/>
                <a:gd name="T9" fmla="*/ 18 h 39"/>
                <a:gd name="T10" fmla="*/ 31 w 48"/>
                <a:gd name="T11" fmla="*/ 21 h 39"/>
                <a:gd name="T12" fmla="*/ 33 w 48"/>
                <a:gd name="T13" fmla="*/ 24 h 39"/>
                <a:gd name="T14" fmla="*/ 35 w 48"/>
                <a:gd name="T15" fmla="*/ 27 h 39"/>
                <a:gd name="T16" fmla="*/ 37 w 48"/>
                <a:gd name="T17" fmla="*/ 31 h 39"/>
                <a:gd name="T18" fmla="*/ 38 w 48"/>
                <a:gd name="T19" fmla="*/ 33 h 39"/>
                <a:gd name="T20" fmla="*/ 39 w 48"/>
                <a:gd name="T21" fmla="*/ 36 h 39"/>
                <a:gd name="T22" fmla="*/ 41 w 48"/>
                <a:gd name="T23" fmla="*/ 38 h 39"/>
                <a:gd name="T24" fmla="*/ 44 w 48"/>
                <a:gd name="T25" fmla="*/ 39 h 39"/>
                <a:gd name="T26" fmla="*/ 46 w 48"/>
                <a:gd name="T27" fmla="*/ 39 h 39"/>
                <a:gd name="T28" fmla="*/ 47 w 48"/>
                <a:gd name="T29" fmla="*/ 38 h 39"/>
                <a:gd name="T30" fmla="*/ 48 w 48"/>
                <a:gd name="T31" fmla="*/ 35 h 39"/>
                <a:gd name="T32" fmla="*/ 48 w 48"/>
                <a:gd name="T33" fmla="*/ 33 h 39"/>
                <a:gd name="T34" fmla="*/ 46 w 48"/>
                <a:gd name="T35" fmla="*/ 21 h 39"/>
                <a:gd name="T36" fmla="*/ 41 w 48"/>
                <a:gd name="T37" fmla="*/ 11 h 39"/>
                <a:gd name="T38" fmla="*/ 33 w 48"/>
                <a:gd name="T39" fmla="*/ 3 h 39"/>
                <a:gd name="T40" fmla="*/ 22 w 48"/>
                <a:gd name="T41" fmla="*/ 0 h 39"/>
                <a:gd name="T42" fmla="*/ 14 w 48"/>
                <a:gd name="T43" fmla="*/ 0 h 39"/>
                <a:gd name="T44" fmla="*/ 7 w 48"/>
                <a:gd name="T45" fmla="*/ 2 h 39"/>
                <a:gd name="T46" fmla="*/ 2 w 48"/>
                <a:gd name="T47" fmla="*/ 8 h 39"/>
                <a:gd name="T48" fmla="*/ 0 w 48"/>
                <a:gd name="T49" fmla="*/ 15 h 39"/>
                <a:gd name="T50" fmla="*/ 0 w 48"/>
                <a:gd name="T51" fmla="*/ 15 h 39"/>
                <a:gd name="T52" fmla="*/ 0 w 48"/>
                <a:gd name="T53" fmla="*/ 15 h 39"/>
                <a:gd name="T54" fmla="*/ 0 w 48"/>
                <a:gd name="T55" fmla="*/ 15 h 39"/>
                <a:gd name="T56" fmla="*/ 0 w 48"/>
                <a:gd name="T57" fmla="*/ 15 h 39"/>
                <a:gd name="T58" fmla="*/ 0 w 48"/>
                <a:gd name="T5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6" name="Freeform 75"/>
            <p:cNvSpPr>
              <a:spLocks/>
            </p:cNvSpPr>
            <p:nvPr/>
          </p:nvSpPr>
          <p:spPr bwMode="auto">
            <a:xfrm>
              <a:off x="2814" y="1256"/>
              <a:ext cx="62" cy="61"/>
            </a:xfrm>
            <a:custGeom>
              <a:avLst/>
              <a:gdLst>
                <a:gd name="T0" fmla="*/ 10 w 124"/>
                <a:gd name="T1" fmla="*/ 38 h 121"/>
                <a:gd name="T2" fmla="*/ 23 w 124"/>
                <a:gd name="T3" fmla="*/ 16 h 121"/>
                <a:gd name="T4" fmla="*/ 45 w 124"/>
                <a:gd name="T5" fmla="*/ 5 h 121"/>
                <a:gd name="T6" fmla="*/ 72 w 124"/>
                <a:gd name="T7" fmla="*/ 7 h 121"/>
                <a:gd name="T8" fmla="*/ 98 w 124"/>
                <a:gd name="T9" fmla="*/ 20 h 121"/>
                <a:gd name="T10" fmla="*/ 112 w 124"/>
                <a:gd name="T11" fmla="*/ 49 h 121"/>
                <a:gd name="T12" fmla="*/ 112 w 124"/>
                <a:gd name="T13" fmla="*/ 77 h 121"/>
                <a:gd name="T14" fmla="*/ 103 w 124"/>
                <a:gd name="T15" fmla="*/ 95 h 121"/>
                <a:gd name="T16" fmla="*/ 86 w 124"/>
                <a:gd name="T17" fmla="*/ 106 h 121"/>
                <a:gd name="T18" fmla="*/ 64 w 124"/>
                <a:gd name="T19" fmla="*/ 109 h 121"/>
                <a:gd name="T20" fmla="*/ 43 w 124"/>
                <a:gd name="T21" fmla="*/ 106 h 121"/>
                <a:gd name="T22" fmla="*/ 27 w 124"/>
                <a:gd name="T23" fmla="*/ 98 h 121"/>
                <a:gd name="T24" fmla="*/ 15 w 124"/>
                <a:gd name="T25" fmla="*/ 84 h 121"/>
                <a:gd name="T26" fmla="*/ 6 w 124"/>
                <a:gd name="T27" fmla="*/ 68 h 121"/>
                <a:gd name="T28" fmla="*/ 3 w 124"/>
                <a:gd name="T29" fmla="*/ 60 h 121"/>
                <a:gd name="T30" fmla="*/ 0 w 124"/>
                <a:gd name="T31" fmla="*/ 60 h 121"/>
                <a:gd name="T32" fmla="*/ 5 w 124"/>
                <a:gd name="T33" fmla="*/ 73 h 121"/>
                <a:gd name="T34" fmla="*/ 18 w 124"/>
                <a:gd name="T35" fmla="*/ 96 h 121"/>
                <a:gd name="T36" fmla="*/ 37 w 124"/>
                <a:gd name="T37" fmla="*/ 114 h 121"/>
                <a:gd name="T38" fmla="*/ 63 w 124"/>
                <a:gd name="T39" fmla="*/ 121 h 121"/>
                <a:gd name="T40" fmla="*/ 89 w 124"/>
                <a:gd name="T41" fmla="*/ 115 h 121"/>
                <a:gd name="T42" fmla="*/ 108 w 124"/>
                <a:gd name="T43" fmla="*/ 103 h 121"/>
                <a:gd name="T44" fmla="*/ 119 w 124"/>
                <a:gd name="T45" fmla="*/ 88 h 121"/>
                <a:gd name="T46" fmla="*/ 124 w 124"/>
                <a:gd name="T47" fmla="*/ 68 h 121"/>
                <a:gd name="T48" fmla="*/ 119 w 124"/>
                <a:gd name="T49" fmla="*/ 43 h 121"/>
                <a:gd name="T50" fmla="*/ 108 w 124"/>
                <a:gd name="T51" fmla="*/ 23 h 121"/>
                <a:gd name="T52" fmla="*/ 89 w 124"/>
                <a:gd name="T53" fmla="*/ 8 h 121"/>
                <a:gd name="T54" fmla="*/ 65 w 124"/>
                <a:gd name="T55" fmla="*/ 1 h 121"/>
                <a:gd name="T56" fmla="*/ 42 w 124"/>
                <a:gd name="T57" fmla="*/ 1 h 121"/>
                <a:gd name="T58" fmla="*/ 26 w 124"/>
                <a:gd name="T59" fmla="*/ 10 h 121"/>
                <a:gd name="T60" fmla="*/ 13 w 124"/>
                <a:gd name="T61" fmla="*/ 24 h 121"/>
                <a:gd name="T62" fmla="*/ 6 w 124"/>
                <a:gd name="T63" fmla="*/ 42 h 121"/>
                <a:gd name="T64" fmla="*/ 6 w 124"/>
                <a:gd name="T65" fmla="*/ 53 h 121"/>
                <a:gd name="T66" fmla="*/ 7 w 124"/>
                <a:gd name="T67" fmla="*/ 53 h 121"/>
                <a:gd name="T68" fmla="*/ 7 w 124"/>
                <a:gd name="T69" fmla="*/ 5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7" name="Freeform 76"/>
            <p:cNvSpPr>
              <a:spLocks/>
            </p:cNvSpPr>
            <p:nvPr/>
          </p:nvSpPr>
          <p:spPr bwMode="auto">
            <a:xfrm>
              <a:off x="2867" y="1279"/>
              <a:ext cx="65" cy="14"/>
            </a:xfrm>
            <a:custGeom>
              <a:avLst/>
              <a:gdLst>
                <a:gd name="T0" fmla="*/ 131 w 131"/>
                <a:gd name="T1" fmla="*/ 0 h 28"/>
                <a:gd name="T2" fmla="*/ 115 w 131"/>
                <a:gd name="T3" fmla="*/ 2 h 28"/>
                <a:gd name="T4" fmla="*/ 98 w 131"/>
                <a:gd name="T5" fmla="*/ 4 h 28"/>
                <a:gd name="T6" fmla="*/ 82 w 131"/>
                <a:gd name="T7" fmla="*/ 6 h 28"/>
                <a:gd name="T8" fmla="*/ 67 w 131"/>
                <a:gd name="T9" fmla="*/ 9 h 28"/>
                <a:gd name="T10" fmla="*/ 51 w 131"/>
                <a:gd name="T11" fmla="*/ 12 h 28"/>
                <a:gd name="T12" fmla="*/ 35 w 131"/>
                <a:gd name="T13" fmla="*/ 15 h 28"/>
                <a:gd name="T14" fmla="*/ 20 w 131"/>
                <a:gd name="T15" fmla="*/ 18 h 28"/>
                <a:gd name="T16" fmla="*/ 4 w 131"/>
                <a:gd name="T17" fmla="*/ 23 h 28"/>
                <a:gd name="T18" fmla="*/ 2 w 131"/>
                <a:gd name="T19" fmla="*/ 24 h 28"/>
                <a:gd name="T20" fmla="*/ 0 w 131"/>
                <a:gd name="T21" fmla="*/ 26 h 28"/>
                <a:gd name="T22" fmla="*/ 0 w 131"/>
                <a:gd name="T23" fmla="*/ 28 h 28"/>
                <a:gd name="T24" fmla="*/ 3 w 131"/>
                <a:gd name="T25" fmla="*/ 28 h 28"/>
                <a:gd name="T26" fmla="*/ 19 w 131"/>
                <a:gd name="T27" fmla="*/ 25 h 28"/>
                <a:gd name="T28" fmla="*/ 35 w 131"/>
                <a:gd name="T29" fmla="*/ 21 h 28"/>
                <a:gd name="T30" fmla="*/ 50 w 131"/>
                <a:gd name="T31" fmla="*/ 18 h 28"/>
                <a:gd name="T32" fmla="*/ 66 w 131"/>
                <a:gd name="T33" fmla="*/ 13 h 28"/>
                <a:gd name="T34" fmla="*/ 82 w 131"/>
                <a:gd name="T35" fmla="*/ 10 h 28"/>
                <a:gd name="T36" fmla="*/ 98 w 131"/>
                <a:gd name="T37" fmla="*/ 6 h 28"/>
                <a:gd name="T38" fmla="*/ 115 w 131"/>
                <a:gd name="T39" fmla="*/ 3 h 28"/>
                <a:gd name="T40" fmla="*/ 131 w 131"/>
                <a:gd name="T41" fmla="*/ 0 h 28"/>
                <a:gd name="T42" fmla="*/ 131 w 131"/>
                <a:gd name="T43" fmla="*/ 0 h 28"/>
                <a:gd name="T44" fmla="*/ 131 w 131"/>
                <a:gd name="T45" fmla="*/ 0 h 28"/>
                <a:gd name="T46" fmla="*/ 131 w 131"/>
                <a:gd name="T47" fmla="*/ 0 h 28"/>
                <a:gd name="T48" fmla="*/ 131 w 131"/>
                <a:gd name="T49" fmla="*/ 0 h 28"/>
                <a:gd name="T50" fmla="*/ 131 w 131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8" name="Freeform 77"/>
            <p:cNvSpPr>
              <a:spLocks/>
            </p:cNvSpPr>
            <p:nvPr/>
          </p:nvSpPr>
          <p:spPr bwMode="auto">
            <a:xfrm>
              <a:off x="2920" y="1137"/>
              <a:ext cx="53" cy="159"/>
            </a:xfrm>
            <a:custGeom>
              <a:avLst/>
              <a:gdLst>
                <a:gd name="T0" fmla="*/ 12 w 106"/>
                <a:gd name="T1" fmla="*/ 4 h 319"/>
                <a:gd name="T2" fmla="*/ 35 w 106"/>
                <a:gd name="T3" fmla="*/ 12 h 319"/>
                <a:gd name="T4" fmla="*/ 56 w 106"/>
                <a:gd name="T5" fmla="*/ 23 h 319"/>
                <a:gd name="T6" fmla="*/ 74 w 106"/>
                <a:gd name="T7" fmla="*/ 37 h 319"/>
                <a:gd name="T8" fmla="*/ 93 w 106"/>
                <a:gd name="T9" fmla="*/ 63 h 319"/>
                <a:gd name="T10" fmla="*/ 93 w 106"/>
                <a:gd name="T11" fmla="*/ 101 h 319"/>
                <a:gd name="T12" fmla="*/ 74 w 106"/>
                <a:gd name="T13" fmla="*/ 121 h 319"/>
                <a:gd name="T14" fmla="*/ 65 w 106"/>
                <a:gd name="T15" fmla="*/ 127 h 319"/>
                <a:gd name="T16" fmla="*/ 56 w 106"/>
                <a:gd name="T17" fmla="*/ 134 h 319"/>
                <a:gd name="T18" fmla="*/ 47 w 106"/>
                <a:gd name="T19" fmla="*/ 141 h 319"/>
                <a:gd name="T20" fmla="*/ 32 w 106"/>
                <a:gd name="T21" fmla="*/ 158 h 319"/>
                <a:gd name="T22" fmla="*/ 22 w 106"/>
                <a:gd name="T23" fmla="*/ 187 h 319"/>
                <a:gd name="T24" fmla="*/ 24 w 106"/>
                <a:gd name="T25" fmla="*/ 214 h 319"/>
                <a:gd name="T26" fmla="*/ 28 w 106"/>
                <a:gd name="T27" fmla="*/ 238 h 319"/>
                <a:gd name="T28" fmla="*/ 28 w 106"/>
                <a:gd name="T29" fmla="*/ 267 h 319"/>
                <a:gd name="T30" fmla="*/ 18 w 106"/>
                <a:gd name="T31" fmla="*/ 302 h 319"/>
                <a:gd name="T32" fmla="*/ 13 w 106"/>
                <a:gd name="T33" fmla="*/ 319 h 319"/>
                <a:gd name="T34" fmla="*/ 14 w 106"/>
                <a:gd name="T35" fmla="*/ 319 h 319"/>
                <a:gd name="T36" fmla="*/ 19 w 106"/>
                <a:gd name="T37" fmla="*/ 303 h 319"/>
                <a:gd name="T38" fmla="*/ 28 w 106"/>
                <a:gd name="T39" fmla="*/ 275 h 319"/>
                <a:gd name="T40" fmla="*/ 33 w 106"/>
                <a:gd name="T41" fmla="*/ 248 h 319"/>
                <a:gd name="T42" fmla="*/ 32 w 106"/>
                <a:gd name="T43" fmla="*/ 220 h 319"/>
                <a:gd name="T44" fmla="*/ 34 w 106"/>
                <a:gd name="T45" fmla="*/ 191 h 319"/>
                <a:gd name="T46" fmla="*/ 49 w 106"/>
                <a:gd name="T47" fmla="*/ 165 h 319"/>
                <a:gd name="T48" fmla="*/ 72 w 106"/>
                <a:gd name="T49" fmla="*/ 144 h 319"/>
                <a:gd name="T50" fmla="*/ 94 w 106"/>
                <a:gd name="T51" fmla="*/ 122 h 319"/>
                <a:gd name="T52" fmla="*/ 106 w 106"/>
                <a:gd name="T53" fmla="*/ 88 h 319"/>
                <a:gd name="T54" fmla="*/ 95 w 106"/>
                <a:gd name="T55" fmla="*/ 50 h 319"/>
                <a:gd name="T56" fmla="*/ 63 w 106"/>
                <a:gd name="T57" fmla="*/ 22 h 319"/>
                <a:gd name="T58" fmla="*/ 21 w 106"/>
                <a:gd name="T59" fmla="*/ 5 h 319"/>
                <a:gd name="T60" fmla="*/ 0 w 106"/>
                <a:gd name="T61" fmla="*/ 0 h 319"/>
                <a:gd name="T62" fmla="*/ 0 w 106"/>
                <a:gd name="T63" fmla="*/ 1 h 319"/>
                <a:gd name="T64" fmla="*/ 0 w 106"/>
                <a:gd name="T65" fmla="*/ 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9" name="Freeform 78"/>
            <p:cNvSpPr>
              <a:spLocks/>
            </p:cNvSpPr>
            <p:nvPr/>
          </p:nvSpPr>
          <p:spPr bwMode="auto">
            <a:xfrm>
              <a:off x="2782" y="1125"/>
              <a:ext cx="85" cy="107"/>
            </a:xfrm>
            <a:custGeom>
              <a:avLst/>
              <a:gdLst>
                <a:gd name="T0" fmla="*/ 169 w 169"/>
                <a:gd name="T1" fmla="*/ 0 h 214"/>
                <a:gd name="T2" fmla="*/ 150 w 169"/>
                <a:gd name="T3" fmla="*/ 0 h 214"/>
                <a:gd name="T4" fmla="*/ 131 w 169"/>
                <a:gd name="T5" fmla="*/ 3 h 214"/>
                <a:gd name="T6" fmla="*/ 113 w 169"/>
                <a:gd name="T7" fmla="*/ 9 h 214"/>
                <a:gd name="T8" fmla="*/ 96 w 169"/>
                <a:gd name="T9" fmla="*/ 17 h 214"/>
                <a:gd name="T10" fmla="*/ 78 w 169"/>
                <a:gd name="T11" fmla="*/ 28 h 214"/>
                <a:gd name="T12" fmla="*/ 62 w 169"/>
                <a:gd name="T13" fmla="*/ 40 h 214"/>
                <a:gd name="T14" fmla="*/ 48 w 169"/>
                <a:gd name="T15" fmla="*/ 53 h 214"/>
                <a:gd name="T16" fmla="*/ 36 w 169"/>
                <a:gd name="T17" fmla="*/ 67 h 214"/>
                <a:gd name="T18" fmla="*/ 24 w 169"/>
                <a:gd name="T19" fmla="*/ 82 h 214"/>
                <a:gd name="T20" fmla="*/ 15 w 169"/>
                <a:gd name="T21" fmla="*/ 99 h 214"/>
                <a:gd name="T22" fmla="*/ 7 w 169"/>
                <a:gd name="T23" fmla="*/ 118 h 214"/>
                <a:gd name="T24" fmla="*/ 2 w 169"/>
                <a:gd name="T25" fmla="*/ 137 h 214"/>
                <a:gd name="T26" fmla="*/ 0 w 169"/>
                <a:gd name="T27" fmla="*/ 158 h 214"/>
                <a:gd name="T28" fmla="*/ 1 w 169"/>
                <a:gd name="T29" fmla="*/ 177 h 214"/>
                <a:gd name="T30" fmla="*/ 6 w 169"/>
                <a:gd name="T31" fmla="*/ 196 h 214"/>
                <a:gd name="T32" fmla="*/ 15 w 169"/>
                <a:gd name="T33" fmla="*/ 213 h 214"/>
                <a:gd name="T34" fmla="*/ 17 w 169"/>
                <a:gd name="T35" fmla="*/ 214 h 214"/>
                <a:gd name="T36" fmla="*/ 21 w 169"/>
                <a:gd name="T37" fmla="*/ 212 h 214"/>
                <a:gd name="T38" fmla="*/ 23 w 169"/>
                <a:gd name="T39" fmla="*/ 210 h 214"/>
                <a:gd name="T40" fmla="*/ 24 w 169"/>
                <a:gd name="T41" fmla="*/ 206 h 214"/>
                <a:gd name="T42" fmla="*/ 23 w 169"/>
                <a:gd name="T43" fmla="*/ 194 h 214"/>
                <a:gd name="T44" fmla="*/ 21 w 169"/>
                <a:gd name="T45" fmla="*/ 182 h 214"/>
                <a:gd name="T46" fmla="*/ 18 w 169"/>
                <a:gd name="T47" fmla="*/ 169 h 214"/>
                <a:gd name="T48" fmla="*/ 15 w 169"/>
                <a:gd name="T49" fmla="*/ 158 h 214"/>
                <a:gd name="T50" fmla="*/ 15 w 169"/>
                <a:gd name="T51" fmla="*/ 139 h 214"/>
                <a:gd name="T52" fmla="*/ 18 w 169"/>
                <a:gd name="T53" fmla="*/ 119 h 214"/>
                <a:gd name="T54" fmla="*/ 25 w 169"/>
                <a:gd name="T55" fmla="*/ 100 h 214"/>
                <a:gd name="T56" fmla="*/ 33 w 169"/>
                <a:gd name="T57" fmla="*/ 83 h 214"/>
                <a:gd name="T58" fmla="*/ 44 w 169"/>
                <a:gd name="T59" fmla="*/ 66 h 214"/>
                <a:gd name="T60" fmla="*/ 58 w 169"/>
                <a:gd name="T61" fmla="*/ 50 h 214"/>
                <a:gd name="T62" fmla="*/ 72 w 169"/>
                <a:gd name="T63" fmla="*/ 36 h 214"/>
                <a:gd name="T64" fmla="*/ 90 w 169"/>
                <a:gd name="T65" fmla="*/ 23 h 214"/>
                <a:gd name="T66" fmla="*/ 109 w 169"/>
                <a:gd name="T67" fmla="*/ 14 h 214"/>
                <a:gd name="T68" fmla="*/ 129 w 169"/>
                <a:gd name="T69" fmla="*/ 6 h 214"/>
                <a:gd name="T70" fmla="*/ 149 w 169"/>
                <a:gd name="T71" fmla="*/ 1 h 214"/>
                <a:gd name="T72" fmla="*/ 169 w 169"/>
                <a:gd name="T73" fmla="*/ 0 h 214"/>
                <a:gd name="T74" fmla="*/ 169 w 169"/>
                <a:gd name="T75" fmla="*/ 0 h 214"/>
                <a:gd name="T76" fmla="*/ 169 w 169"/>
                <a:gd name="T77" fmla="*/ 0 h 214"/>
                <a:gd name="T78" fmla="*/ 169 w 169"/>
                <a:gd name="T79" fmla="*/ 0 h 214"/>
                <a:gd name="T80" fmla="*/ 169 w 169"/>
                <a:gd name="T81" fmla="*/ 0 h 214"/>
                <a:gd name="T82" fmla="*/ 169 w 169"/>
                <a:gd name="T8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0" name="Freeform 79"/>
            <p:cNvSpPr>
              <a:spLocks/>
            </p:cNvSpPr>
            <p:nvPr/>
          </p:nvSpPr>
          <p:spPr bwMode="auto">
            <a:xfrm>
              <a:off x="2867" y="1107"/>
              <a:ext cx="144" cy="163"/>
            </a:xfrm>
            <a:custGeom>
              <a:avLst/>
              <a:gdLst>
                <a:gd name="T0" fmla="*/ 15 w 290"/>
                <a:gd name="T1" fmla="*/ 24 h 327"/>
                <a:gd name="T2" fmla="*/ 44 w 290"/>
                <a:gd name="T3" fmla="*/ 14 h 327"/>
                <a:gd name="T4" fmla="*/ 75 w 290"/>
                <a:gd name="T5" fmla="*/ 9 h 327"/>
                <a:gd name="T6" fmla="*/ 106 w 290"/>
                <a:gd name="T7" fmla="*/ 11 h 327"/>
                <a:gd name="T8" fmla="*/ 136 w 290"/>
                <a:gd name="T9" fmla="*/ 19 h 327"/>
                <a:gd name="T10" fmla="*/ 165 w 290"/>
                <a:gd name="T11" fmla="*/ 30 h 327"/>
                <a:gd name="T12" fmla="*/ 194 w 290"/>
                <a:gd name="T13" fmla="*/ 45 h 327"/>
                <a:gd name="T14" fmla="*/ 219 w 290"/>
                <a:gd name="T15" fmla="*/ 65 h 327"/>
                <a:gd name="T16" fmla="*/ 241 w 290"/>
                <a:gd name="T17" fmla="*/ 87 h 327"/>
                <a:gd name="T18" fmla="*/ 257 w 290"/>
                <a:gd name="T19" fmla="*/ 113 h 327"/>
                <a:gd name="T20" fmla="*/ 269 w 290"/>
                <a:gd name="T21" fmla="*/ 143 h 327"/>
                <a:gd name="T22" fmla="*/ 276 w 290"/>
                <a:gd name="T23" fmla="*/ 174 h 327"/>
                <a:gd name="T24" fmla="*/ 278 w 290"/>
                <a:gd name="T25" fmla="*/ 207 h 327"/>
                <a:gd name="T26" fmla="*/ 273 w 290"/>
                <a:gd name="T27" fmla="*/ 246 h 327"/>
                <a:gd name="T28" fmla="*/ 260 w 290"/>
                <a:gd name="T29" fmla="*/ 280 h 327"/>
                <a:gd name="T30" fmla="*/ 238 w 290"/>
                <a:gd name="T31" fmla="*/ 312 h 327"/>
                <a:gd name="T32" fmla="*/ 224 w 290"/>
                <a:gd name="T33" fmla="*/ 326 h 327"/>
                <a:gd name="T34" fmla="*/ 224 w 290"/>
                <a:gd name="T35" fmla="*/ 327 h 327"/>
                <a:gd name="T36" fmla="*/ 249 w 290"/>
                <a:gd name="T37" fmla="*/ 302 h 327"/>
                <a:gd name="T38" fmla="*/ 281 w 290"/>
                <a:gd name="T39" fmla="*/ 241 h 327"/>
                <a:gd name="T40" fmla="*/ 290 w 290"/>
                <a:gd name="T41" fmla="*/ 173 h 327"/>
                <a:gd name="T42" fmla="*/ 271 w 290"/>
                <a:gd name="T43" fmla="*/ 106 h 327"/>
                <a:gd name="T44" fmla="*/ 241 w 290"/>
                <a:gd name="T45" fmla="*/ 61 h 327"/>
                <a:gd name="T46" fmla="*/ 215 w 290"/>
                <a:gd name="T47" fmla="*/ 36 h 327"/>
                <a:gd name="T48" fmla="*/ 185 w 290"/>
                <a:gd name="T49" fmla="*/ 19 h 327"/>
                <a:gd name="T50" fmla="*/ 152 w 290"/>
                <a:gd name="T51" fmla="*/ 6 h 327"/>
                <a:gd name="T52" fmla="*/ 118 w 290"/>
                <a:gd name="T53" fmla="*/ 1 h 327"/>
                <a:gd name="T54" fmla="*/ 83 w 290"/>
                <a:gd name="T55" fmla="*/ 1 h 327"/>
                <a:gd name="T56" fmla="*/ 49 w 290"/>
                <a:gd name="T57" fmla="*/ 9 h 327"/>
                <a:gd name="T58" fmla="*/ 16 w 290"/>
                <a:gd name="T59" fmla="*/ 23 h 327"/>
                <a:gd name="T60" fmla="*/ 0 w 290"/>
                <a:gd name="T61" fmla="*/ 32 h 327"/>
                <a:gd name="T62" fmla="*/ 0 w 290"/>
                <a:gd name="T63" fmla="*/ 32 h 327"/>
                <a:gd name="T64" fmla="*/ 0 w 290"/>
                <a:gd name="T6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1" name="Freeform 80"/>
            <p:cNvSpPr>
              <a:spLocks/>
            </p:cNvSpPr>
            <p:nvPr/>
          </p:nvSpPr>
          <p:spPr bwMode="auto">
            <a:xfrm>
              <a:off x="2883" y="1131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7 w 253"/>
                <a:gd name="T3" fmla="*/ 9 h 133"/>
                <a:gd name="T4" fmla="*/ 34 w 253"/>
                <a:gd name="T5" fmla="*/ 15 h 133"/>
                <a:gd name="T6" fmla="*/ 53 w 253"/>
                <a:gd name="T7" fmla="*/ 18 h 133"/>
                <a:gd name="T8" fmla="*/ 71 w 253"/>
                <a:gd name="T9" fmla="*/ 20 h 133"/>
                <a:gd name="T10" fmla="*/ 90 w 253"/>
                <a:gd name="T11" fmla="*/ 23 h 133"/>
                <a:gd name="T12" fmla="*/ 108 w 253"/>
                <a:gd name="T13" fmla="*/ 24 h 133"/>
                <a:gd name="T14" fmla="*/ 126 w 253"/>
                <a:gd name="T15" fmla="*/ 26 h 133"/>
                <a:gd name="T16" fmla="*/ 145 w 253"/>
                <a:gd name="T17" fmla="*/ 29 h 133"/>
                <a:gd name="T18" fmla="*/ 162 w 253"/>
                <a:gd name="T19" fmla="*/ 35 h 133"/>
                <a:gd name="T20" fmla="*/ 179 w 253"/>
                <a:gd name="T21" fmla="*/ 44 h 133"/>
                <a:gd name="T22" fmla="*/ 196 w 253"/>
                <a:gd name="T23" fmla="*/ 56 h 133"/>
                <a:gd name="T24" fmla="*/ 209 w 253"/>
                <a:gd name="T25" fmla="*/ 70 h 133"/>
                <a:gd name="T26" fmla="*/ 223 w 253"/>
                <a:gd name="T27" fmla="*/ 85 h 133"/>
                <a:gd name="T28" fmla="*/ 235 w 253"/>
                <a:gd name="T29" fmla="*/ 100 h 133"/>
                <a:gd name="T30" fmla="*/ 245 w 253"/>
                <a:gd name="T31" fmla="*/ 117 h 133"/>
                <a:gd name="T32" fmla="*/ 253 w 253"/>
                <a:gd name="T33" fmla="*/ 133 h 133"/>
                <a:gd name="T34" fmla="*/ 253 w 253"/>
                <a:gd name="T35" fmla="*/ 133 h 133"/>
                <a:gd name="T36" fmla="*/ 253 w 253"/>
                <a:gd name="T37" fmla="*/ 133 h 133"/>
                <a:gd name="T38" fmla="*/ 253 w 253"/>
                <a:gd name="T39" fmla="*/ 133 h 133"/>
                <a:gd name="T40" fmla="*/ 253 w 253"/>
                <a:gd name="T41" fmla="*/ 133 h 133"/>
                <a:gd name="T42" fmla="*/ 245 w 253"/>
                <a:gd name="T43" fmla="*/ 116 h 133"/>
                <a:gd name="T44" fmla="*/ 237 w 253"/>
                <a:gd name="T45" fmla="*/ 101 h 133"/>
                <a:gd name="T46" fmla="*/ 227 w 253"/>
                <a:gd name="T47" fmla="*/ 86 h 133"/>
                <a:gd name="T48" fmla="*/ 215 w 253"/>
                <a:gd name="T49" fmla="*/ 72 h 133"/>
                <a:gd name="T50" fmla="*/ 203 w 253"/>
                <a:gd name="T51" fmla="*/ 59 h 133"/>
                <a:gd name="T52" fmla="*/ 189 w 253"/>
                <a:gd name="T53" fmla="*/ 48 h 133"/>
                <a:gd name="T54" fmla="*/ 174 w 253"/>
                <a:gd name="T55" fmla="*/ 38 h 133"/>
                <a:gd name="T56" fmla="*/ 158 w 253"/>
                <a:gd name="T57" fmla="*/ 27 h 133"/>
                <a:gd name="T58" fmla="*/ 139 w 253"/>
                <a:gd name="T59" fmla="*/ 19 h 133"/>
                <a:gd name="T60" fmla="*/ 121 w 253"/>
                <a:gd name="T61" fmla="*/ 15 h 133"/>
                <a:gd name="T62" fmla="*/ 100 w 253"/>
                <a:gd name="T63" fmla="*/ 12 h 133"/>
                <a:gd name="T64" fmla="*/ 80 w 253"/>
                <a:gd name="T65" fmla="*/ 10 h 133"/>
                <a:gd name="T66" fmla="*/ 60 w 253"/>
                <a:gd name="T67" fmla="*/ 10 h 133"/>
                <a:gd name="T68" fmla="*/ 39 w 253"/>
                <a:gd name="T69" fmla="*/ 8 h 133"/>
                <a:gd name="T70" fmla="*/ 19 w 253"/>
                <a:gd name="T71" fmla="*/ 5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53" y="133"/>
                  </a:lnTo>
                  <a:lnTo>
                    <a:pt x="253" y="133"/>
                  </a:lnTo>
                  <a:lnTo>
                    <a:pt x="253" y="133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2" name="Freeform 81"/>
            <p:cNvSpPr>
              <a:spLocks/>
            </p:cNvSpPr>
            <p:nvPr/>
          </p:nvSpPr>
          <p:spPr bwMode="auto">
            <a:xfrm>
              <a:off x="2928" y="1253"/>
              <a:ext cx="54" cy="69"/>
            </a:xfrm>
            <a:custGeom>
              <a:avLst/>
              <a:gdLst>
                <a:gd name="T0" fmla="*/ 2 w 109"/>
                <a:gd name="T1" fmla="*/ 76 h 138"/>
                <a:gd name="T2" fmla="*/ 7 w 109"/>
                <a:gd name="T3" fmla="*/ 64 h 138"/>
                <a:gd name="T4" fmla="*/ 12 w 109"/>
                <a:gd name="T5" fmla="*/ 53 h 138"/>
                <a:gd name="T6" fmla="*/ 18 w 109"/>
                <a:gd name="T7" fmla="*/ 42 h 138"/>
                <a:gd name="T8" fmla="*/ 25 w 109"/>
                <a:gd name="T9" fmla="*/ 31 h 138"/>
                <a:gd name="T10" fmla="*/ 32 w 109"/>
                <a:gd name="T11" fmla="*/ 22 h 138"/>
                <a:gd name="T12" fmla="*/ 40 w 109"/>
                <a:gd name="T13" fmla="*/ 15 h 138"/>
                <a:gd name="T14" fmla="*/ 49 w 109"/>
                <a:gd name="T15" fmla="*/ 10 h 138"/>
                <a:gd name="T16" fmla="*/ 59 w 109"/>
                <a:gd name="T17" fmla="*/ 8 h 138"/>
                <a:gd name="T18" fmla="*/ 68 w 109"/>
                <a:gd name="T19" fmla="*/ 8 h 138"/>
                <a:gd name="T20" fmla="*/ 77 w 109"/>
                <a:gd name="T21" fmla="*/ 11 h 138"/>
                <a:gd name="T22" fmla="*/ 83 w 109"/>
                <a:gd name="T23" fmla="*/ 18 h 138"/>
                <a:gd name="T24" fmla="*/ 89 w 109"/>
                <a:gd name="T25" fmla="*/ 30 h 138"/>
                <a:gd name="T26" fmla="*/ 91 w 109"/>
                <a:gd name="T27" fmla="*/ 44 h 138"/>
                <a:gd name="T28" fmla="*/ 89 w 109"/>
                <a:gd name="T29" fmla="*/ 60 h 138"/>
                <a:gd name="T30" fmla="*/ 82 w 109"/>
                <a:gd name="T31" fmla="*/ 75 h 138"/>
                <a:gd name="T32" fmla="*/ 72 w 109"/>
                <a:gd name="T33" fmla="*/ 88 h 138"/>
                <a:gd name="T34" fmla="*/ 59 w 109"/>
                <a:gd name="T35" fmla="*/ 102 h 138"/>
                <a:gd name="T36" fmla="*/ 47 w 109"/>
                <a:gd name="T37" fmla="*/ 114 h 138"/>
                <a:gd name="T38" fmla="*/ 33 w 109"/>
                <a:gd name="T39" fmla="*/ 123 h 138"/>
                <a:gd name="T40" fmla="*/ 20 w 109"/>
                <a:gd name="T41" fmla="*/ 130 h 138"/>
                <a:gd name="T42" fmla="*/ 18 w 109"/>
                <a:gd name="T43" fmla="*/ 132 h 138"/>
                <a:gd name="T44" fmla="*/ 15 w 109"/>
                <a:gd name="T45" fmla="*/ 135 h 138"/>
                <a:gd name="T46" fmla="*/ 15 w 109"/>
                <a:gd name="T47" fmla="*/ 137 h 138"/>
                <a:gd name="T48" fmla="*/ 17 w 109"/>
                <a:gd name="T49" fmla="*/ 138 h 138"/>
                <a:gd name="T50" fmla="*/ 36 w 109"/>
                <a:gd name="T51" fmla="*/ 136 h 138"/>
                <a:gd name="T52" fmla="*/ 56 w 109"/>
                <a:gd name="T53" fmla="*/ 128 h 138"/>
                <a:gd name="T54" fmla="*/ 73 w 109"/>
                <a:gd name="T55" fmla="*/ 115 h 138"/>
                <a:gd name="T56" fmla="*/ 89 w 109"/>
                <a:gd name="T57" fmla="*/ 98 h 138"/>
                <a:gd name="T58" fmla="*/ 101 w 109"/>
                <a:gd name="T59" fmla="*/ 79 h 138"/>
                <a:gd name="T60" fmla="*/ 109 w 109"/>
                <a:gd name="T61" fmla="*/ 60 h 138"/>
                <a:gd name="T62" fmla="*/ 109 w 109"/>
                <a:gd name="T63" fmla="*/ 40 h 138"/>
                <a:gd name="T64" fmla="*/ 103 w 109"/>
                <a:gd name="T65" fmla="*/ 20 h 138"/>
                <a:gd name="T66" fmla="*/ 97 w 109"/>
                <a:gd name="T67" fmla="*/ 11 h 138"/>
                <a:gd name="T68" fmla="*/ 91 w 109"/>
                <a:gd name="T69" fmla="*/ 5 h 138"/>
                <a:gd name="T70" fmla="*/ 83 w 109"/>
                <a:gd name="T71" fmla="*/ 2 h 138"/>
                <a:gd name="T72" fmla="*/ 77 w 109"/>
                <a:gd name="T73" fmla="*/ 0 h 138"/>
                <a:gd name="T74" fmla="*/ 68 w 109"/>
                <a:gd name="T75" fmla="*/ 0 h 138"/>
                <a:gd name="T76" fmla="*/ 59 w 109"/>
                <a:gd name="T77" fmla="*/ 1 h 138"/>
                <a:gd name="T78" fmla="*/ 51 w 109"/>
                <a:gd name="T79" fmla="*/ 3 h 138"/>
                <a:gd name="T80" fmla="*/ 42 w 109"/>
                <a:gd name="T81" fmla="*/ 8 h 138"/>
                <a:gd name="T82" fmla="*/ 34 w 109"/>
                <a:gd name="T83" fmla="*/ 12 h 138"/>
                <a:gd name="T84" fmla="*/ 28 w 109"/>
                <a:gd name="T85" fmla="*/ 20 h 138"/>
                <a:gd name="T86" fmla="*/ 22 w 109"/>
                <a:gd name="T87" fmla="*/ 29 h 138"/>
                <a:gd name="T88" fmla="*/ 17 w 109"/>
                <a:gd name="T89" fmla="*/ 38 h 138"/>
                <a:gd name="T90" fmla="*/ 12 w 109"/>
                <a:gd name="T91" fmla="*/ 48 h 138"/>
                <a:gd name="T92" fmla="*/ 9 w 109"/>
                <a:gd name="T93" fmla="*/ 58 h 138"/>
                <a:gd name="T94" fmla="*/ 4 w 109"/>
                <a:gd name="T95" fmla="*/ 68 h 138"/>
                <a:gd name="T96" fmla="*/ 0 w 109"/>
                <a:gd name="T97" fmla="*/ 76 h 138"/>
                <a:gd name="T98" fmla="*/ 0 w 109"/>
                <a:gd name="T99" fmla="*/ 76 h 138"/>
                <a:gd name="T100" fmla="*/ 2 w 109"/>
                <a:gd name="T101" fmla="*/ 76 h 138"/>
                <a:gd name="T102" fmla="*/ 2 w 109"/>
                <a:gd name="T103" fmla="*/ 76 h 138"/>
                <a:gd name="T104" fmla="*/ 2 w 109"/>
                <a:gd name="T105" fmla="*/ 76 h 138"/>
                <a:gd name="T106" fmla="*/ 2 w 109"/>
                <a:gd name="T107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3" name="Freeform 82"/>
            <p:cNvSpPr>
              <a:spLocks/>
            </p:cNvSpPr>
            <p:nvPr/>
          </p:nvSpPr>
          <p:spPr bwMode="auto">
            <a:xfrm>
              <a:off x="2954" y="1307"/>
              <a:ext cx="248" cy="268"/>
            </a:xfrm>
            <a:custGeom>
              <a:avLst/>
              <a:gdLst>
                <a:gd name="T0" fmla="*/ 1 w 497"/>
                <a:gd name="T1" fmla="*/ 45 h 536"/>
                <a:gd name="T2" fmla="*/ 4 w 497"/>
                <a:gd name="T3" fmla="*/ 141 h 536"/>
                <a:gd name="T4" fmla="*/ 22 w 497"/>
                <a:gd name="T5" fmla="*/ 205 h 536"/>
                <a:gd name="T6" fmla="*/ 45 w 497"/>
                <a:gd name="T7" fmla="*/ 241 h 536"/>
                <a:gd name="T8" fmla="*/ 74 w 497"/>
                <a:gd name="T9" fmla="*/ 273 h 536"/>
                <a:gd name="T10" fmla="*/ 107 w 497"/>
                <a:gd name="T11" fmla="*/ 301 h 536"/>
                <a:gd name="T12" fmla="*/ 135 w 497"/>
                <a:gd name="T13" fmla="*/ 321 h 536"/>
                <a:gd name="T14" fmla="*/ 158 w 497"/>
                <a:gd name="T15" fmla="*/ 335 h 536"/>
                <a:gd name="T16" fmla="*/ 180 w 497"/>
                <a:gd name="T17" fmla="*/ 348 h 536"/>
                <a:gd name="T18" fmla="*/ 203 w 497"/>
                <a:gd name="T19" fmla="*/ 359 h 536"/>
                <a:gd name="T20" fmla="*/ 227 w 497"/>
                <a:gd name="T21" fmla="*/ 370 h 536"/>
                <a:gd name="T22" fmla="*/ 250 w 497"/>
                <a:gd name="T23" fmla="*/ 380 h 536"/>
                <a:gd name="T24" fmla="*/ 275 w 497"/>
                <a:gd name="T25" fmla="*/ 390 h 536"/>
                <a:gd name="T26" fmla="*/ 299 w 497"/>
                <a:gd name="T27" fmla="*/ 401 h 536"/>
                <a:gd name="T28" fmla="*/ 323 w 497"/>
                <a:gd name="T29" fmla="*/ 412 h 536"/>
                <a:gd name="T30" fmla="*/ 348 w 497"/>
                <a:gd name="T31" fmla="*/ 426 h 536"/>
                <a:gd name="T32" fmla="*/ 373 w 497"/>
                <a:gd name="T33" fmla="*/ 440 h 536"/>
                <a:gd name="T34" fmla="*/ 396 w 497"/>
                <a:gd name="T35" fmla="*/ 455 h 536"/>
                <a:gd name="T36" fmla="*/ 419 w 497"/>
                <a:gd name="T37" fmla="*/ 471 h 536"/>
                <a:gd name="T38" fmla="*/ 442 w 497"/>
                <a:gd name="T39" fmla="*/ 488 h 536"/>
                <a:gd name="T40" fmla="*/ 464 w 497"/>
                <a:gd name="T41" fmla="*/ 507 h 536"/>
                <a:gd name="T42" fmla="*/ 484 w 497"/>
                <a:gd name="T43" fmla="*/ 525 h 536"/>
                <a:gd name="T44" fmla="*/ 496 w 497"/>
                <a:gd name="T45" fmla="*/ 536 h 536"/>
                <a:gd name="T46" fmla="*/ 497 w 497"/>
                <a:gd name="T47" fmla="*/ 534 h 536"/>
                <a:gd name="T48" fmla="*/ 481 w 497"/>
                <a:gd name="T49" fmla="*/ 517 h 536"/>
                <a:gd name="T50" fmla="*/ 449 w 497"/>
                <a:gd name="T51" fmla="*/ 487 h 536"/>
                <a:gd name="T52" fmla="*/ 415 w 497"/>
                <a:gd name="T53" fmla="*/ 458 h 536"/>
                <a:gd name="T54" fmla="*/ 381 w 497"/>
                <a:gd name="T55" fmla="*/ 432 h 536"/>
                <a:gd name="T56" fmla="*/ 340 w 497"/>
                <a:gd name="T57" fmla="*/ 405 h 536"/>
                <a:gd name="T58" fmla="*/ 298 w 497"/>
                <a:gd name="T59" fmla="*/ 380 h 536"/>
                <a:gd name="T60" fmla="*/ 253 w 497"/>
                <a:gd name="T61" fmla="*/ 357 h 536"/>
                <a:gd name="T62" fmla="*/ 209 w 497"/>
                <a:gd name="T63" fmla="*/ 333 h 536"/>
                <a:gd name="T64" fmla="*/ 167 w 497"/>
                <a:gd name="T65" fmla="*/ 308 h 536"/>
                <a:gd name="T66" fmla="*/ 129 w 497"/>
                <a:gd name="T67" fmla="*/ 282 h 536"/>
                <a:gd name="T68" fmla="*/ 94 w 497"/>
                <a:gd name="T69" fmla="*/ 253 h 536"/>
                <a:gd name="T70" fmla="*/ 61 w 497"/>
                <a:gd name="T71" fmla="*/ 221 h 536"/>
                <a:gd name="T72" fmla="*/ 31 w 497"/>
                <a:gd name="T73" fmla="*/ 181 h 536"/>
                <a:gd name="T74" fmla="*/ 12 w 497"/>
                <a:gd name="T75" fmla="*/ 132 h 536"/>
                <a:gd name="T76" fmla="*/ 4 w 497"/>
                <a:gd name="T77" fmla="*/ 79 h 536"/>
                <a:gd name="T78" fmla="*/ 5 w 497"/>
                <a:gd name="T79" fmla="*/ 25 h 536"/>
                <a:gd name="T80" fmla="*/ 10 w 497"/>
                <a:gd name="T81" fmla="*/ 0 h 536"/>
                <a:gd name="T82" fmla="*/ 10 w 497"/>
                <a:gd name="T83" fmla="*/ 0 h 536"/>
                <a:gd name="T84" fmla="*/ 10 w 497"/>
                <a:gd name="T8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4" name="Freeform 83"/>
            <p:cNvSpPr>
              <a:spLocks/>
            </p:cNvSpPr>
            <p:nvPr/>
          </p:nvSpPr>
          <p:spPr bwMode="auto">
            <a:xfrm>
              <a:off x="2861" y="1551"/>
              <a:ext cx="333" cy="428"/>
            </a:xfrm>
            <a:custGeom>
              <a:avLst/>
              <a:gdLst>
                <a:gd name="T0" fmla="*/ 654 w 665"/>
                <a:gd name="T1" fmla="*/ 59 h 856"/>
                <a:gd name="T2" fmla="*/ 627 w 665"/>
                <a:gd name="T3" fmla="*/ 174 h 856"/>
                <a:gd name="T4" fmla="*/ 590 w 665"/>
                <a:gd name="T5" fmla="*/ 287 h 856"/>
                <a:gd name="T6" fmla="*/ 543 w 665"/>
                <a:gd name="T7" fmla="*/ 396 h 856"/>
                <a:gd name="T8" fmla="*/ 493 w 665"/>
                <a:gd name="T9" fmla="*/ 486 h 856"/>
                <a:gd name="T10" fmla="*/ 446 w 665"/>
                <a:gd name="T11" fmla="*/ 555 h 856"/>
                <a:gd name="T12" fmla="*/ 392 w 665"/>
                <a:gd name="T13" fmla="*/ 619 h 856"/>
                <a:gd name="T14" fmla="*/ 332 w 665"/>
                <a:gd name="T15" fmla="*/ 675 h 856"/>
                <a:gd name="T16" fmla="*/ 267 w 665"/>
                <a:gd name="T17" fmla="*/ 726 h 856"/>
                <a:gd name="T18" fmla="*/ 197 w 665"/>
                <a:gd name="T19" fmla="*/ 769 h 856"/>
                <a:gd name="T20" fmla="*/ 122 w 665"/>
                <a:gd name="T21" fmla="*/ 807 h 856"/>
                <a:gd name="T22" fmla="*/ 44 w 665"/>
                <a:gd name="T23" fmla="*/ 837 h 856"/>
                <a:gd name="T24" fmla="*/ 1 w 665"/>
                <a:gd name="T25" fmla="*/ 850 h 856"/>
                <a:gd name="T26" fmla="*/ 0 w 665"/>
                <a:gd name="T27" fmla="*/ 855 h 856"/>
                <a:gd name="T28" fmla="*/ 23 w 665"/>
                <a:gd name="T29" fmla="*/ 851 h 856"/>
                <a:gd name="T30" fmla="*/ 67 w 665"/>
                <a:gd name="T31" fmla="*/ 842 h 856"/>
                <a:gd name="T32" fmla="*/ 111 w 665"/>
                <a:gd name="T33" fmla="*/ 830 h 856"/>
                <a:gd name="T34" fmla="*/ 153 w 665"/>
                <a:gd name="T35" fmla="*/ 815 h 856"/>
                <a:gd name="T36" fmla="*/ 195 w 665"/>
                <a:gd name="T37" fmla="*/ 796 h 856"/>
                <a:gd name="T38" fmla="*/ 235 w 665"/>
                <a:gd name="T39" fmla="*/ 777 h 856"/>
                <a:gd name="T40" fmla="*/ 274 w 665"/>
                <a:gd name="T41" fmla="*/ 754 h 856"/>
                <a:gd name="T42" fmla="*/ 311 w 665"/>
                <a:gd name="T43" fmla="*/ 729 h 856"/>
                <a:gd name="T44" fmla="*/ 346 w 665"/>
                <a:gd name="T45" fmla="*/ 703 h 856"/>
                <a:gd name="T46" fmla="*/ 376 w 665"/>
                <a:gd name="T47" fmla="*/ 678 h 856"/>
                <a:gd name="T48" fmla="*/ 404 w 665"/>
                <a:gd name="T49" fmla="*/ 650 h 856"/>
                <a:gd name="T50" fmla="*/ 431 w 665"/>
                <a:gd name="T51" fmla="*/ 621 h 856"/>
                <a:gd name="T52" fmla="*/ 456 w 665"/>
                <a:gd name="T53" fmla="*/ 590 h 856"/>
                <a:gd name="T54" fmla="*/ 480 w 665"/>
                <a:gd name="T55" fmla="*/ 559 h 856"/>
                <a:gd name="T56" fmla="*/ 504 w 665"/>
                <a:gd name="T57" fmla="*/ 526 h 856"/>
                <a:gd name="T58" fmla="*/ 524 w 665"/>
                <a:gd name="T59" fmla="*/ 492 h 856"/>
                <a:gd name="T60" fmla="*/ 562 w 665"/>
                <a:gd name="T61" fmla="*/ 420 h 856"/>
                <a:gd name="T62" fmla="*/ 605 w 665"/>
                <a:gd name="T63" fmla="*/ 304 h 856"/>
                <a:gd name="T64" fmla="*/ 635 w 665"/>
                <a:gd name="T65" fmla="*/ 185 h 856"/>
                <a:gd name="T66" fmla="*/ 657 w 665"/>
                <a:gd name="T67" fmla="*/ 62 h 856"/>
                <a:gd name="T68" fmla="*/ 665 w 665"/>
                <a:gd name="T69" fmla="*/ 0 h 856"/>
                <a:gd name="T70" fmla="*/ 665 w 665"/>
                <a:gd name="T71" fmla="*/ 0 h 856"/>
                <a:gd name="T72" fmla="*/ 665 w 665"/>
                <a:gd name="T73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5" name="Freeform 84"/>
            <p:cNvSpPr>
              <a:spLocks/>
            </p:cNvSpPr>
            <p:nvPr/>
          </p:nvSpPr>
          <p:spPr bwMode="auto">
            <a:xfrm>
              <a:off x="2621" y="1692"/>
              <a:ext cx="46" cy="77"/>
            </a:xfrm>
            <a:custGeom>
              <a:avLst/>
              <a:gdLst>
                <a:gd name="T0" fmla="*/ 94 w 94"/>
                <a:gd name="T1" fmla="*/ 0 h 153"/>
                <a:gd name="T2" fmla="*/ 91 w 94"/>
                <a:gd name="T3" fmla="*/ 27 h 153"/>
                <a:gd name="T4" fmla="*/ 85 w 94"/>
                <a:gd name="T5" fmla="*/ 53 h 153"/>
                <a:gd name="T6" fmla="*/ 76 w 94"/>
                <a:gd name="T7" fmla="*/ 77 h 153"/>
                <a:gd name="T8" fmla="*/ 61 w 94"/>
                <a:gd name="T9" fmla="*/ 100 h 153"/>
                <a:gd name="T10" fmla="*/ 56 w 94"/>
                <a:gd name="T11" fmla="*/ 107 h 153"/>
                <a:gd name="T12" fmla="*/ 51 w 94"/>
                <a:gd name="T13" fmla="*/ 115 h 153"/>
                <a:gd name="T14" fmla="*/ 44 w 94"/>
                <a:gd name="T15" fmla="*/ 122 h 153"/>
                <a:gd name="T16" fmla="*/ 38 w 94"/>
                <a:gd name="T17" fmla="*/ 129 h 153"/>
                <a:gd name="T18" fmla="*/ 31 w 94"/>
                <a:gd name="T19" fmla="*/ 134 h 153"/>
                <a:gd name="T20" fmla="*/ 23 w 94"/>
                <a:gd name="T21" fmla="*/ 139 h 153"/>
                <a:gd name="T22" fmla="*/ 15 w 94"/>
                <a:gd name="T23" fmla="*/ 141 h 153"/>
                <a:gd name="T24" fmla="*/ 6 w 94"/>
                <a:gd name="T25" fmla="*/ 144 h 153"/>
                <a:gd name="T26" fmla="*/ 4 w 94"/>
                <a:gd name="T27" fmla="*/ 144 h 153"/>
                <a:gd name="T28" fmla="*/ 1 w 94"/>
                <a:gd name="T29" fmla="*/ 146 h 153"/>
                <a:gd name="T30" fmla="*/ 0 w 94"/>
                <a:gd name="T31" fmla="*/ 147 h 153"/>
                <a:gd name="T32" fmla="*/ 1 w 94"/>
                <a:gd name="T33" fmla="*/ 149 h 153"/>
                <a:gd name="T34" fmla="*/ 9 w 94"/>
                <a:gd name="T35" fmla="*/ 153 h 153"/>
                <a:gd name="T36" fmla="*/ 17 w 94"/>
                <a:gd name="T37" fmla="*/ 153 h 153"/>
                <a:gd name="T38" fmla="*/ 26 w 94"/>
                <a:gd name="T39" fmla="*/ 148 h 153"/>
                <a:gd name="T40" fmla="*/ 34 w 94"/>
                <a:gd name="T41" fmla="*/ 142 h 153"/>
                <a:gd name="T42" fmla="*/ 42 w 94"/>
                <a:gd name="T43" fmla="*/ 136 h 153"/>
                <a:gd name="T44" fmla="*/ 49 w 94"/>
                <a:gd name="T45" fmla="*/ 127 h 153"/>
                <a:gd name="T46" fmla="*/ 54 w 94"/>
                <a:gd name="T47" fmla="*/ 121 h 153"/>
                <a:gd name="T48" fmla="*/ 59 w 94"/>
                <a:gd name="T49" fmla="*/ 115 h 153"/>
                <a:gd name="T50" fmla="*/ 68 w 94"/>
                <a:gd name="T51" fmla="*/ 102 h 153"/>
                <a:gd name="T52" fmla="*/ 75 w 94"/>
                <a:gd name="T53" fmla="*/ 88 h 153"/>
                <a:gd name="T54" fmla="*/ 81 w 94"/>
                <a:gd name="T55" fmla="*/ 74 h 153"/>
                <a:gd name="T56" fmla="*/ 87 w 94"/>
                <a:gd name="T57" fmla="*/ 61 h 153"/>
                <a:gd name="T58" fmla="*/ 90 w 94"/>
                <a:gd name="T59" fmla="*/ 46 h 153"/>
                <a:gd name="T60" fmla="*/ 92 w 94"/>
                <a:gd name="T61" fmla="*/ 31 h 153"/>
                <a:gd name="T62" fmla="*/ 94 w 94"/>
                <a:gd name="T63" fmla="*/ 16 h 153"/>
                <a:gd name="T64" fmla="*/ 94 w 94"/>
                <a:gd name="T65" fmla="*/ 0 h 153"/>
                <a:gd name="T66" fmla="*/ 94 w 94"/>
                <a:gd name="T67" fmla="*/ 0 h 153"/>
                <a:gd name="T68" fmla="*/ 94 w 94"/>
                <a:gd name="T69" fmla="*/ 0 h 153"/>
                <a:gd name="T70" fmla="*/ 94 w 94"/>
                <a:gd name="T71" fmla="*/ 0 h 153"/>
                <a:gd name="T72" fmla="*/ 94 w 94"/>
                <a:gd name="T73" fmla="*/ 0 h 153"/>
                <a:gd name="T74" fmla="*/ 94 w 94"/>
                <a:gd name="T7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6" name="Freeform 85"/>
            <p:cNvSpPr>
              <a:spLocks/>
            </p:cNvSpPr>
            <p:nvPr/>
          </p:nvSpPr>
          <p:spPr bwMode="auto">
            <a:xfrm>
              <a:off x="2628" y="1708"/>
              <a:ext cx="60" cy="105"/>
            </a:xfrm>
            <a:custGeom>
              <a:avLst/>
              <a:gdLst>
                <a:gd name="T0" fmla="*/ 121 w 121"/>
                <a:gd name="T1" fmla="*/ 0 h 210"/>
                <a:gd name="T2" fmla="*/ 120 w 121"/>
                <a:gd name="T3" fmla="*/ 17 h 210"/>
                <a:gd name="T4" fmla="*/ 118 w 121"/>
                <a:gd name="T5" fmla="*/ 34 h 210"/>
                <a:gd name="T6" fmla="*/ 115 w 121"/>
                <a:gd name="T7" fmla="*/ 52 h 210"/>
                <a:gd name="T8" fmla="*/ 112 w 121"/>
                <a:gd name="T9" fmla="*/ 68 h 210"/>
                <a:gd name="T10" fmla="*/ 106 w 121"/>
                <a:gd name="T11" fmla="*/ 84 h 210"/>
                <a:gd name="T12" fmla="*/ 99 w 121"/>
                <a:gd name="T13" fmla="*/ 100 h 210"/>
                <a:gd name="T14" fmla="*/ 91 w 121"/>
                <a:gd name="T15" fmla="*/ 115 h 210"/>
                <a:gd name="T16" fmla="*/ 81 w 121"/>
                <a:gd name="T17" fmla="*/ 129 h 210"/>
                <a:gd name="T18" fmla="*/ 71 w 121"/>
                <a:gd name="T19" fmla="*/ 138 h 210"/>
                <a:gd name="T20" fmla="*/ 62 w 121"/>
                <a:gd name="T21" fmla="*/ 146 h 210"/>
                <a:gd name="T22" fmla="*/ 52 w 121"/>
                <a:gd name="T23" fmla="*/ 154 h 210"/>
                <a:gd name="T24" fmla="*/ 42 w 121"/>
                <a:gd name="T25" fmla="*/ 161 h 210"/>
                <a:gd name="T26" fmla="*/ 31 w 121"/>
                <a:gd name="T27" fmla="*/ 169 h 210"/>
                <a:gd name="T28" fmla="*/ 21 w 121"/>
                <a:gd name="T29" fmla="*/ 177 h 210"/>
                <a:gd name="T30" fmla="*/ 12 w 121"/>
                <a:gd name="T31" fmla="*/ 185 h 210"/>
                <a:gd name="T32" fmla="*/ 3 w 121"/>
                <a:gd name="T33" fmla="*/ 195 h 210"/>
                <a:gd name="T34" fmla="*/ 1 w 121"/>
                <a:gd name="T35" fmla="*/ 198 h 210"/>
                <a:gd name="T36" fmla="*/ 0 w 121"/>
                <a:gd name="T37" fmla="*/ 204 h 210"/>
                <a:gd name="T38" fmla="*/ 0 w 121"/>
                <a:gd name="T39" fmla="*/ 208 h 210"/>
                <a:gd name="T40" fmla="*/ 3 w 121"/>
                <a:gd name="T41" fmla="*/ 210 h 210"/>
                <a:gd name="T42" fmla="*/ 17 w 121"/>
                <a:gd name="T43" fmla="*/ 205 h 210"/>
                <a:gd name="T44" fmla="*/ 31 w 121"/>
                <a:gd name="T45" fmla="*/ 198 h 210"/>
                <a:gd name="T46" fmla="*/ 45 w 121"/>
                <a:gd name="T47" fmla="*/ 188 h 210"/>
                <a:gd name="T48" fmla="*/ 58 w 121"/>
                <a:gd name="T49" fmla="*/ 176 h 210"/>
                <a:gd name="T50" fmla="*/ 69 w 121"/>
                <a:gd name="T51" fmla="*/ 163 h 210"/>
                <a:gd name="T52" fmla="*/ 81 w 121"/>
                <a:gd name="T53" fmla="*/ 150 h 210"/>
                <a:gd name="T54" fmla="*/ 90 w 121"/>
                <a:gd name="T55" fmla="*/ 136 h 210"/>
                <a:gd name="T56" fmla="*/ 97 w 121"/>
                <a:gd name="T57" fmla="*/ 124 h 210"/>
                <a:gd name="T58" fmla="*/ 110 w 121"/>
                <a:gd name="T59" fmla="*/ 95 h 210"/>
                <a:gd name="T60" fmla="*/ 118 w 121"/>
                <a:gd name="T61" fmla="*/ 63 h 210"/>
                <a:gd name="T62" fmla="*/ 121 w 121"/>
                <a:gd name="T63" fmla="*/ 32 h 210"/>
                <a:gd name="T64" fmla="*/ 121 w 121"/>
                <a:gd name="T65" fmla="*/ 0 h 210"/>
                <a:gd name="T66" fmla="*/ 121 w 121"/>
                <a:gd name="T67" fmla="*/ 0 h 210"/>
                <a:gd name="T68" fmla="*/ 121 w 121"/>
                <a:gd name="T69" fmla="*/ 0 h 210"/>
                <a:gd name="T70" fmla="*/ 121 w 121"/>
                <a:gd name="T71" fmla="*/ 0 h 210"/>
                <a:gd name="T72" fmla="*/ 121 w 121"/>
                <a:gd name="T73" fmla="*/ 0 h 210"/>
                <a:gd name="T74" fmla="*/ 121 w 121"/>
                <a:gd name="T7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7" name="Freeform 86"/>
            <p:cNvSpPr>
              <a:spLocks/>
            </p:cNvSpPr>
            <p:nvPr/>
          </p:nvSpPr>
          <p:spPr bwMode="auto">
            <a:xfrm>
              <a:off x="2493" y="1518"/>
              <a:ext cx="174" cy="197"/>
            </a:xfrm>
            <a:custGeom>
              <a:avLst/>
              <a:gdLst>
                <a:gd name="T0" fmla="*/ 337 w 348"/>
                <a:gd name="T1" fmla="*/ 381 h 395"/>
                <a:gd name="T2" fmla="*/ 319 w 348"/>
                <a:gd name="T3" fmla="*/ 354 h 395"/>
                <a:gd name="T4" fmla="*/ 303 w 348"/>
                <a:gd name="T5" fmla="*/ 327 h 395"/>
                <a:gd name="T6" fmla="*/ 286 w 348"/>
                <a:gd name="T7" fmla="*/ 299 h 395"/>
                <a:gd name="T8" fmla="*/ 274 w 348"/>
                <a:gd name="T9" fmla="*/ 266 h 395"/>
                <a:gd name="T10" fmla="*/ 267 w 348"/>
                <a:gd name="T11" fmla="*/ 227 h 395"/>
                <a:gd name="T12" fmla="*/ 259 w 348"/>
                <a:gd name="T13" fmla="*/ 190 h 395"/>
                <a:gd name="T14" fmla="*/ 246 w 348"/>
                <a:gd name="T15" fmla="*/ 156 h 395"/>
                <a:gd name="T16" fmla="*/ 231 w 348"/>
                <a:gd name="T17" fmla="*/ 134 h 395"/>
                <a:gd name="T18" fmla="*/ 220 w 348"/>
                <a:gd name="T19" fmla="*/ 122 h 395"/>
                <a:gd name="T20" fmla="*/ 206 w 348"/>
                <a:gd name="T21" fmla="*/ 110 h 395"/>
                <a:gd name="T22" fmla="*/ 193 w 348"/>
                <a:gd name="T23" fmla="*/ 98 h 395"/>
                <a:gd name="T24" fmla="*/ 182 w 348"/>
                <a:gd name="T25" fmla="*/ 86 h 395"/>
                <a:gd name="T26" fmla="*/ 170 w 348"/>
                <a:gd name="T27" fmla="*/ 77 h 395"/>
                <a:gd name="T28" fmla="*/ 159 w 348"/>
                <a:gd name="T29" fmla="*/ 70 h 395"/>
                <a:gd name="T30" fmla="*/ 146 w 348"/>
                <a:gd name="T31" fmla="*/ 63 h 395"/>
                <a:gd name="T32" fmla="*/ 122 w 348"/>
                <a:gd name="T33" fmla="*/ 54 h 395"/>
                <a:gd name="T34" fmla="*/ 87 w 348"/>
                <a:gd name="T35" fmla="*/ 41 h 395"/>
                <a:gd name="T36" fmla="*/ 53 w 348"/>
                <a:gd name="T37" fmla="*/ 27 h 395"/>
                <a:gd name="T38" fmla="*/ 20 w 348"/>
                <a:gd name="T39" fmla="*/ 10 h 395"/>
                <a:gd name="T40" fmla="*/ 3 w 348"/>
                <a:gd name="T41" fmla="*/ 1 h 395"/>
                <a:gd name="T42" fmla="*/ 0 w 348"/>
                <a:gd name="T43" fmla="*/ 7 h 395"/>
                <a:gd name="T44" fmla="*/ 12 w 348"/>
                <a:gd name="T45" fmla="*/ 19 h 395"/>
                <a:gd name="T46" fmla="*/ 39 w 348"/>
                <a:gd name="T47" fmla="*/ 38 h 395"/>
                <a:gd name="T48" fmla="*/ 65 w 348"/>
                <a:gd name="T49" fmla="*/ 53 h 395"/>
                <a:gd name="T50" fmla="*/ 94 w 348"/>
                <a:gd name="T51" fmla="*/ 66 h 395"/>
                <a:gd name="T52" fmla="*/ 118 w 348"/>
                <a:gd name="T53" fmla="*/ 76 h 395"/>
                <a:gd name="T54" fmla="*/ 136 w 348"/>
                <a:gd name="T55" fmla="*/ 83 h 395"/>
                <a:gd name="T56" fmla="*/ 153 w 348"/>
                <a:gd name="T57" fmla="*/ 91 h 395"/>
                <a:gd name="T58" fmla="*/ 168 w 348"/>
                <a:gd name="T59" fmla="*/ 101 h 395"/>
                <a:gd name="T60" fmla="*/ 182 w 348"/>
                <a:gd name="T61" fmla="*/ 114 h 395"/>
                <a:gd name="T62" fmla="*/ 195 w 348"/>
                <a:gd name="T63" fmla="*/ 124 h 395"/>
                <a:gd name="T64" fmla="*/ 209 w 348"/>
                <a:gd name="T65" fmla="*/ 134 h 395"/>
                <a:gd name="T66" fmla="*/ 223 w 348"/>
                <a:gd name="T67" fmla="*/ 145 h 395"/>
                <a:gd name="T68" fmla="*/ 243 w 348"/>
                <a:gd name="T69" fmla="*/ 164 h 395"/>
                <a:gd name="T70" fmla="*/ 257 w 348"/>
                <a:gd name="T71" fmla="*/ 199 h 395"/>
                <a:gd name="T72" fmla="*/ 263 w 348"/>
                <a:gd name="T73" fmla="*/ 238 h 395"/>
                <a:gd name="T74" fmla="*/ 271 w 348"/>
                <a:gd name="T75" fmla="*/ 275 h 395"/>
                <a:gd name="T76" fmla="*/ 285 w 348"/>
                <a:gd name="T77" fmla="*/ 306 h 395"/>
                <a:gd name="T78" fmla="*/ 301 w 348"/>
                <a:gd name="T79" fmla="*/ 332 h 395"/>
                <a:gd name="T80" fmla="*/ 319 w 348"/>
                <a:gd name="T81" fmla="*/ 358 h 395"/>
                <a:gd name="T82" fmla="*/ 337 w 348"/>
                <a:gd name="T83" fmla="*/ 382 h 395"/>
                <a:gd name="T84" fmla="*/ 348 w 348"/>
                <a:gd name="T85" fmla="*/ 395 h 395"/>
                <a:gd name="T86" fmla="*/ 348 w 348"/>
                <a:gd name="T87" fmla="*/ 395 h 395"/>
                <a:gd name="T88" fmla="*/ 348 w 348"/>
                <a:gd name="T8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4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8" name="Freeform 87"/>
            <p:cNvSpPr>
              <a:spLocks/>
            </p:cNvSpPr>
            <p:nvPr/>
          </p:nvSpPr>
          <p:spPr bwMode="auto">
            <a:xfrm>
              <a:off x="2547" y="1643"/>
              <a:ext cx="91" cy="118"/>
            </a:xfrm>
            <a:custGeom>
              <a:avLst/>
              <a:gdLst>
                <a:gd name="T0" fmla="*/ 4 w 183"/>
                <a:gd name="T1" fmla="*/ 19 h 237"/>
                <a:gd name="T2" fmla="*/ 7 w 183"/>
                <a:gd name="T3" fmla="*/ 58 h 237"/>
                <a:gd name="T4" fmla="*/ 9 w 183"/>
                <a:gd name="T5" fmla="*/ 99 h 237"/>
                <a:gd name="T6" fmla="*/ 19 w 183"/>
                <a:gd name="T7" fmla="*/ 135 h 237"/>
                <a:gd name="T8" fmla="*/ 38 w 183"/>
                <a:gd name="T9" fmla="*/ 161 h 237"/>
                <a:gd name="T10" fmla="*/ 53 w 183"/>
                <a:gd name="T11" fmla="*/ 175 h 237"/>
                <a:gd name="T12" fmla="*/ 70 w 183"/>
                <a:gd name="T13" fmla="*/ 186 h 237"/>
                <a:gd name="T14" fmla="*/ 88 w 183"/>
                <a:gd name="T15" fmla="*/ 195 h 237"/>
                <a:gd name="T16" fmla="*/ 102 w 183"/>
                <a:gd name="T17" fmla="*/ 201 h 237"/>
                <a:gd name="T18" fmla="*/ 111 w 183"/>
                <a:gd name="T19" fmla="*/ 205 h 237"/>
                <a:gd name="T20" fmla="*/ 122 w 183"/>
                <a:gd name="T21" fmla="*/ 207 h 237"/>
                <a:gd name="T22" fmla="*/ 132 w 183"/>
                <a:gd name="T23" fmla="*/ 209 h 237"/>
                <a:gd name="T24" fmla="*/ 141 w 183"/>
                <a:gd name="T25" fmla="*/ 214 h 237"/>
                <a:gd name="T26" fmla="*/ 151 w 183"/>
                <a:gd name="T27" fmla="*/ 221 h 237"/>
                <a:gd name="T28" fmla="*/ 161 w 183"/>
                <a:gd name="T29" fmla="*/ 228 h 237"/>
                <a:gd name="T30" fmla="*/ 170 w 183"/>
                <a:gd name="T31" fmla="*/ 233 h 237"/>
                <a:gd name="T32" fmla="*/ 178 w 183"/>
                <a:gd name="T33" fmla="*/ 237 h 237"/>
                <a:gd name="T34" fmla="*/ 183 w 183"/>
                <a:gd name="T35" fmla="*/ 232 h 237"/>
                <a:gd name="T36" fmla="*/ 176 w 183"/>
                <a:gd name="T37" fmla="*/ 222 h 237"/>
                <a:gd name="T38" fmla="*/ 167 w 183"/>
                <a:gd name="T39" fmla="*/ 209 h 237"/>
                <a:gd name="T40" fmla="*/ 156 w 183"/>
                <a:gd name="T41" fmla="*/ 197 h 237"/>
                <a:gd name="T42" fmla="*/ 144 w 183"/>
                <a:gd name="T43" fmla="*/ 186 h 237"/>
                <a:gd name="T44" fmla="*/ 125 w 183"/>
                <a:gd name="T45" fmla="*/ 178 h 237"/>
                <a:gd name="T46" fmla="*/ 107 w 183"/>
                <a:gd name="T47" fmla="*/ 170 h 237"/>
                <a:gd name="T48" fmla="*/ 88 w 183"/>
                <a:gd name="T49" fmla="*/ 161 h 237"/>
                <a:gd name="T50" fmla="*/ 71 w 183"/>
                <a:gd name="T51" fmla="*/ 149 h 237"/>
                <a:gd name="T52" fmla="*/ 48 w 183"/>
                <a:gd name="T53" fmla="*/ 127 h 237"/>
                <a:gd name="T54" fmla="*/ 29 w 183"/>
                <a:gd name="T55" fmla="*/ 94 h 237"/>
                <a:gd name="T56" fmla="*/ 18 w 183"/>
                <a:gd name="T57" fmla="*/ 57 h 237"/>
                <a:gd name="T58" fmla="*/ 8 w 183"/>
                <a:gd name="T59" fmla="*/ 19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9" name="Freeform 88"/>
            <p:cNvSpPr>
              <a:spLocks/>
            </p:cNvSpPr>
            <p:nvPr/>
          </p:nvSpPr>
          <p:spPr bwMode="auto">
            <a:xfrm>
              <a:off x="2509" y="1623"/>
              <a:ext cx="68" cy="36"/>
            </a:xfrm>
            <a:custGeom>
              <a:avLst/>
              <a:gdLst>
                <a:gd name="T0" fmla="*/ 1 w 136"/>
                <a:gd name="T1" fmla="*/ 72 h 72"/>
                <a:gd name="T2" fmla="*/ 0 w 136"/>
                <a:gd name="T3" fmla="*/ 58 h 72"/>
                <a:gd name="T4" fmla="*/ 4 w 136"/>
                <a:gd name="T5" fmla="*/ 48 h 72"/>
                <a:gd name="T6" fmla="*/ 11 w 136"/>
                <a:gd name="T7" fmla="*/ 40 h 72"/>
                <a:gd name="T8" fmla="*/ 21 w 136"/>
                <a:gd name="T9" fmla="*/ 35 h 72"/>
                <a:gd name="T10" fmla="*/ 32 w 136"/>
                <a:gd name="T11" fmla="*/ 31 h 72"/>
                <a:gd name="T12" fmla="*/ 44 w 136"/>
                <a:gd name="T13" fmla="*/ 30 h 72"/>
                <a:gd name="T14" fmla="*/ 55 w 136"/>
                <a:gd name="T15" fmla="*/ 28 h 72"/>
                <a:gd name="T16" fmla="*/ 65 w 136"/>
                <a:gd name="T17" fmla="*/ 27 h 72"/>
                <a:gd name="T18" fmla="*/ 74 w 136"/>
                <a:gd name="T19" fmla="*/ 25 h 72"/>
                <a:gd name="T20" fmla="*/ 82 w 136"/>
                <a:gd name="T21" fmla="*/ 22 h 72"/>
                <a:gd name="T22" fmla="*/ 90 w 136"/>
                <a:gd name="T23" fmla="*/ 20 h 72"/>
                <a:gd name="T24" fmla="*/ 99 w 136"/>
                <a:gd name="T25" fmla="*/ 18 h 72"/>
                <a:gd name="T26" fmla="*/ 107 w 136"/>
                <a:gd name="T27" fmla="*/ 15 h 72"/>
                <a:gd name="T28" fmla="*/ 115 w 136"/>
                <a:gd name="T29" fmla="*/ 13 h 72"/>
                <a:gd name="T30" fmla="*/ 123 w 136"/>
                <a:gd name="T31" fmla="*/ 10 h 72"/>
                <a:gd name="T32" fmla="*/ 131 w 136"/>
                <a:gd name="T33" fmla="*/ 7 h 72"/>
                <a:gd name="T34" fmla="*/ 133 w 136"/>
                <a:gd name="T35" fmla="*/ 6 h 72"/>
                <a:gd name="T36" fmla="*/ 135 w 136"/>
                <a:gd name="T37" fmla="*/ 4 h 72"/>
                <a:gd name="T38" fmla="*/ 136 w 136"/>
                <a:gd name="T39" fmla="*/ 2 h 72"/>
                <a:gd name="T40" fmla="*/ 133 w 136"/>
                <a:gd name="T41" fmla="*/ 0 h 72"/>
                <a:gd name="T42" fmla="*/ 117 w 136"/>
                <a:gd name="T43" fmla="*/ 3 h 72"/>
                <a:gd name="T44" fmla="*/ 95 w 136"/>
                <a:gd name="T45" fmla="*/ 5 h 72"/>
                <a:gd name="T46" fmla="*/ 71 w 136"/>
                <a:gd name="T47" fmla="*/ 8 h 72"/>
                <a:gd name="T48" fmla="*/ 47 w 136"/>
                <a:gd name="T49" fmla="*/ 14 h 72"/>
                <a:gd name="T50" fmla="*/ 25 w 136"/>
                <a:gd name="T51" fmla="*/ 23 h 72"/>
                <a:gd name="T52" fmla="*/ 9 w 136"/>
                <a:gd name="T53" fmla="*/ 35 h 72"/>
                <a:gd name="T54" fmla="*/ 0 w 136"/>
                <a:gd name="T55" fmla="*/ 51 h 72"/>
                <a:gd name="T56" fmla="*/ 0 w 136"/>
                <a:gd name="T57" fmla="*/ 72 h 72"/>
                <a:gd name="T58" fmla="*/ 0 w 136"/>
                <a:gd name="T59" fmla="*/ 72 h 72"/>
                <a:gd name="T60" fmla="*/ 1 w 136"/>
                <a:gd name="T61" fmla="*/ 72 h 72"/>
                <a:gd name="T62" fmla="*/ 1 w 136"/>
                <a:gd name="T63" fmla="*/ 72 h 72"/>
                <a:gd name="T64" fmla="*/ 1 w 136"/>
                <a:gd name="T65" fmla="*/ 72 h 72"/>
                <a:gd name="T66" fmla="*/ 1 w 136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0" name="Freeform 89"/>
            <p:cNvSpPr>
              <a:spLocks/>
            </p:cNvSpPr>
            <p:nvPr/>
          </p:nvSpPr>
          <p:spPr bwMode="auto">
            <a:xfrm>
              <a:off x="2527" y="1650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5 w 63"/>
                <a:gd name="T3" fmla="*/ 6 h 41"/>
                <a:gd name="T4" fmla="*/ 12 w 63"/>
                <a:gd name="T5" fmla="*/ 13 h 41"/>
                <a:gd name="T6" fmla="*/ 19 w 63"/>
                <a:gd name="T7" fmla="*/ 19 h 41"/>
                <a:gd name="T8" fmla="*/ 27 w 63"/>
                <a:gd name="T9" fmla="*/ 25 h 41"/>
                <a:gd name="T10" fmla="*/ 33 w 63"/>
                <a:gd name="T11" fmla="*/ 29 h 41"/>
                <a:gd name="T12" fmla="*/ 40 w 63"/>
                <a:gd name="T13" fmla="*/ 34 h 41"/>
                <a:gd name="T14" fmla="*/ 47 w 63"/>
                <a:gd name="T15" fmla="*/ 39 h 41"/>
                <a:gd name="T16" fmla="*/ 54 w 63"/>
                <a:gd name="T17" fmla="*/ 41 h 41"/>
                <a:gd name="T18" fmla="*/ 57 w 63"/>
                <a:gd name="T19" fmla="*/ 41 h 41"/>
                <a:gd name="T20" fmla="*/ 61 w 63"/>
                <a:gd name="T21" fmla="*/ 39 h 41"/>
                <a:gd name="T22" fmla="*/ 63 w 63"/>
                <a:gd name="T23" fmla="*/ 34 h 41"/>
                <a:gd name="T24" fmla="*/ 63 w 63"/>
                <a:gd name="T25" fmla="*/ 31 h 41"/>
                <a:gd name="T26" fmla="*/ 63 w 63"/>
                <a:gd name="T27" fmla="*/ 31 h 41"/>
                <a:gd name="T28" fmla="*/ 63 w 63"/>
                <a:gd name="T29" fmla="*/ 29 h 41"/>
                <a:gd name="T30" fmla="*/ 63 w 63"/>
                <a:gd name="T31" fmla="*/ 29 h 41"/>
                <a:gd name="T32" fmla="*/ 63 w 63"/>
                <a:gd name="T33" fmla="*/ 29 h 41"/>
                <a:gd name="T34" fmla="*/ 62 w 63"/>
                <a:gd name="T35" fmla="*/ 28 h 41"/>
                <a:gd name="T36" fmla="*/ 62 w 63"/>
                <a:gd name="T37" fmla="*/ 27 h 41"/>
                <a:gd name="T38" fmla="*/ 61 w 63"/>
                <a:gd name="T39" fmla="*/ 26 h 41"/>
                <a:gd name="T40" fmla="*/ 59 w 63"/>
                <a:gd name="T41" fmla="*/ 26 h 41"/>
                <a:gd name="T42" fmla="*/ 53 w 63"/>
                <a:gd name="T43" fmla="*/ 24 h 41"/>
                <a:gd name="T44" fmla="*/ 46 w 63"/>
                <a:gd name="T45" fmla="*/ 21 h 41"/>
                <a:gd name="T46" fmla="*/ 39 w 63"/>
                <a:gd name="T47" fmla="*/ 20 h 41"/>
                <a:gd name="T48" fmla="*/ 32 w 63"/>
                <a:gd name="T49" fmla="*/ 18 h 41"/>
                <a:gd name="T50" fmla="*/ 23 w 63"/>
                <a:gd name="T51" fmla="*/ 14 h 41"/>
                <a:gd name="T52" fmla="*/ 14 w 63"/>
                <a:gd name="T53" fmla="*/ 10 h 41"/>
                <a:gd name="T54" fmla="*/ 8 w 63"/>
                <a:gd name="T55" fmla="*/ 5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1" name="Freeform 90"/>
            <p:cNvSpPr>
              <a:spLocks/>
            </p:cNvSpPr>
            <p:nvPr/>
          </p:nvSpPr>
          <p:spPr bwMode="auto">
            <a:xfrm>
              <a:off x="2511" y="1661"/>
              <a:ext cx="54" cy="39"/>
            </a:xfrm>
            <a:custGeom>
              <a:avLst/>
              <a:gdLst>
                <a:gd name="T0" fmla="*/ 0 w 107"/>
                <a:gd name="T1" fmla="*/ 2 h 78"/>
                <a:gd name="T2" fmla="*/ 5 w 107"/>
                <a:gd name="T3" fmla="*/ 6 h 78"/>
                <a:gd name="T4" fmla="*/ 9 w 107"/>
                <a:gd name="T5" fmla="*/ 11 h 78"/>
                <a:gd name="T6" fmla="*/ 15 w 107"/>
                <a:gd name="T7" fmla="*/ 14 h 78"/>
                <a:gd name="T8" fmla="*/ 21 w 107"/>
                <a:gd name="T9" fmla="*/ 18 h 78"/>
                <a:gd name="T10" fmla="*/ 27 w 107"/>
                <a:gd name="T11" fmla="*/ 21 h 78"/>
                <a:gd name="T12" fmla="*/ 33 w 107"/>
                <a:gd name="T13" fmla="*/ 25 h 78"/>
                <a:gd name="T14" fmla="*/ 38 w 107"/>
                <a:gd name="T15" fmla="*/ 28 h 78"/>
                <a:gd name="T16" fmla="*/ 44 w 107"/>
                <a:gd name="T17" fmla="*/ 32 h 78"/>
                <a:gd name="T18" fmla="*/ 52 w 107"/>
                <a:gd name="T19" fmla="*/ 37 h 78"/>
                <a:gd name="T20" fmla="*/ 60 w 107"/>
                <a:gd name="T21" fmla="*/ 42 h 78"/>
                <a:gd name="T22" fmla="*/ 68 w 107"/>
                <a:gd name="T23" fmla="*/ 48 h 78"/>
                <a:gd name="T24" fmla="*/ 75 w 107"/>
                <a:gd name="T25" fmla="*/ 53 h 78"/>
                <a:gd name="T26" fmla="*/ 83 w 107"/>
                <a:gd name="T27" fmla="*/ 59 h 78"/>
                <a:gd name="T28" fmla="*/ 91 w 107"/>
                <a:gd name="T29" fmla="*/ 66 h 78"/>
                <a:gd name="T30" fmla="*/ 98 w 107"/>
                <a:gd name="T31" fmla="*/ 72 h 78"/>
                <a:gd name="T32" fmla="*/ 106 w 107"/>
                <a:gd name="T33" fmla="*/ 78 h 78"/>
                <a:gd name="T34" fmla="*/ 107 w 107"/>
                <a:gd name="T35" fmla="*/ 78 h 78"/>
                <a:gd name="T36" fmla="*/ 107 w 107"/>
                <a:gd name="T37" fmla="*/ 76 h 78"/>
                <a:gd name="T38" fmla="*/ 107 w 107"/>
                <a:gd name="T39" fmla="*/ 75 h 78"/>
                <a:gd name="T40" fmla="*/ 107 w 107"/>
                <a:gd name="T41" fmla="*/ 74 h 78"/>
                <a:gd name="T42" fmla="*/ 102 w 107"/>
                <a:gd name="T43" fmla="*/ 68 h 78"/>
                <a:gd name="T44" fmla="*/ 96 w 107"/>
                <a:gd name="T45" fmla="*/ 63 h 78"/>
                <a:gd name="T46" fmla="*/ 90 w 107"/>
                <a:gd name="T47" fmla="*/ 57 h 78"/>
                <a:gd name="T48" fmla="*/ 84 w 107"/>
                <a:gd name="T49" fmla="*/ 52 h 78"/>
                <a:gd name="T50" fmla="*/ 77 w 107"/>
                <a:gd name="T51" fmla="*/ 48 h 78"/>
                <a:gd name="T52" fmla="*/ 72 w 107"/>
                <a:gd name="T53" fmla="*/ 43 h 78"/>
                <a:gd name="T54" fmla="*/ 65 w 107"/>
                <a:gd name="T55" fmla="*/ 38 h 78"/>
                <a:gd name="T56" fmla="*/ 58 w 107"/>
                <a:gd name="T57" fmla="*/ 34 h 78"/>
                <a:gd name="T58" fmla="*/ 51 w 107"/>
                <a:gd name="T59" fmla="*/ 30 h 78"/>
                <a:gd name="T60" fmla="*/ 43 w 107"/>
                <a:gd name="T61" fmla="*/ 27 h 78"/>
                <a:gd name="T62" fmla="*/ 36 w 107"/>
                <a:gd name="T63" fmla="*/ 23 h 78"/>
                <a:gd name="T64" fmla="*/ 28 w 107"/>
                <a:gd name="T65" fmla="*/ 19 h 78"/>
                <a:gd name="T66" fmla="*/ 20 w 107"/>
                <a:gd name="T67" fmla="*/ 15 h 78"/>
                <a:gd name="T68" fmla="*/ 13 w 107"/>
                <a:gd name="T69" fmla="*/ 11 h 78"/>
                <a:gd name="T70" fmla="*/ 6 w 107"/>
                <a:gd name="T71" fmla="*/ 6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2 h 78"/>
                <a:gd name="T80" fmla="*/ 0 w 107"/>
                <a:gd name="T81" fmla="*/ 2 h 78"/>
                <a:gd name="T82" fmla="*/ 0 w 107"/>
                <a:gd name="T83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2" name="Freeform 91"/>
            <p:cNvSpPr>
              <a:spLocks/>
            </p:cNvSpPr>
            <p:nvPr/>
          </p:nvSpPr>
          <p:spPr bwMode="auto">
            <a:xfrm>
              <a:off x="2504" y="1608"/>
              <a:ext cx="84" cy="37"/>
            </a:xfrm>
            <a:custGeom>
              <a:avLst/>
              <a:gdLst>
                <a:gd name="T0" fmla="*/ 7 w 170"/>
                <a:gd name="T1" fmla="*/ 73 h 73"/>
                <a:gd name="T2" fmla="*/ 3 w 170"/>
                <a:gd name="T3" fmla="*/ 56 h 73"/>
                <a:gd name="T4" fmla="*/ 5 w 170"/>
                <a:gd name="T5" fmla="*/ 43 h 73"/>
                <a:gd name="T6" fmla="*/ 13 w 170"/>
                <a:gd name="T7" fmla="*/ 34 h 73"/>
                <a:gd name="T8" fmla="*/ 24 w 170"/>
                <a:gd name="T9" fmla="*/ 28 h 73"/>
                <a:gd name="T10" fmla="*/ 39 w 170"/>
                <a:gd name="T11" fmla="*/ 25 h 73"/>
                <a:gd name="T12" fmla="*/ 54 w 170"/>
                <a:gd name="T13" fmla="*/ 23 h 73"/>
                <a:gd name="T14" fmla="*/ 69 w 170"/>
                <a:gd name="T15" fmla="*/ 23 h 73"/>
                <a:gd name="T16" fmla="*/ 82 w 170"/>
                <a:gd name="T17" fmla="*/ 22 h 73"/>
                <a:gd name="T18" fmla="*/ 92 w 170"/>
                <a:gd name="T19" fmla="*/ 21 h 73"/>
                <a:gd name="T20" fmla="*/ 103 w 170"/>
                <a:gd name="T21" fmla="*/ 19 h 73"/>
                <a:gd name="T22" fmla="*/ 114 w 170"/>
                <a:gd name="T23" fmla="*/ 17 h 73"/>
                <a:gd name="T24" fmla="*/ 125 w 170"/>
                <a:gd name="T25" fmla="*/ 13 h 73"/>
                <a:gd name="T26" fmla="*/ 135 w 170"/>
                <a:gd name="T27" fmla="*/ 11 h 73"/>
                <a:gd name="T28" fmla="*/ 147 w 170"/>
                <a:gd name="T29" fmla="*/ 9 h 73"/>
                <a:gd name="T30" fmla="*/ 157 w 170"/>
                <a:gd name="T31" fmla="*/ 9 h 73"/>
                <a:gd name="T32" fmla="*/ 167 w 170"/>
                <a:gd name="T33" fmla="*/ 10 h 73"/>
                <a:gd name="T34" fmla="*/ 169 w 170"/>
                <a:gd name="T35" fmla="*/ 10 h 73"/>
                <a:gd name="T36" fmla="*/ 170 w 170"/>
                <a:gd name="T37" fmla="*/ 9 h 73"/>
                <a:gd name="T38" fmla="*/ 170 w 170"/>
                <a:gd name="T39" fmla="*/ 7 h 73"/>
                <a:gd name="T40" fmla="*/ 170 w 170"/>
                <a:gd name="T41" fmla="*/ 7 h 73"/>
                <a:gd name="T42" fmla="*/ 164 w 170"/>
                <a:gd name="T43" fmla="*/ 4 h 73"/>
                <a:gd name="T44" fmla="*/ 157 w 170"/>
                <a:gd name="T45" fmla="*/ 3 h 73"/>
                <a:gd name="T46" fmla="*/ 151 w 170"/>
                <a:gd name="T47" fmla="*/ 2 h 73"/>
                <a:gd name="T48" fmla="*/ 144 w 170"/>
                <a:gd name="T49" fmla="*/ 0 h 73"/>
                <a:gd name="T50" fmla="*/ 139 w 170"/>
                <a:gd name="T51" fmla="*/ 0 h 73"/>
                <a:gd name="T52" fmla="*/ 132 w 170"/>
                <a:gd name="T53" fmla="*/ 2 h 73"/>
                <a:gd name="T54" fmla="*/ 126 w 170"/>
                <a:gd name="T55" fmla="*/ 2 h 73"/>
                <a:gd name="T56" fmla="*/ 119 w 170"/>
                <a:gd name="T57" fmla="*/ 2 h 73"/>
                <a:gd name="T58" fmla="*/ 109 w 170"/>
                <a:gd name="T59" fmla="*/ 2 h 73"/>
                <a:gd name="T60" fmla="*/ 98 w 170"/>
                <a:gd name="T61" fmla="*/ 3 h 73"/>
                <a:gd name="T62" fmla="*/ 88 w 170"/>
                <a:gd name="T63" fmla="*/ 3 h 73"/>
                <a:gd name="T64" fmla="*/ 79 w 170"/>
                <a:gd name="T65" fmla="*/ 4 h 73"/>
                <a:gd name="T66" fmla="*/ 68 w 170"/>
                <a:gd name="T67" fmla="*/ 5 h 73"/>
                <a:gd name="T68" fmla="*/ 58 w 170"/>
                <a:gd name="T69" fmla="*/ 6 h 73"/>
                <a:gd name="T70" fmla="*/ 48 w 170"/>
                <a:gd name="T71" fmla="*/ 9 h 73"/>
                <a:gd name="T72" fmla="*/ 37 w 170"/>
                <a:gd name="T73" fmla="*/ 11 h 73"/>
                <a:gd name="T74" fmla="*/ 26 w 170"/>
                <a:gd name="T75" fmla="*/ 14 h 73"/>
                <a:gd name="T76" fmla="*/ 16 w 170"/>
                <a:gd name="T77" fmla="*/ 19 h 73"/>
                <a:gd name="T78" fmla="*/ 8 w 170"/>
                <a:gd name="T79" fmla="*/ 26 h 73"/>
                <a:gd name="T80" fmla="*/ 4 w 170"/>
                <a:gd name="T81" fmla="*/ 34 h 73"/>
                <a:gd name="T82" fmla="*/ 0 w 170"/>
                <a:gd name="T83" fmla="*/ 43 h 73"/>
                <a:gd name="T84" fmla="*/ 0 w 170"/>
                <a:gd name="T85" fmla="*/ 52 h 73"/>
                <a:gd name="T86" fmla="*/ 3 w 170"/>
                <a:gd name="T87" fmla="*/ 63 h 73"/>
                <a:gd name="T88" fmla="*/ 7 w 170"/>
                <a:gd name="T89" fmla="*/ 73 h 73"/>
                <a:gd name="T90" fmla="*/ 7 w 170"/>
                <a:gd name="T91" fmla="*/ 73 h 73"/>
                <a:gd name="T92" fmla="*/ 7 w 170"/>
                <a:gd name="T93" fmla="*/ 73 h 73"/>
                <a:gd name="T94" fmla="*/ 7 w 170"/>
                <a:gd name="T95" fmla="*/ 73 h 73"/>
                <a:gd name="T96" fmla="*/ 7 w 170"/>
                <a:gd name="T97" fmla="*/ 73 h 73"/>
                <a:gd name="T98" fmla="*/ 7 w 170"/>
                <a:gd name="T9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3" name="Freeform 92"/>
            <p:cNvSpPr>
              <a:spLocks/>
            </p:cNvSpPr>
            <p:nvPr/>
          </p:nvSpPr>
          <p:spPr bwMode="auto">
            <a:xfrm>
              <a:off x="2513" y="1583"/>
              <a:ext cx="82" cy="32"/>
            </a:xfrm>
            <a:custGeom>
              <a:avLst/>
              <a:gdLst>
                <a:gd name="T0" fmla="*/ 2 w 162"/>
                <a:gd name="T1" fmla="*/ 64 h 64"/>
                <a:gd name="T2" fmla="*/ 4 w 162"/>
                <a:gd name="T3" fmla="*/ 49 h 64"/>
                <a:gd name="T4" fmla="*/ 10 w 162"/>
                <a:gd name="T5" fmla="*/ 39 h 64"/>
                <a:gd name="T6" fmla="*/ 19 w 162"/>
                <a:gd name="T7" fmla="*/ 31 h 64"/>
                <a:gd name="T8" fmla="*/ 36 w 162"/>
                <a:gd name="T9" fmla="*/ 27 h 64"/>
                <a:gd name="T10" fmla="*/ 40 w 162"/>
                <a:gd name="T11" fmla="*/ 26 h 64"/>
                <a:gd name="T12" fmla="*/ 45 w 162"/>
                <a:gd name="T13" fmla="*/ 26 h 64"/>
                <a:gd name="T14" fmla="*/ 49 w 162"/>
                <a:gd name="T15" fmla="*/ 26 h 64"/>
                <a:gd name="T16" fmla="*/ 54 w 162"/>
                <a:gd name="T17" fmla="*/ 26 h 64"/>
                <a:gd name="T18" fmla="*/ 59 w 162"/>
                <a:gd name="T19" fmla="*/ 27 h 64"/>
                <a:gd name="T20" fmla="*/ 63 w 162"/>
                <a:gd name="T21" fmla="*/ 27 h 64"/>
                <a:gd name="T22" fmla="*/ 68 w 162"/>
                <a:gd name="T23" fmla="*/ 29 h 64"/>
                <a:gd name="T24" fmla="*/ 72 w 162"/>
                <a:gd name="T25" fmla="*/ 29 h 64"/>
                <a:gd name="T26" fmla="*/ 84 w 162"/>
                <a:gd name="T27" fmla="*/ 29 h 64"/>
                <a:gd name="T28" fmla="*/ 94 w 162"/>
                <a:gd name="T29" fmla="*/ 29 h 64"/>
                <a:gd name="T30" fmla="*/ 106 w 162"/>
                <a:gd name="T31" fmla="*/ 29 h 64"/>
                <a:gd name="T32" fmla="*/ 117 w 162"/>
                <a:gd name="T33" fmla="*/ 29 h 64"/>
                <a:gd name="T34" fmla="*/ 129 w 162"/>
                <a:gd name="T35" fmla="*/ 30 h 64"/>
                <a:gd name="T36" fmla="*/ 139 w 162"/>
                <a:gd name="T37" fmla="*/ 31 h 64"/>
                <a:gd name="T38" fmla="*/ 151 w 162"/>
                <a:gd name="T39" fmla="*/ 32 h 64"/>
                <a:gd name="T40" fmla="*/ 161 w 162"/>
                <a:gd name="T41" fmla="*/ 35 h 64"/>
                <a:gd name="T42" fmla="*/ 162 w 162"/>
                <a:gd name="T43" fmla="*/ 35 h 64"/>
                <a:gd name="T44" fmla="*/ 162 w 162"/>
                <a:gd name="T45" fmla="*/ 33 h 64"/>
                <a:gd name="T46" fmla="*/ 162 w 162"/>
                <a:gd name="T47" fmla="*/ 32 h 64"/>
                <a:gd name="T48" fmla="*/ 162 w 162"/>
                <a:gd name="T49" fmla="*/ 32 h 64"/>
                <a:gd name="T50" fmla="*/ 154 w 162"/>
                <a:gd name="T51" fmla="*/ 29 h 64"/>
                <a:gd name="T52" fmla="*/ 147 w 162"/>
                <a:gd name="T53" fmla="*/ 26 h 64"/>
                <a:gd name="T54" fmla="*/ 139 w 162"/>
                <a:gd name="T55" fmla="*/ 24 h 64"/>
                <a:gd name="T56" fmla="*/ 130 w 162"/>
                <a:gd name="T57" fmla="*/ 22 h 64"/>
                <a:gd name="T58" fmla="*/ 122 w 162"/>
                <a:gd name="T59" fmla="*/ 20 h 64"/>
                <a:gd name="T60" fmla="*/ 114 w 162"/>
                <a:gd name="T61" fmla="*/ 18 h 64"/>
                <a:gd name="T62" fmla="*/ 106 w 162"/>
                <a:gd name="T63" fmla="*/ 17 h 64"/>
                <a:gd name="T64" fmla="*/ 98 w 162"/>
                <a:gd name="T65" fmla="*/ 15 h 64"/>
                <a:gd name="T66" fmla="*/ 91 w 162"/>
                <a:gd name="T67" fmla="*/ 12 h 64"/>
                <a:gd name="T68" fmla="*/ 84 w 162"/>
                <a:gd name="T69" fmla="*/ 9 h 64"/>
                <a:gd name="T70" fmla="*/ 76 w 162"/>
                <a:gd name="T71" fmla="*/ 7 h 64"/>
                <a:gd name="T72" fmla="*/ 69 w 162"/>
                <a:gd name="T73" fmla="*/ 4 h 64"/>
                <a:gd name="T74" fmla="*/ 61 w 162"/>
                <a:gd name="T75" fmla="*/ 2 h 64"/>
                <a:gd name="T76" fmla="*/ 53 w 162"/>
                <a:gd name="T77" fmla="*/ 0 h 64"/>
                <a:gd name="T78" fmla="*/ 46 w 162"/>
                <a:gd name="T79" fmla="*/ 0 h 64"/>
                <a:gd name="T80" fmla="*/ 38 w 162"/>
                <a:gd name="T81" fmla="*/ 1 h 64"/>
                <a:gd name="T82" fmla="*/ 33 w 162"/>
                <a:gd name="T83" fmla="*/ 2 h 64"/>
                <a:gd name="T84" fmla="*/ 28 w 162"/>
                <a:gd name="T85" fmla="*/ 4 h 64"/>
                <a:gd name="T86" fmla="*/ 22 w 162"/>
                <a:gd name="T87" fmla="*/ 7 h 64"/>
                <a:gd name="T88" fmla="*/ 17 w 162"/>
                <a:gd name="T89" fmla="*/ 9 h 64"/>
                <a:gd name="T90" fmla="*/ 13 w 162"/>
                <a:gd name="T91" fmla="*/ 12 h 64"/>
                <a:gd name="T92" fmla="*/ 8 w 162"/>
                <a:gd name="T93" fmla="*/ 16 h 64"/>
                <a:gd name="T94" fmla="*/ 4 w 162"/>
                <a:gd name="T95" fmla="*/ 20 h 64"/>
                <a:gd name="T96" fmla="*/ 2 w 162"/>
                <a:gd name="T97" fmla="*/ 25 h 64"/>
                <a:gd name="T98" fmla="*/ 0 w 162"/>
                <a:gd name="T99" fmla="*/ 35 h 64"/>
                <a:gd name="T100" fmla="*/ 0 w 162"/>
                <a:gd name="T101" fmla="*/ 45 h 64"/>
                <a:gd name="T102" fmla="*/ 1 w 162"/>
                <a:gd name="T103" fmla="*/ 54 h 64"/>
                <a:gd name="T104" fmla="*/ 2 w 162"/>
                <a:gd name="T105" fmla="*/ 64 h 64"/>
                <a:gd name="T106" fmla="*/ 2 w 162"/>
                <a:gd name="T107" fmla="*/ 64 h 64"/>
                <a:gd name="T108" fmla="*/ 2 w 162"/>
                <a:gd name="T109" fmla="*/ 64 h 64"/>
                <a:gd name="T110" fmla="*/ 2 w 162"/>
                <a:gd name="T111" fmla="*/ 64 h 64"/>
                <a:gd name="T112" fmla="*/ 2 w 162"/>
                <a:gd name="T113" fmla="*/ 64 h 64"/>
                <a:gd name="T114" fmla="*/ 2 w 162"/>
                <a:gd name="T1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4" name="Freeform 93"/>
            <p:cNvSpPr>
              <a:spLocks/>
            </p:cNvSpPr>
            <p:nvPr/>
          </p:nvSpPr>
          <p:spPr bwMode="auto">
            <a:xfrm>
              <a:off x="2565" y="1624"/>
              <a:ext cx="22" cy="26"/>
            </a:xfrm>
            <a:custGeom>
              <a:avLst/>
              <a:gdLst>
                <a:gd name="T0" fmla="*/ 0 w 45"/>
                <a:gd name="T1" fmla="*/ 5 h 53"/>
                <a:gd name="T2" fmla="*/ 5 w 45"/>
                <a:gd name="T3" fmla="*/ 4 h 53"/>
                <a:gd name="T4" fmla="*/ 11 w 45"/>
                <a:gd name="T5" fmla="*/ 4 h 53"/>
                <a:gd name="T6" fmla="*/ 15 w 45"/>
                <a:gd name="T7" fmla="*/ 4 h 53"/>
                <a:gd name="T8" fmla="*/ 20 w 45"/>
                <a:gd name="T9" fmla="*/ 6 h 53"/>
                <a:gd name="T10" fmla="*/ 25 w 45"/>
                <a:gd name="T11" fmla="*/ 9 h 53"/>
                <a:gd name="T12" fmla="*/ 28 w 45"/>
                <a:gd name="T13" fmla="*/ 11 h 53"/>
                <a:gd name="T14" fmla="*/ 32 w 45"/>
                <a:gd name="T15" fmla="*/ 15 h 53"/>
                <a:gd name="T16" fmla="*/ 34 w 45"/>
                <a:gd name="T17" fmla="*/ 19 h 53"/>
                <a:gd name="T18" fmla="*/ 37 w 45"/>
                <a:gd name="T19" fmla="*/ 26 h 53"/>
                <a:gd name="T20" fmla="*/ 40 w 45"/>
                <a:gd name="T21" fmla="*/ 34 h 53"/>
                <a:gd name="T22" fmla="*/ 40 w 45"/>
                <a:gd name="T23" fmla="*/ 43 h 53"/>
                <a:gd name="T24" fmla="*/ 41 w 45"/>
                <a:gd name="T25" fmla="*/ 51 h 53"/>
                <a:gd name="T26" fmla="*/ 41 w 45"/>
                <a:gd name="T27" fmla="*/ 53 h 53"/>
                <a:gd name="T28" fmla="*/ 43 w 45"/>
                <a:gd name="T29" fmla="*/ 51 h 53"/>
                <a:gd name="T30" fmla="*/ 44 w 45"/>
                <a:gd name="T31" fmla="*/ 50 h 53"/>
                <a:gd name="T32" fmla="*/ 44 w 45"/>
                <a:gd name="T33" fmla="*/ 49 h 53"/>
                <a:gd name="T34" fmla="*/ 45 w 45"/>
                <a:gd name="T35" fmla="*/ 39 h 53"/>
                <a:gd name="T36" fmla="*/ 45 w 45"/>
                <a:gd name="T37" fmla="*/ 28 h 53"/>
                <a:gd name="T38" fmla="*/ 44 w 45"/>
                <a:gd name="T39" fmla="*/ 19 h 53"/>
                <a:gd name="T40" fmla="*/ 40 w 45"/>
                <a:gd name="T41" fmla="*/ 10 h 53"/>
                <a:gd name="T42" fmla="*/ 36 w 45"/>
                <a:gd name="T43" fmla="*/ 5 h 53"/>
                <a:gd name="T44" fmla="*/ 32 w 45"/>
                <a:gd name="T45" fmla="*/ 2 h 53"/>
                <a:gd name="T46" fmla="*/ 27 w 45"/>
                <a:gd name="T47" fmla="*/ 0 h 53"/>
                <a:gd name="T48" fmla="*/ 22 w 45"/>
                <a:gd name="T49" fmla="*/ 0 h 53"/>
                <a:gd name="T50" fmla="*/ 17 w 45"/>
                <a:gd name="T51" fmla="*/ 0 h 53"/>
                <a:gd name="T52" fmla="*/ 11 w 45"/>
                <a:gd name="T53" fmla="*/ 2 h 53"/>
                <a:gd name="T54" fmla="*/ 6 w 45"/>
                <a:gd name="T55" fmla="*/ 3 h 53"/>
                <a:gd name="T56" fmla="*/ 0 w 45"/>
                <a:gd name="T57" fmla="*/ 5 h 53"/>
                <a:gd name="T58" fmla="*/ 0 w 45"/>
                <a:gd name="T59" fmla="*/ 5 h 53"/>
                <a:gd name="T60" fmla="*/ 0 w 45"/>
                <a:gd name="T61" fmla="*/ 5 h 53"/>
                <a:gd name="T62" fmla="*/ 0 w 45"/>
                <a:gd name="T63" fmla="*/ 5 h 53"/>
                <a:gd name="T64" fmla="*/ 0 w 45"/>
                <a:gd name="T65" fmla="*/ 5 h 53"/>
                <a:gd name="T66" fmla="*/ 0 w 45"/>
                <a:gd name="T6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5" name="Freeform 94"/>
            <p:cNvSpPr>
              <a:spLocks/>
            </p:cNvSpPr>
            <p:nvPr/>
          </p:nvSpPr>
          <p:spPr bwMode="auto">
            <a:xfrm>
              <a:off x="2579" y="1611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8 w 46"/>
                <a:gd name="T3" fmla="*/ 2 h 42"/>
                <a:gd name="T4" fmla="*/ 16 w 46"/>
                <a:gd name="T5" fmla="*/ 5 h 42"/>
                <a:gd name="T6" fmla="*/ 23 w 46"/>
                <a:gd name="T7" fmla="*/ 8 h 42"/>
                <a:gd name="T8" fmla="*/ 30 w 46"/>
                <a:gd name="T9" fmla="*/ 14 h 42"/>
                <a:gd name="T10" fmla="*/ 35 w 46"/>
                <a:gd name="T11" fmla="*/ 20 h 42"/>
                <a:gd name="T12" fmla="*/ 39 w 46"/>
                <a:gd name="T13" fmla="*/ 25 h 42"/>
                <a:gd name="T14" fmla="*/ 43 w 46"/>
                <a:gd name="T15" fmla="*/ 33 h 42"/>
                <a:gd name="T16" fmla="*/ 45 w 46"/>
                <a:gd name="T17" fmla="*/ 42 h 42"/>
                <a:gd name="T18" fmla="*/ 45 w 46"/>
                <a:gd name="T19" fmla="*/ 42 h 42"/>
                <a:gd name="T20" fmla="*/ 46 w 46"/>
                <a:gd name="T21" fmla="*/ 42 h 42"/>
                <a:gd name="T22" fmla="*/ 46 w 46"/>
                <a:gd name="T23" fmla="*/ 42 h 42"/>
                <a:gd name="T24" fmla="*/ 46 w 46"/>
                <a:gd name="T25" fmla="*/ 40 h 42"/>
                <a:gd name="T26" fmla="*/ 45 w 46"/>
                <a:gd name="T27" fmla="*/ 32 h 42"/>
                <a:gd name="T28" fmla="*/ 43 w 46"/>
                <a:gd name="T29" fmla="*/ 25 h 42"/>
                <a:gd name="T30" fmla="*/ 39 w 46"/>
                <a:gd name="T31" fmla="*/ 20 h 42"/>
                <a:gd name="T32" fmla="*/ 35 w 46"/>
                <a:gd name="T33" fmla="*/ 14 h 42"/>
                <a:gd name="T34" fmla="*/ 31 w 46"/>
                <a:gd name="T35" fmla="*/ 10 h 42"/>
                <a:gd name="T36" fmla="*/ 27 w 46"/>
                <a:gd name="T37" fmla="*/ 8 h 42"/>
                <a:gd name="T38" fmla="*/ 23 w 46"/>
                <a:gd name="T39" fmla="*/ 6 h 42"/>
                <a:gd name="T40" fmla="*/ 19 w 46"/>
                <a:gd name="T41" fmla="*/ 4 h 42"/>
                <a:gd name="T42" fmla="*/ 14 w 46"/>
                <a:gd name="T43" fmla="*/ 2 h 42"/>
                <a:gd name="T44" fmla="*/ 9 w 46"/>
                <a:gd name="T45" fmla="*/ 1 h 42"/>
                <a:gd name="T46" fmla="*/ 5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6" name="Freeform 95"/>
            <p:cNvSpPr>
              <a:spLocks/>
            </p:cNvSpPr>
            <p:nvPr/>
          </p:nvSpPr>
          <p:spPr bwMode="auto">
            <a:xfrm>
              <a:off x="2587" y="1598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8 w 45"/>
                <a:gd name="T3" fmla="*/ 2 h 42"/>
                <a:gd name="T4" fmla="*/ 16 w 45"/>
                <a:gd name="T5" fmla="*/ 4 h 42"/>
                <a:gd name="T6" fmla="*/ 23 w 45"/>
                <a:gd name="T7" fmla="*/ 8 h 42"/>
                <a:gd name="T8" fmla="*/ 29 w 45"/>
                <a:gd name="T9" fmla="*/ 14 h 42"/>
                <a:gd name="T10" fmla="*/ 33 w 45"/>
                <a:gd name="T11" fmla="*/ 20 h 42"/>
                <a:gd name="T12" fmla="*/ 36 w 45"/>
                <a:gd name="T13" fmla="*/ 27 h 42"/>
                <a:gd name="T14" fmla="*/ 38 w 45"/>
                <a:gd name="T15" fmla="*/ 34 h 42"/>
                <a:gd name="T16" fmla="*/ 42 w 45"/>
                <a:gd name="T17" fmla="*/ 41 h 42"/>
                <a:gd name="T18" fmla="*/ 42 w 45"/>
                <a:gd name="T19" fmla="*/ 42 h 42"/>
                <a:gd name="T20" fmla="*/ 44 w 45"/>
                <a:gd name="T21" fmla="*/ 41 h 42"/>
                <a:gd name="T22" fmla="*/ 45 w 45"/>
                <a:gd name="T23" fmla="*/ 40 h 42"/>
                <a:gd name="T24" fmla="*/ 45 w 45"/>
                <a:gd name="T25" fmla="*/ 39 h 42"/>
                <a:gd name="T26" fmla="*/ 44 w 45"/>
                <a:gd name="T27" fmla="*/ 32 h 42"/>
                <a:gd name="T28" fmla="*/ 42 w 45"/>
                <a:gd name="T29" fmla="*/ 24 h 42"/>
                <a:gd name="T30" fmla="*/ 40 w 45"/>
                <a:gd name="T31" fmla="*/ 17 h 42"/>
                <a:gd name="T32" fmla="*/ 35 w 45"/>
                <a:gd name="T33" fmla="*/ 10 h 42"/>
                <a:gd name="T34" fmla="*/ 28 w 45"/>
                <a:gd name="T35" fmla="*/ 4 h 42"/>
                <a:gd name="T36" fmla="*/ 19 w 45"/>
                <a:gd name="T37" fmla="*/ 2 h 42"/>
                <a:gd name="T38" fmla="*/ 10 w 45"/>
                <a:gd name="T39" fmla="*/ 1 h 42"/>
                <a:gd name="T40" fmla="*/ 2 w 45"/>
                <a:gd name="T41" fmla="*/ 0 h 42"/>
                <a:gd name="T42" fmla="*/ 2 w 45"/>
                <a:gd name="T43" fmla="*/ 0 h 42"/>
                <a:gd name="T44" fmla="*/ 2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7" name="Freeform 96"/>
            <p:cNvSpPr>
              <a:spLocks/>
            </p:cNvSpPr>
            <p:nvPr/>
          </p:nvSpPr>
          <p:spPr bwMode="auto">
            <a:xfrm>
              <a:off x="2618" y="1772"/>
              <a:ext cx="272" cy="209"/>
            </a:xfrm>
            <a:custGeom>
              <a:avLst/>
              <a:gdLst>
                <a:gd name="T0" fmla="*/ 19 w 544"/>
                <a:gd name="T1" fmla="*/ 25 h 418"/>
                <a:gd name="T2" fmla="*/ 56 w 544"/>
                <a:gd name="T3" fmla="*/ 76 h 418"/>
                <a:gd name="T4" fmla="*/ 96 w 544"/>
                <a:gd name="T5" fmla="*/ 125 h 418"/>
                <a:gd name="T6" fmla="*/ 138 w 544"/>
                <a:gd name="T7" fmla="*/ 172 h 418"/>
                <a:gd name="T8" fmla="*/ 183 w 544"/>
                <a:gd name="T9" fmla="*/ 217 h 418"/>
                <a:gd name="T10" fmla="*/ 230 w 544"/>
                <a:gd name="T11" fmla="*/ 259 h 418"/>
                <a:gd name="T12" fmla="*/ 279 w 544"/>
                <a:gd name="T13" fmla="*/ 298 h 418"/>
                <a:gd name="T14" fmla="*/ 331 w 544"/>
                <a:gd name="T15" fmla="*/ 332 h 418"/>
                <a:gd name="T16" fmla="*/ 374 w 544"/>
                <a:gd name="T17" fmla="*/ 357 h 418"/>
                <a:gd name="T18" fmla="*/ 404 w 544"/>
                <a:gd name="T19" fmla="*/ 372 h 418"/>
                <a:gd name="T20" fmla="*/ 435 w 544"/>
                <a:gd name="T21" fmla="*/ 385 h 418"/>
                <a:gd name="T22" fmla="*/ 466 w 544"/>
                <a:gd name="T23" fmla="*/ 397 h 418"/>
                <a:gd name="T24" fmla="*/ 486 w 544"/>
                <a:gd name="T25" fmla="*/ 404 h 418"/>
                <a:gd name="T26" fmla="*/ 495 w 544"/>
                <a:gd name="T27" fmla="*/ 407 h 418"/>
                <a:gd name="T28" fmla="*/ 505 w 544"/>
                <a:gd name="T29" fmla="*/ 411 h 418"/>
                <a:gd name="T30" fmla="*/ 514 w 544"/>
                <a:gd name="T31" fmla="*/ 413 h 418"/>
                <a:gd name="T32" fmla="*/ 524 w 544"/>
                <a:gd name="T33" fmla="*/ 415 h 418"/>
                <a:gd name="T34" fmla="*/ 535 w 544"/>
                <a:gd name="T35" fmla="*/ 417 h 418"/>
                <a:gd name="T36" fmla="*/ 540 w 544"/>
                <a:gd name="T37" fmla="*/ 418 h 418"/>
                <a:gd name="T38" fmla="*/ 544 w 544"/>
                <a:gd name="T39" fmla="*/ 412 h 418"/>
                <a:gd name="T40" fmla="*/ 541 w 544"/>
                <a:gd name="T41" fmla="*/ 405 h 418"/>
                <a:gd name="T42" fmla="*/ 531 w 544"/>
                <a:gd name="T43" fmla="*/ 398 h 418"/>
                <a:gd name="T44" fmla="*/ 518 w 544"/>
                <a:gd name="T45" fmla="*/ 395 h 418"/>
                <a:gd name="T46" fmla="*/ 506 w 544"/>
                <a:gd name="T47" fmla="*/ 391 h 418"/>
                <a:gd name="T48" fmla="*/ 486 w 544"/>
                <a:gd name="T49" fmla="*/ 385 h 418"/>
                <a:gd name="T50" fmla="*/ 454 w 544"/>
                <a:gd name="T51" fmla="*/ 374 h 418"/>
                <a:gd name="T52" fmla="*/ 423 w 544"/>
                <a:gd name="T53" fmla="*/ 361 h 418"/>
                <a:gd name="T54" fmla="*/ 393 w 544"/>
                <a:gd name="T55" fmla="*/ 347 h 418"/>
                <a:gd name="T56" fmla="*/ 350 w 544"/>
                <a:gd name="T57" fmla="*/ 326 h 418"/>
                <a:gd name="T58" fmla="*/ 294 w 544"/>
                <a:gd name="T59" fmla="*/ 292 h 418"/>
                <a:gd name="T60" fmla="*/ 242 w 544"/>
                <a:gd name="T61" fmla="*/ 255 h 418"/>
                <a:gd name="T62" fmla="*/ 193 w 544"/>
                <a:gd name="T63" fmla="*/ 215 h 418"/>
                <a:gd name="T64" fmla="*/ 146 w 544"/>
                <a:gd name="T65" fmla="*/ 171 h 418"/>
                <a:gd name="T66" fmla="*/ 102 w 544"/>
                <a:gd name="T67" fmla="*/ 125 h 418"/>
                <a:gd name="T68" fmla="*/ 59 w 544"/>
                <a:gd name="T69" fmla="*/ 77 h 418"/>
                <a:gd name="T70" fmla="*/ 20 w 544"/>
                <a:gd name="T71" fmla="*/ 26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8" name="Freeform 97"/>
            <p:cNvSpPr>
              <a:spLocks/>
            </p:cNvSpPr>
            <p:nvPr/>
          </p:nvSpPr>
          <p:spPr bwMode="auto">
            <a:xfrm>
              <a:off x="2667" y="1696"/>
              <a:ext cx="239" cy="190"/>
            </a:xfrm>
            <a:custGeom>
              <a:avLst/>
              <a:gdLst>
                <a:gd name="T0" fmla="*/ 11 w 478"/>
                <a:gd name="T1" fmla="*/ 13 h 381"/>
                <a:gd name="T2" fmla="*/ 33 w 478"/>
                <a:gd name="T3" fmla="*/ 41 h 381"/>
                <a:gd name="T4" fmla="*/ 54 w 478"/>
                <a:gd name="T5" fmla="*/ 70 h 381"/>
                <a:gd name="T6" fmla="*/ 79 w 478"/>
                <a:gd name="T7" fmla="*/ 94 h 381"/>
                <a:gd name="T8" fmla="*/ 112 w 478"/>
                <a:gd name="T9" fmla="*/ 115 h 381"/>
                <a:gd name="T10" fmla="*/ 151 w 478"/>
                <a:gd name="T11" fmla="*/ 131 h 381"/>
                <a:gd name="T12" fmla="*/ 189 w 478"/>
                <a:gd name="T13" fmla="*/ 142 h 381"/>
                <a:gd name="T14" fmla="*/ 229 w 478"/>
                <a:gd name="T15" fmla="*/ 150 h 381"/>
                <a:gd name="T16" fmla="*/ 260 w 478"/>
                <a:gd name="T17" fmla="*/ 157 h 381"/>
                <a:gd name="T18" fmla="*/ 280 w 478"/>
                <a:gd name="T19" fmla="*/ 163 h 381"/>
                <a:gd name="T20" fmla="*/ 299 w 478"/>
                <a:gd name="T21" fmla="*/ 171 h 381"/>
                <a:gd name="T22" fmla="*/ 318 w 478"/>
                <a:gd name="T23" fmla="*/ 179 h 381"/>
                <a:gd name="T24" fmla="*/ 336 w 478"/>
                <a:gd name="T25" fmla="*/ 190 h 381"/>
                <a:gd name="T26" fmla="*/ 352 w 478"/>
                <a:gd name="T27" fmla="*/ 201 h 381"/>
                <a:gd name="T28" fmla="*/ 367 w 478"/>
                <a:gd name="T29" fmla="*/ 214 h 381"/>
                <a:gd name="T30" fmla="*/ 383 w 478"/>
                <a:gd name="T31" fmla="*/ 226 h 381"/>
                <a:gd name="T32" fmla="*/ 409 w 478"/>
                <a:gd name="T33" fmla="*/ 246 h 381"/>
                <a:gd name="T34" fmla="*/ 436 w 478"/>
                <a:gd name="T35" fmla="*/ 278 h 381"/>
                <a:gd name="T36" fmla="*/ 456 w 478"/>
                <a:gd name="T37" fmla="*/ 316 h 381"/>
                <a:gd name="T38" fmla="*/ 470 w 478"/>
                <a:gd name="T39" fmla="*/ 358 h 381"/>
                <a:gd name="T40" fmla="*/ 474 w 478"/>
                <a:gd name="T41" fmla="*/ 381 h 381"/>
                <a:gd name="T42" fmla="*/ 478 w 478"/>
                <a:gd name="T43" fmla="*/ 378 h 381"/>
                <a:gd name="T44" fmla="*/ 476 w 478"/>
                <a:gd name="T45" fmla="*/ 359 h 381"/>
                <a:gd name="T46" fmla="*/ 467 w 478"/>
                <a:gd name="T47" fmla="*/ 323 h 381"/>
                <a:gd name="T48" fmla="*/ 455 w 478"/>
                <a:gd name="T49" fmla="*/ 290 h 381"/>
                <a:gd name="T50" fmla="*/ 437 w 478"/>
                <a:gd name="T51" fmla="*/ 258 h 381"/>
                <a:gd name="T52" fmla="*/ 419 w 478"/>
                <a:gd name="T53" fmla="*/ 237 h 381"/>
                <a:gd name="T54" fmla="*/ 404 w 478"/>
                <a:gd name="T55" fmla="*/ 223 h 381"/>
                <a:gd name="T56" fmla="*/ 389 w 478"/>
                <a:gd name="T57" fmla="*/ 209 h 381"/>
                <a:gd name="T58" fmla="*/ 374 w 478"/>
                <a:gd name="T59" fmla="*/ 196 h 381"/>
                <a:gd name="T60" fmla="*/ 359 w 478"/>
                <a:gd name="T61" fmla="*/ 184 h 381"/>
                <a:gd name="T62" fmla="*/ 343 w 478"/>
                <a:gd name="T63" fmla="*/ 172 h 381"/>
                <a:gd name="T64" fmla="*/ 327 w 478"/>
                <a:gd name="T65" fmla="*/ 162 h 381"/>
                <a:gd name="T66" fmla="*/ 310 w 478"/>
                <a:gd name="T67" fmla="*/ 153 h 381"/>
                <a:gd name="T68" fmla="*/ 280 w 478"/>
                <a:gd name="T69" fmla="*/ 141 h 381"/>
                <a:gd name="T70" fmla="*/ 236 w 478"/>
                <a:gd name="T71" fmla="*/ 130 h 381"/>
                <a:gd name="T72" fmla="*/ 192 w 478"/>
                <a:gd name="T73" fmla="*/ 122 h 381"/>
                <a:gd name="T74" fmla="*/ 148 w 478"/>
                <a:gd name="T75" fmla="*/ 112 h 381"/>
                <a:gd name="T76" fmla="*/ 116 w 478"/>
                <a:gd name="T77" fmla="*/ 101 h 381"/>
                <a:gd name="T78" fmla="*/ 96 w 478"/>
                <a:gd name="T79" fmla="*/ 92 h 381"/>
                <a:gd name="T80" fmla="*/ 79 w 478"/>
                <a:gd name="T81" fmla="*/ 80 h 381"/>
                <a:gd name="T82" fmla="*/ 62 w 478"/>
                <a:gd name="T83" fmla="*/ 66 h 381"/>
                <a:gd name="T84" fmla="*/ 47 w 478"/>
                <a:gd name="T85" fmla="*/ 51 h 381"/>
                <a:gd name="T86" fmla="*/ 34 w 478"/>
                <a:gd name="T87" fmla="*/ 35 h 381"/>
                <a:gd name="T88" fmla="*/ 20 w 478"/>
                <a:gd name="T89" fmla="*/ 20 h 381"/>
                <a:gd name="T90" fmla="*/ 6 w 478"/>
                <a:gd name="T91" fmla="*/ 6 h 381"/>
                <a:gd name="T92" fmla="*/ 0 w 478"/>
                <a:gd name="T93" fmla="*/ 0 h 381"/>
                <a:gd name="T94" fmla="*/ 0 w 478"/>
                <a:gd name="T95" fmla="*/ 1 h 381"/>
                <a:gd name="T96" fmla="*/ 0 w 478"/>
                <a:gd name="T97" fmla="*/ 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9" name="Freeform 98"/>
            <p:cNvSpPr>
              <a:spLocks/>
            </p:cNvSpPr>
            <p:nvPr/>
          </p:nvSpPr>
          <p:spPr bwMode="auto">
            <a:xfrm>
              <a:off x="2879" y="1554"/>
              <a:ext cx="288" cy="262"/>
            </a:xfrm>
            <a:custGeom>
              <a:avLst/>
              <a:gdLst>
                <a:gd name="T0" fmla="*/ 539 w 578"/>
                <a:gd name="T1" fmla="*/ 4 h 524"/>
                <a:gd name="T2" fmla="*/ 480 w 578"/>
                <a:gd name="T3" fmla="*/ 0 h 524"/>
                <a:gd name="T4" fmla="*/ 421 w 578"/>
                <a:gd name="T5" fmla="*/ 1 h 524"/>
                <a:gd name="T6" fmla="*/ 361 w 578"/>
                <a:gd name="T7" fmla="*/ 8 h 524"/>
                <a:gd name="T8" fmla="*/ 302 w 578"/>
                <a:gd name="T9" fmla="*/ 16 h 524"/>
                <a:gd name="T10" fmla="*/ 246 w 578"/>
                <a:gd name="T11" fmla="*/ 28 h 524"/>
                <a:gd name="T12" fmla="*/ 191 w 578"/>
                <a:gd name="T13" fmla="*/ 47 h 524"/>
                <a:gd name="T14" fmla="*/ 138 w 578"/>
                <a:gd name="T15" fmla="*/ 75 h 524"/>
                <a:gd name="T16" fmla="*/ 89 w 578"/>
                <a:gd name="T17" fmla="*/ 105 h 524"/>
                <a:gd name="T18" fmla="*/ 49 w 578"/>
                <a:gd name="T19" fmla="*/ 140 h 524"/>
                <a:gd name="T20" fmla="*/ 18 w 578"/>
                <a:gd name="T21" fmla="*/ 186 h 524"/>
                <a:gd name="T22" fmla="*/ 4 w 578"/>
                <a:gd name="T23" fmla="*/ 288 h 524"/>
                <a:gd name="T24" fmla="*/ 36 w 578"/>
                <a:gd name="T25" fmla="*/ 348 h 524"/>
                <a:gd name="T26" fmla="*/ 75 w 578"/>
                <a:gd name="T27" fmla="*/ 376 h 524"/>
                <a:gd name="T28" fmla="*/ 119 w 578"/>
                <a:gd name="T29" fmla="*/ 398 h 524"/>
                <a:gd name="T30" fmla="*/ 141 w 578"/>
                <a:gd name="T31" fmla="*/ 413 h 524"/>
                <a:gd name="T32" fmla="*/ 151 w 578"/>
                <a:gd name="T33" fmla="*/ 430 h 524"/>
                <a:gd name="T34" fmla="*/ 135 w 578"/>
                <a:gd name="T35" fmla="*/ 440 h 524"/>
                <a:gd name="T36" fmla="*/ 118 w 578"/>
                <a:gd name="T37" fmla="*/ 444 h 524"/>
                <a:gd name="T38" fmla="*/ 94 w 578"/>
                <a:gd name="T39" fmla="*/ 455 h 524"/>
                <a:gd name="T40" fmla="*/ 77 w 578"/>
                <a:gd name="T41" fmla="*/ 494 h 524"/>
                <a:gd name="T42" fmla="*/ 95 w 578"/>
                <a:gd name="T43" fmla="*/ 524 h 524"/>
                <a:gd name="T44" fmla="*/ 95 w 578"/>
                <a:gd name="T45" fmla="*/ 522 h 524"/>
                <a:gd name="T46" fmla="*/ 81 w 578"/>
                <a:gd name="T47" fmla="*/ 487 h 524"/>
                <a:gd name="T48" fmla="*/ 98 w 578"/>
                <a:gd name="T49" fmla="*/ 459 h 524"/>
                <a:gd name="T50" fmla="*/ 131 w 578"/>
                <a:gd name="T51" fmla="*/ 448 h 524"/>
                <a:gd name="T52" fmla="*/ 154 w 578"/>
                <a:gd name="T53" fmla="*/ 440 h 524"/>
                <a:gd name="T54" fmla="*/ 161 w 578"/>
                <a:gd name="T55" fmla="*/ 403 h 524"/>
                <a:gd name="T56" fmla="*/ 136 w 578"/>
                <a:gd name="T57" fmla="*/ 370 h 524"/>
                <a:gd name="T58" fmla="*/ 98 w 578"/>
                <a:gd name="T59" fmla="*/ 343 h 524"/>
                <a:gd name="T60" fmla="*/ 63 w 578"/>
                <a:gd name="T61" fmla="*/ 316 h 524"/>
                <a:gd name="T62" fmla="*/ 41 w 578"/>
                <a:gd name="T63" fmla="*/ 269 h 524"/>
                <a:gd name="T64" fmla="*/ 44 w 578"/>
                <a:gd name="T65" fmla="*/ 217 h 524"/>
                <a:gd name="T66" fmla="*/ 62 w 578"/>
                <a:gd name="T67" fmla="*/ 169 h 524"/>
                <a:gd name="T68" fmla="*/ 93 w 578"/>
                <a:gd name="T69" fmla="*/ 131 h 524"/>
                <a:gd name="T70" fmla="*/ 131 w 578"/>
                <a:gd name="T71" fmla="*/ 100 h 524"/>
                <a:gd name="T72" fmla="*/ 177 w 578"/>
                <a:gd name="T73" fmla="*/ 72 h 524"/>
                <a:gd name="T74" fmla="*/ 234 w 578"/>
                <a:gd name="T75" fmla="*/ 49 h 524"/>
                <a:gd name="T76" fmla="*/ 292 w 578"/>
                <a:gd name="T77" fmla="*/ 31 h 524"/>
                <a:gd name="T78" fmla="*/ 344 w 578"/>
                <a:gd name="T79" fmla="*/ 19 h 524"/>
                <a:gd name="T80" fmla="*/ 397 w 578"/>
                <a:gd name="T81" fmla="*/ 9 h 524"/>
                <a:gd name="T82" fmla="*/ 451 w 578"/>
                <a:gd name="T83" fmla="*/ 5 h 524"/>
                <a:gd name="T84" fmla="*/ 505 w 578"/>
                <a:gd name="T85" fmla="*/ 5 h 524"/>
                <a:gd name="T86" fmla="*/ 559 w 578"/>
                <a:gd name="T87" fmla="*/ 8 h 524"/>
                <a:gd name="T88" fmla="*/ 578 w 578"/>
                <a:gd name="T89" fmla="*/ 11 h 524"/>
                <a:gd name="T90" fmla="*/ 578 w 578"/>
                <a:gd name="T91" fmla="*/ 1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0" name="Freeform 99"/>
            <p:cNvSpPr>
              <a:spLocks/>
            </p:cNvSpPr>
            <p:nvPr/>
          </p:nvSpPr>
          <p:spPr bwMode="auto">
            <a:xfrm>
              <a:off x="2750" y="1385"/>
              <a:ext cx="226" cy="397"/>
            </a:xfrm>
            <a:custGeom>
              <a:avLst/>
              <a:gdLst>
                <a:gd name="T0" fmla="*/ 427 w 452"/>
                <a:gd name="T1" fmla="*/ 16 h 792"/>
                <a:gd name="T2" fmla="*/ 379 w 452"/>
                <a:gd name="T3" fmla="*/ 48 h 792"/>
                <a:gd name="T4" fmla="*/ 332 w 452"/>
                <a:gd name="T5" fmla="*/ 83 h 792"/>
                <a:gd name="T6" fmla="*/ 290 w 452"/>
                <a:gd name="T7" fmla="*/ 121 h 792"/>
                <a:gd name="T8" fmla="*/ 250 w 452"/>
                <a:gd name="T9" fmla="*/ 162 h 792"/>
                <a:gd name="T10" fmla="*/ 215 w 452"/>
                <a:gd name="T11" fmla="*/ 205 h 792"/>
                <a:gd name="T12" fmla="*/ 181 w 452"/>
                <a:gd name="T13" fmla="*/ 250 h 792"/>
                <a:gd name="T14" fmla="*/ 150 w 452"/>
                <a:gd name="T15" fmla="*/ 296 h 792"/>
                <a:gd name="T16" fmla="*/ 104 w 452"/>
                <a:gd name="T17" fmla="*/ 373 h 792"/>
                <a:gd name="T18" fmla="*/ 55 w 452"/>
                <a:gd name="T19" fmla="*/ 486 h 792"/>
                <a:gd name="T20" fmla="*/ 21 w 452"/>
                <a:gd name="T21" fmla="*/ 606 h 792"/>
                <a:gd name="T22" fmla="*/ 4 w 452"/>
                <a:gd name="T23" fmla="*/ 729 h 792"/>
                <a:gd name="T24" fmla="*/ 1 w 452"/>
                <a:gd name="T25" fmla="*/ 792 h 792"/>
                <a:gd name="T26" fmla="*/ 5 w 452"/>
                <a:gd name="T27" fmla="*/ 791 h 792"/>
                <a:gd name="T28" fmla="*/ 10 w 452"/>
                <a:gd name="T29" fmla="*/ 759 h 792"/>
                <a:gd name="T30" fmla="*/ 16 w 452"/>
                <a:gd name="T31" fmla="*/ 700 h 792"/>
                <a:gd name="T32" fmla="*/ 25 w 452"/>
                <a:gd name="T33" fmla="*/ 642 h 792"/>
                <a:gd name="T34" fmla="*/ 36 w 452"/>
                <a:gd name="T35" fmla="*/ 584 h 792"/>
                <a:gd name="T36" fmla="*/ 51 w 452"/>
                <a:gd name="T37" fmla="*/ 525 h 792"/>
                <a:gd name="T38" fmla="*/ 69 w 452"/>
                <a:gd name="T39" fmla="*/ 466 h 792"/>
                <a:gd name="T40" fmla="*/ 93 w 452"/>
                <a:gd name="T41" fmla="*/ 410 h 792"/>
                <a:gd name="T42" fmla="*/ 120 w 452"/>
                <a:gd name="T43" fmla="*/ 354 h 792"/>
                <a:gd name="T44" fmla="*/ 150 w 452"/>
                <a:gd name="T45" fmla="*/ 305 h 792"/>
                <a:gd name="T46" fmla="*/ 180 w 452"/>
                <a:gd name="T47" fmla="*/ 258 h 792"/>
                <a:gd name="T48" fmla="*/ 212 w 452"/>
                <a:gd name="T49" fmla="*/ 214 h 792"/>
                <a:gd name="T50" fmla="*/ 247 w 452"/>
                <a:gd name="T51" fmla="*/ 170 h 792"/>
                <a:gd name="T52" fmla="*/ 275 w 452"/>
                <a:gd name="T53" fmla="*/ 138 h 792"/>
                <a:gd name="T54" fmla="*/ 295 w 452"/>
                <a:gd name="T55" fmla="*/ 117 h 792"/>
                <a:gd name="T56" fmla="*/ 317 w 452"/>
                <a:gd name="T57" fmla="*/ 96 h 792"/>
                <a:gd name="T58" fmla="*/ 341 w 452"/>
                <a:gd name="T59" fmla="*/ 78 h 792"/>
                <a:gd name="T60" fmla="*/ 365 w 452"/>
                <a:gd name="T61" fmla="*/ 60 h 792"/>
                <a:gd name="T62" fmla="*/ 389 w 452"/>
                <a:gd name="T63" fmla="*/ 42 h 792"/>
                <a:gd name="T64" fmla="*/ 414 w 452"/>
                <a:gd name="T65" fmla="*/ 25 h 792"/>
                <a:gd name="T66" fmla="*/ 438 w 452"/>
                <a:gd name="T67" fmla="*/ 8 h 792"/>
                <a:gd name="T68" fmla="*/ 452 w 452"/>
                <a:gd name="T69" fmla="*/ 0 h 792"/>
                <a:gd name="T70" fmla="*/ 452 w 452"/>
                <a:gd name="T71" fmla="*/ 0 h 792"/>
                <a:gd name="T72" fmla="*/ 451 w 452"/>
                <a:gd name="T7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1" name="Freeform 100"/>
            <p:cNvSpPr>
              <a:spLocks/>
            </p:cNvSpPr>
            <p:nvPr/>
          </p:nvSpPr>
          <p:spPr bwMode="auto">
            <a:xfrm>
              <a:off x="2895" y="1411"/>
              <a:ext cx="86" cy="144"/>
            </a:xfrm>
            <a:custGeom>
              <a:avLst/>
              <a:gdLst>
                <a:gd name="T0" fmla="*/ 171 w 173"/>
                <a:gd name="T1" fmla="*/ 0 h 288"/>
                <a:gd name="T2" fmla="*/ 156 w 173"/>
                <a:gd name="T3" fmla="*/ 17 h 288"/>
                <a:gd name="T4" fmla="*/ 143 w 173"/>
                <a:gd name="T5" fmla="*/ 33 h 288"/>
                <a:gd name="T6" fmla="*/ 129 w 173"/>
                <a:gd name="T7" fmla="*/ 50 h 288"/>
                <a:gd name="T8" fmla="*/ 115 w 173"/>
                <a:gd name="T9" fmla="*/ 67 h 288"/>
                <a:gd name="T10" fmla="*/ 102 w 173"/>
                <a:gd name="T11" fmla="*/ 86 h 288"/>
                <a:gd name="T12" fmla="*/ 90 w 173"/>
                <a:gd name="T13" fmla="*/ 103 h 288"/>
                <a:gd name="T14" fmla="*/ 77 w 173"/>
                <a:gd name="T15" fmla="*/ 121 h 288"/>
                <a:gd name="T16" fmla="*/ 65 w 173"/>
                <a:gd name="T17" fmla="*/ 140 h 288"/>
                <a:gd name="T18" fmla="*/ 54 w 173"/>
                <a:gd name="T19" fmla="*/ 157 h 288"/>
                <a:gd name="T20" fmla="*/ 44 w 173"/>
                <a:gd name="T21" fmla="*/ 174 h 288"/>
                <a:gd name="T22" fmla="*/ 33 w 173"/>
                <a:gd name="T23" fmla="*/ 192 h 288"/>
                <a:gd name="T24" fmla="*/ 24 w 173"/>
                <a:gd name="T25" fmla="*/ 209 h 288"/>
                <a:gd name="T26" fmla="*/ 16 w 173"/>
                <a:gd name="T27" fmla="*/ 227 h 288"/>
                <a:gd name="T28" fmla="*/ 9 w 173"/>
                <a:gd name="T29" fmla="*/ 246 h 288"/>
                <a:gd name="T30" fmla="*/ 4 w 173"/>
                <a:gd name="T31" fmla="*/ 265 h 288"/>
                <a:gd name="T32" fmla="*/ 0 w 173"/>
                <a:gd name="T33" fmla="*/ 286 h 288"/>
                <a:gd name="T34" fmla="*/ 1 w 173"/>
                <a:gd name="T35" fmla="*/ 288 h 288"/>
                <a:gd name="T36" fmla="*/ 3 w 173"/>
                <a:gd name="T37" fmla="*/ 288 h 288"/>
                <a:gd name="T38" fmla="*/ 6 w 173"/>
                <a:gd name="T39" fmla="*/ 286 h 288"/>
                <a:gd name="T40" fmla="*/ 7 w 173"/>
                <a:gd name="T41" fmla="*/ 284 h 288"/>
                <a:gd name="T42" fmla="*/ 12 w 173"/>
                <a:gd name="T43" fmla="*/ 265 h 288"/>
                <a:gd name="T44" fmla="*/ 18 w 173"/>
                <a:gd name="T45" fmla="*/ 247 h 288"/>
                <a:gd name="T46" fmla="*/ 25 w 173"/>
                <a:gd name="T47" fmla="*/ 229 h 288"/>
                <a:gd name="T48" fmla="*/ 33 w 173"/>
                <a:gd name="T49" fmla="*/ 211 h 288"/>
                <a:gd name="T50" fmla="*/ 41 w 173"/>
                <a:gd name="T51" fmla="*/ 194 h 288"/>
                <a:gd name="T52" fmla="*/ 50 w 173"/>
                <a:gd name="T53" fmla="*/ 177 h 288"/>
                <a:gd name="T54" fmla="*/ 60 w 173"/>
                <a:gd name="T55" fmla="*/ 159 h 288"/>
                <a:gd name="T56" fmla="*/ 70 w 173"/>
                <a:gd name="T57" fmla="*/ 143 h 288"/>
                <a:gd name="T58" fmla="*/ 82 w 173"/>
                <a:gd name="T59" fmla="*/ 125 h 288"/>
                <a:gd name="T60" fmla="*/ 93 w 173"/>
                <a:gd name="T61" fmla="*/ 106 h 288"/>
                <a:gd name="T62" fmla="*/ 105 w 173"/>
                <a:gd name="T63" fmla="*/ 88 h 288"/>
                <a:gd name="T64" fmla="*/ 117 w 173"/>
                <a:gd name="T65" fmla="*/ 70 h 288"/>
                <a:gd name="T66" fmla="*/ 130 w 173"/>
                <a:gd name="T67" fmla="*/ 52 h 288"/>
                <a:gd name="T68" fmla="*/ 144 w 173"/>
                <a:gd name="T69" fmla="*/ 35 h 288"/>
                <a:gd name="T70" fmla="*/ 158 w 173"/>
                <a:gd name="T71" fmla="*/ 18 h 288"/>
                <a:gd name="T72" fmla="*/ 173 w 173"/>
                <a:gd name="T73" fmla="*/ 2 h 288"/>
                <a:gd name="T74" fmla="*/ 173 w 173"/>
                <a:gd name="T75" fmla="*/ 2 h 288"/>
                <a:gd name="T76" fmla="*/ 173 w 173"/>
                <a:gd name="T77" fmla="*/ 0 h 288"/>
                <a:gd name="T78" fmla="*/ 173 w 173"/>
                <a:gd name="T79" fmla="*/ 0 h 288"/>
                <a:gd name="T80" fmla="*/ 171 w 173"/>
                <a:gd name="T81" fmla="*/ 0 h 288"/>
                <a:gd name="T82" fmla="*/ 171 w 173"/>
                <a:gd name="T8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2" name="Freeform 101"/>
            <p:cNvSpPr>
              <a:spLocks/>
            </p:cNvSpPr>
            <p:nvPr/>
          </p:nvSpPr>
          <p:spPr bwMode="auto">
            <a:xfrm>
              <a:off x="2809" y="1547"/>
              <a:ext cx="96" cy="30"/>
            </a:xfrm>
            <a:custGeom>
              <a:avLst/>
              <a:gdLst>
                <a:gd name="T0" fmla="*/ 1 w 191"/>
                <a:gd name="T1" fmla="*/ 60 h 60"/>
                <a:gd name="T2" fmla="*/ 12 w 191"/>
                <a:gd name="T3" fmla="*/ 52 h 60"/>
                <a:gd name="T4" fmla="*/ 22 w 191"/>
                <a:gd name="T5" fmla="*/ 44 h 60"/>
                <a:gd name="T6" fmla="*/ 32 w 191"/>
                <a:gd name="T7" fmla="*/ 38 h 60"/>
                <a:gd name="T8" fmla="*/ 44 w 191"/>
                <a:gd name="T9" fmla="*/ 33 h 60"/>
                <a:gd name="T10" fmla="*/ 55 w 191"/>
                <a:gd name="T11" fmla="*/ 28 h 60"/>
                <a:gd name="T12" fmla="*/ 68 w 191"/>
                <a:gd name="T13" fmla="*/ 25 h 60"/>
                <a:gd name="T14" fmla="*/ 80 w 191"/>
                <a:gd name="T15" fmla="*/ 21 h 60"/>
                <a:gd name="T16" fmla="*/ 92 w 191"/>
                <a:gd name="T17" fmla="*/ 19 h 60"/>
                <a:gd name="T18" fmla="*/ 104 w 191"/>
                <a:gd name="T19" fmla="*/ 18 h 60"/>
                <a:gd name="T20" fmla="*/ 115 w 191"/>
                <a:gd name="T21" fmla="*/ 16 h 60"/>
                <a:gd name="T22" fmla="*/ 128 w 191"/>
                <a:gd name="T23" fmla="*/ 15 h 60"/>
                <a:gd name="T24" fmla="*/ 139 w 191"/>
                <a:gd name="T25" fmla="*/ 15 h 60"/>
                <a:gd name="T26" fmla="*/ 151 w 191"/>
                <a:gd name="T27" fmla="*/ 15 h 60"/>
                <a:gd name="T28" fmla="*/ 163 w 191"/>
                <a:gd name="T29" fmla="*/ 15 h 60"/>
                <a:gd name="T30" fmla="*/ 174 w 191"/>
                <a:gd name="T31" fmla="*/ 14 h 60"/>
                <a:gd name="T32" fmla="*/ 186 w 191"/>
                <a:gd name="T33" fmla="*/ 13 h 60"/>
                <a:gd name="T34" fmla="*/ 188 w 191"/>
                <a:gd name="T35" fmla="*/ 11 h 60"/>
                <a:gd name="T36" fmla="*/ 191 w 191"/>
                <a:gd name="T37" fmla="*/ 7 h 60"/>
                <a:gd name="T38" fmla="*/ 191 w 191"/>
                <a:gd name="T39" fmla="*/ 4 h 60"/>
                <a:gd name="T40" fmla="*/ 189 w 191"/>
                <a:gd name="T41" fmla="*/ 1 h 60"/>
                <a:gd name="T42" fmla="*/ 176 w 191"/>
                <a:gd name="T43" fmla="*/ 0 h 60"/>
                <a:gd name="T44" fmla="*/ 164 w 191"/>
                <a:gd name="T45" fmla="*/ 0 h 60"/>
                <a:gd name="T46" fmla="*/ 151 w 191"/>
                <a:gd name="T47" fmla="*/ 0 h 60"/>
                <a:gd name="T48" fmla="*/ 137 w 191"/>
                <a:gd name="T49" fmla="*/ 3 h 60"/>
                <a:gd name="T50" fmla="*/ 125 w 191"/>
                <a:gd name="T51" fmla="*/ 5 h 60"/>
                <a:gd name="T52" fmla="*/ 111 w 191"/>
                <a:gd name="T53" fmla="*/ 8 h 60"/>
                <a:gd name="T54" fmla="*/ 98 w 191"/>
                <a:gd name="T55" fmla="*/ 11 h 60"/>
                <a:gd name="T56" fmla="*/ 86 w 191"/>
                <a:gd name="T57" fmla="*/ 14 h 60"/>
                <a:gd name="T58" fmla="*/ 75 w 191"/>
                <a:gd name="T59" fmla="*/ 18 h 60"/>
                <a:gd name="T60" fmla="*/ 62 w 191"/>
                <a:gd name="T61" fmla="*/ 21 h 60"/>
                <a:gd name="T62" fmla="*/ 52 w 191"/>
                <a:gd name="T63" fmla="*/ 26 h 60"/>
                <a:gd name="T64" fmla="*/ 40 w 191"/>
                <a:gd name="T65" fmla="*/ 31 h 60"/>
                <a:gd name="T66" fmla="*/ 30 w 191"/>
                <a:gd name="T67" fmla="*/ 37 h 60"/>
                <a:gd name="T68" fmla="*/ 20 w 191"/>
                <a:gd name="T69" fmla="*/ 43 h 60"/>
                <a:gd name="T70" fmla="*/ 9 w 191"/>
                <a:gd name="T71" fmla="*/ 51 h 60"/>
                <a:gd name="T72" fmla="*/ 0 w 191"/>
                <a:gd name="T73" fmla="*/ 59 h 60"/>
                <a:gd name="T74" fmla="*/ 0 w 191"/>
                <a:gd name="T75" fmla="*/ 59 h 60"/>
                <a:gd name="T76" fmla="*/ 0 w 191"/>
                <a:gd name="T77" fmla="*/ 59 h 60"/>
                <a:gd name="T78" fmla="*/ 0 w 191"/>
                <a:gd name="T79" fmla="*/ 60 h 60"/>
                <a:gd name="T80" fmla="*/ 1 w 191"/>
                <a:gd name="T81" fmla="*/ 60 h 60"/>
                <a:gd name="T82" fmla="*/ 1 w 191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3" name="Freeform 102"/>
            <p:cNvSpPr>
              <a:spLocks/>
            </p:cNvSpPr>
            <p:nvPr/>
          </p:nvSpPr>
          <p:spPr bwMode="auto">
            <a:xfrm>
              <a:off x="2803" y="1565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1 w 115"/>
                <a:gd name="T3" fmla="*/ 17 h 133"/>
                <a:gd name="T4" fmla="*/ 25 w 115"/>
                <a:gd name="T5" fmla="*/ 35 h 133"/>
                <a:gd name="T6" fmla="*/ 39 w 115"/>
                <a:gd name="T7" fmla="*/ 51 h 133"/>
                <a:gd name="T8" fmla="*/ 54 w 115"/>
                <a:gd name="T9" fmla="*/ 66 h 133"/>
                <a:gd name="T10" fmla="*/ 68 w 115"/>
                <a:gd name="T11" fmla="*/ 81 h 133"/>
                <a:gd name="T12" fmla="*/ 82 w 115"/>
                <a:gd name="T13" fmla="*/ 97 h 133"/>
                <a:gd name="T14" fmla="*/ 95 w 115"/>
                <a:gd name="T15" fmla="*/ 114 h 133"/>
                <a:gd name="T16" fmla="*/ 107 w 115"/>
                <a:gd name="T17" fmla="*/ 131 h 133"/>
                <a:gd name="T18" fmla="*/ 109 w 115"/>
                <a:gd name="T19" fmla="*/ 133 h 133"/>
                <a:gd name="T20" fmla="*/ 112 w 115"/>
                <a:gd name="T21" fmla="*/ 131 h 133"/>
                <a:gd name="T22" fmla="*/ 115 w 115"/>
                <a:gd name="T23" fmla="*/ 128 h 133"/>
                <a:gd name="T24" fmla="*/ 115 w 115"/>
                <a:gd name="T25" fmla="*/ 126 h 133"/>
                <a:gd name="T26" fmla="*/ 106 w 115"/>
                <a:gd name="T27" fmla="*/ 106 h 133"/>
                <a:gd name="T28" fmla="*/ 93 w 115"/>
                <a:gd name="T29" fmla="*/ 90 h 133"/>
                <a:gd name="T30" fmla="*/ 78 w 115"/>
                <a:gd name="T31" fmla="*/ 74 h 133"/>
                <a:gd name="T32" fmla="*/ 62 w 115"/>
                <a:gd name="T33" fmla="*/ 60 h 133"/>
                <a:gd name="T34" fmla="*/ 46 w 115"/>
                <a:gd name="T35" fmla="*/ 46 h 133"/>
                <a:gd name="T36" fmla="*/ 29 w 115"/>
                <a:gd name="T37" fmla="*/ 31 h 133"/>
                <a:gd name="T38" fmla="*/ 15 w 115"/>
                <a:gd name="T39" fmla="*/ 16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4" name="Freeform 103"/>
            <p:cNvSpPr>
              <a:spLocks/>
            </p:cNvSpPr>
            <p:nvPr/>
          </p:nvSpPr>
          <p:spPr bwMode="auto">
            <a:xfrm>
              <a:off x="2772" y="1628"/>
              <a:ext cx="87" cy="138"/>
            </a:xfrm>
            <a:custGeom>
              <a:avLst/>
              <a:gdLst>
                <a:gd name="T0" fmla="*/ 0 w 174"/>
                <a:gd name="T1" fmla="*/ 275 h 275"/>
                <a:gd name="T2" fmla="*/ 4 w 174"/>
                <a:gd name="T3" fmla="*/ 264 h 275"/>
                <a:gd name="T4" fmla="*/ 7 w 174"/>
                <a:gd name="T5" fmla="*/ 253 h 275"/>
                <a:gd name="T6" fmla="*/ 12 w 174"/>
                <a:gd name="T7" fmla="*/ 243 h 275"/>
                <a:gd name="T8" fmla="*/ 16 w 174"/>
                <a:gd name="T9" fmla="*/ 232 h 275"/>
                <a:gd name="T10" fmla="*/ 21 w 174"/>
                <a:gd name="T11" fmla="*/ 223 h 275"/>
                <a:gd name="T12" fmla="*/ 27 w 174"/>
                <a:gd name="T13" fmla="*/ 213 h 275"/>
                <a:gd name="T14" fmla="*/ 32 w 174"/>
                <a:gd name="T15" fmla="*/ 204 h 275"/>
                <a:gd name="T16" fmla="*/ 38 w 174"/>
                <a:gd name="T17" fmla="*/ 193 h 275"/>
                <a:gd name="T18" fmla="*/ 43 w 174"/>
                <a:gd name="T19" fmla="*/ 185 h 275"/>
                <a:gd name="T20" fmla="*/ 49 w 174"/>
                <a:gd name="T21" fmla="*/ 176 h 275"/>
                <a:gd name="T22" fmla="*/ 53 w 174"/>
                <a:gd name="T23" fmla="*/ 168 h 275"/>
                <a:gd name="T24" fmla="*/ 59 w 174"/>
                <a:gd name="T25" fmla="*/ 160 h 275"/>
                <a:gd name="T26" fmla="*/ 64 w 174"/>
                <a:gd name="T27" fmla="*/ 151 h 275"/>
                <a:gd name="T28" fmla="*/ 69 w 174"/>
                <a:gd name="T29" fmla="*/ 143 h 275"/>
                <a:gd name="T30" fmla="*/ 75 w 174"/>
                <a:gd name="T31" fmla="*/ 135 h 275"/>
                <a:gd name="T32" fmla="*/ 81 w 174"/>
                <a:gd name="T33" fmla="*/ 126 h 275"/>
                <a:gd name="T34" fmla="*/ 87 w 174"/>
                <a:gd name="T35" fmla="*/ 118 h 275"/>
                <a:gd name="T36" fmla="*/ 91 w 174"/>
                <a:gd name="T37" fmla="*/ 110 h 275"/>
                <a:gd name="T38" fmla="*/ 97 w 174"/>
                <a:gd name="T39" fmla="*/ 101 h 275"/>
                <a:gd name="T40" fmla="*/ 102 w 174"/>
                <a:gd name="T41" fmla="*/ 93 h 275"/>
                <a:gd name="T42" fmla="*/ 107 w 174"/>
                <a:gd name="T43" fmla="*/ 85 h 275"/>
                <a:gd name="T44" fmla="*/ 113 w 174"/>
                <a:gd name="T45" fmla="*/ 78 h 275"/>
                <a:gd name="T46" fmla="*/ 120 w 174"/>
                <a:gd name="T47" fmla="*/ 70 h 275"/>
                <a:gd name="T48" fmla="*/ 127 w 174"/>
                <a:gd name="T49" fmla="*/ 63 h 275"/>
                <a:gd name="T50" fmla="*/ 133 w 174"/>
                <a:gd name="T51" fmla="*/ 57 h 275"/>
                <a:gd name="T52" fmla="*/ 138 w 174"/>
                <a:gd name="T53" fmla="*/ 53 h 275"/>
                <a:gd name="T54" fmla="*/ 145 w 174"/>
                <a:gd name="T55" fmla="*/ 47 h 275"/>
                <a:gd name="T56" fmla="*/ 151 w 174"/>
                <a:gd name="T57" fmla="*/ 41 h 275"/>
                <a:gd name="T58" fmla="*/ 156 w 174"/>
                <a:gd name="T59" fmla="*/ 37 h 275"/>
                <a:gd name="T60" fmla="*/ 161 w 174"/>
                <a:gd name="T61" fmla="*/ 31 h 275"/>
                <a:gd name="T62" fmla="*/ 166 w 174"/>
                <a:gd name="T63" fmla="*/ 24 h 275"/>
                <a:gd name="T64" fmla="*/ 171 w 174"/>
                <a:gd name="T65" fmla="*/ 18 h 275"/>
                <a:gd name="T66" fmla="*/ 174 w 174"/>
                <a:gd name="T67" fmla="*/ 10 h 275"/>
                <a:gd name="T68" fmla="*/ 172 w 174"/>
                <a:gd name="T69" fmla="*/ 3 h 275"/>
                <a:gd name="T70" fmla="*/ 167 w 174"/>
                <a:gd name="T71" fmla="*/ 0 h 275"/>
                <a:gd name="T72" fmla="*/ 159 w 174"/>
                <a:gd name="T73" fmla="*/ 2 h 275"/>
                <a:gd name="T74" fmla="*/ 142 w 174"/>
                <a:gd name="T75" fmla="*/ 15 h 275"/>
                <a:gd name="T76" fmla="*/ 127 w 174"/>
                <a:gd name="T77" fmla="*/ 31 h 275"/>
                <a:gd name="T78" fmla="*/ 113 w 174"/>
                <a:gd name="T79" fmla="*/ 47 h 275"/>
                <a:gd name="T80" fmla="*/ 102 w 174"/>
                <a:gd name="T81" fmla="*/ 64 h 275"/>
                <a:gd name="T82" fmla="*/ 90 w 174"/>
                <a:gd name="T83" fmla="*/ 84 h 275"/>
                <a:gd name="T84" fmla="*/ 80 w 174"/>
                <a:gd name="T85" fmla="*/ 102 h 275"/>
                <a:gd name="T86" fmla="*/ 70 w 174"/>
                <a:gd name="T87" fmla="*/ 122 h 275"/>
                <a:gd name="T88" fmla="*/ 60 w 174"/>
                <a:gd name="T89" fmla="*/ 140 h 275"/>
                <a:gd name="T90" fmla="*/ 55 w 174"/>
                <a:gd name="T91" fmla="*/ 149 h 275"/>
                <a:gd name="T92" fmla="*/ 50 w 174"/>
                <a:gd name="T93" fmla="*/ 159 h 275"/>
                <a:gd name="T94" fmla="*/ 45 w 174"/>
                <a:gd name="T95" fmla="*/ 168 h 275"/>
                <a:gd name="T96" fmla="*/ 42 w 174"/>
                <a:gd name="T97" fmla="*/ 178 h 275"/>
                <a:gd name="T98" fmla="*/ 37 w 174"/>
                <a:gd name="T99" fmla="*/ 188 h 275"/>
                <a:gd name="T100" fmla="*/ 32 w 174"/>
                <a:gd name="T101" fmla="*/ 197 h 275"/>
                <a:gd name="T102" fmla="*/ 27 w 174"/>
                <a:gd name="T103" fmla="*/ 207 h 275"/>
                <a:gd name="T104" fmla="*/ 22 w 174"/>
                <a:gd name="T105" fmla="*/ 216 h 275"/>
                <a:gd name="T106" fmla="*/ 14 w 174"/>
                <a:gd name="T107" fmla="*/ 230 h 275"/>
                <a:gd name="T108" fmla="*/ 7 w 174"/>
                <a:gd name="T109" fmla="*/ 244 h 275"/>
                <a:gd name="T110" fmla="*/ 2 w 174"/>
                <a:gd name="T111" fmla="*/ 259 h 275"/>
                <a:gd name="T112" fmla="*/ 0 w 174"/>
                <a:gd name="T113" fmla="*/ 275 h 275"/>
                <a:gd name="T114" fmla="*/ 0 w 174"/>
                <a:gd name="T115" fmla="*/ 275 h 275"/>
                <a:gd name="T116" fmla="*/ 0 w 174"/>
                <a:gd name="T117" fmla="*/ 275 h 275"/>
                <a:gd name="T118" fmla="*/ 0 w 174"/>
                <a:gd name="T119" fmla="*/ 275 h 275"/>
                <a:gd name="T120" fmla="*/ 0 w 174"/>
                <a:gd name="T121" fmla="*/ 275 h 275"/>
                <a:gd name="T122" fmla="*/ 0 w 174"/>
                <a:gd name="T123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5" name="Freeform 104"/>
            <p:cNvSpPr>
              <a:spLocks/>
            </p:cNvSpPr>
            <p:nvPr/>
          </p:nvSpPr>
          <p:spPr bwMode="auto">
            <a:xfrm>
              <a:off x="2493" y="1523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4 w 120"/>
                <a:gd name="T3" fmla="*/ 22 h 97"/>
                <a:gd name="T4" fmla="*/ 12 w 120"/>
                <a:gd name="T5" fmla="*/ 39 h 97"/>
                <a:gd name="T6" fmla="*/ 26 w 120"/>
                <a:gd name="T7" fmla="*/ 52 h 97"/>
                <a:gd name="T8" fmla="*/ 42 w 120"/>
                <a:gd name="T9" fmla="*/ 63 h 97"/>
                <a:gd name="T10" fmla="*/ 61 w 120"/>
                <a:gd name="T11" fmla="*/ 73 h 97"/>
                <a:gd name="T12" fmla="*/ 81 w 120"/>
                <a:gd name="T13" fmla="*/ 81 h 97"/>
                <a:gd name="T14" fmla="*/ 99 w 120"/>
                <a:gd name="T15" fmla="*/ 89 h 97"/>
                <a:gd name="T16" fmla="*/ 118 w 120"/>
                <a:gd name="T17" fmla="*/ 97 h 97"/>
                <a:gd name="T18" fmla="*/ 119 w 120"/>
                <a:gd name="T19" fmla="*/ 97 h 97"/>
                <a:gd name="T20" fmla="*/ 120 w 120"/>
                <a:gd name="T21" fmla="*/ 96 h 97"/>
                <a:gd name="T22" fmla="*/ 120 w 120"/>
                <a:gd name="T23" fmla="*/ 94 h 97"/>
                <a:gd name="T24" fmla="*/ 120 w 120"/>
                <a:gd name="T25" fmla="*/ 93 h 97"/>
                <a:gd name="T26" fmla="*/ 113 w 120"/>
                <a:gd name="T27" fmla="*/ 88 h 97"/>
                <a:gd name="T28" fmla="*/ 106 w 120"/>
                <a:gd name="T29" fmla="*/ 83 h 97"/>
                <a:gd name="T30" fmla="*/ 99 w 120"/>
                <a:gd name="T31" fmla="*/ 78 h 97"/>
                <a:gd name="T32" fmla="*/ 93 w 120"/>
                <a:gd name="T33" fmla="*/ 74 h 97"/>
                <a:gd name="T34" fmla="*/ 86 w 120"/>
                <a:gd name="T35" fmla="*/ 70 h 97"/>
                <a:gd name="T36" fmla="*/ 78 w 120"/>
                <a:gd name="T37" fmla="*/ 66 h 97"/>
                <a:gd name="T38" fmla="*/ 71 w 120"/>
                <a:gd name="T39" fmla="*/ 62 h 97"/>
                <a:gd name="T40" fmla="*/ 63 w 120"/>
                <a:gd name="T41" fmla="*/ 59 h 97"/>
                <a:gd name="T42" fmla="*/ 52 w 120"/>
                <a:gd name="T43" fmla="*/ 54 h 97"/>
                <a:gd name="T44" fmla="*/ 42 w 120"/>
                <a:gd name="T45" fmla="*/ 48 h 97"/>
                <a:gd name="T46" fmla="*/ 31 w 120"/>
                <a:gd name="T47" fmla="*/ 43 h 97"/>
                <a:gd name="T48" fmla="*/ 22 w 120"/>
                <a:gd name="T49" fmla="*/ 37 h 97"/>
                <a:gd name="T50" fmla="*/ 14 w 120"/>
                <a:gd name="T51" fmla="*/ 30 h 97"/>
                <a:gd name="T52" fmla="*/ 7 w 120"/>
                <a:gd name="T53" fmla="*/ 21 h 97"/>
                <a:gd name="T54" fmla="*/ 3 w 120"/>
                <a:gd name="T55" fmla="*/ 11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6" name="Freeform 105"/>
            <p:cNvSpPr>
              <a:spLocks/>
            </p:cNvSpPr>
            <p:nvPr/>
          </p:nvSpPr>
          <p:spPr bwMode="auto">
            <a:xfrm>
              <a:off x="2542" y="1564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5 w 84"/>
                <a:gd name="T3" fmla="*/ 3 h 68"/>
                <a:gd name="T4" fmla="*/ 11 w 84"/>
                <a:gd name="T5" fmla="*/ 8 h 68"/>
                <a:gd name="T6" fmla="*/ 14 w 84"/>
                <a:gd name="T7" fmla="*/ 13 h 68"/>
                <a:gd name="T8" fmla="*/ 19 w 84"/>
                <a:gd name="T9" fmla="*/ 16 h 68"/>
                <a:gd name="T10" fmla="*/ 23 w 84"/>
                <a:gd name="T11" fmla="*/ 21 h 68"/>
                <a:gd name="T12" fmla="*/ 28 w 84"/>
                <a:gd name="T13" fmla="*/ 25 h 68"/>
                <a:gd name="T14" fmla="*/ 31 w 84"/>
                <a:gd name="T15" fmla="*/ 30 h 68"/>
                <a:gd name="T16" fmla="*/ 36 w 84"/>
                <a:gd name="T17" fmla="*/ 34 h 68"/>
                <a:gd name="T18" fmla="*/ 41 w 84"/>
                <a:gd name="T19" fmla="*/ 39 h 68"/>
                <a:gd name="T20" fmla="*/ 46 w 84"/>
                <a:gd name="T21" fmla="*/ 44 h 68"/>
                <a:gd name="T22" fmla="*/ 51 w 84"/>
                <a:gd name="T23" fmla="*/ 48 h 68"/>
                <a:gd name="T24" fmla="*/ 57 w 84"/>
                <a:gd name="T25" fmla="*/ 52 h 68"/>
                <a:gd name="T26" fmla="*/ 61 w 84"/>
                <a:gd name="T27" fmla="*/ 56 h 68"/>
                <a:gd name="T28" fmla="*/ 67 w 84"/>
                <a:gd name="T29" fmla="*/ 60 h 68"/>
                <a:gd name="T30" fmla="*/ 73 w 84"/>
                <a:gd name="T31" fmla="*/ 64 h 68"/>
                <a:gd name="T32" fmla="*/ 79 w 84"/>
                <a:gd name="T33" fmla="*/ 68 h 68"/>
                <a:gd name="T34" fmla="*/ 81 w 84"/>
                <a:gd name="T35" fmla="*/ 68 h 68"/>
                <a:gd name="T36" fmla="*/ 83 w 84"/>
                <a:gd name="T37" fmla="*/ 67 h 68"/>
                <a:gd name="T38" fmla="*/ 84 w 84"/>
                <a:gd name="T39" fmla="*/ 64 h 68"/>
                <a:gd name="T40" fmla="*/ 83 w 84"/>
                <a:gd name="T41" fmla="*/ 62 h 68"/>
                <a:gd name="T42" fmla="*/ 79 w 84"/>
                <a:gd name="T43" fmla="*/ 57 h 68"/>
                <a:gd name="T44" fmla="*/ 74 w 84"/>
                <a:gd name="T45" fmla="*/ 52 h 68"/>
                <a:gd name="T46" fmla="*/ 69 w 84"/>
                <a:gd name="T47" fmla="*/ 47 h 68"/>
                <a:gd name="T48" fmla="*/ 64 w 84"/>
                <a:gd name="T49" fmla="*/ 43 h 68"/>
                <a:gd name="T50" fmla="*/ 59 w 84"/>
                <a:gd name="T51" fmla="*/ 39 h 68"/>
                <a:gd name="T52" fmla="*/ 53 w 84"/>
                <a:gd name="T53" fmla="*/ 34 h 68"/>
                <a:gd name="T54" fmla="*/ 49 w 84"/>
                <a:gd name="T55" fmla="*/ 31 h 68"/>
                <a:gd name="T56" fmla="*/ 43 w 84"/>
                <a:gd name="T57" fmla="*/ 28 h 68"/>
                <a:gd name="T58" fmla="*/ 37 w 84"/>
                <a:gd name="T59" fmla="*/ 24 h 68"/>
                <a:gd name="T60" fmla="*/ 33 w 84"/>
                <a:gd name="T61" fmla="*/ 21 h 68"/>
                <a:gd name="T62" fmla="*/ 27 w 84"/>
                <a:gd name="T63" fmla="*/ 17 h 68"/>
                <a:gd name="T64" fmla="*/ 22 w 84"/>
                <a:gd name="T65" fmla="*/ 14 h 68"/>
                <a:gd name="T66" fmla="*/ 16 w 84"/>
                <a:gd name="T67" fmla="*/ 10 h 68"/>
                <a:gd name="T68" fmla="*/ 12 w 84"/>
                <a:gd name="T69" fmla="*/ 7 h 68"/>
                <a:gd name="T70" fmla="*/ 6 w 84"/>
                <a:gd name="T71" fmla="*/ 3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7" name="Freeform 106"/>
            <p:cNvSpPr>
              <a:spLocks/>
            </p:cNvSpPr>
            <p:nvPr/>
          </p:nvSpPr>
          <p:spPr bwMode="auto">
            <a:xfrm>
              <a:off x="2371" y="1339"/>
              <a:ext cx="171" cy="253"/>
            </a:xfrm>
            <a:custGeom>
              <a:avLst/>
              <a:gdLst>
                <a:gd name="T0" fmla="*/ 21 w 342"/>
                <a:gd name="T1" fmla="*/ 35 h 506"/>
                <a:gd name="T2" fmla="*/ 62 w 342"/>
                <a:gd name="T3" fmla="*/ 103 h 506"/>
                <a:gd name="T4" fmla="*/ 106 w 342"/>
                <a:gd name="T5" fmla="*/ 170 h 506"/>
                <a:gd name="T6" fmla="*/ 148 w 342"/>
                <a:gd name="T7" fmla="*/ 238 h 506"/>
                <a:gd name="T8" fmla="*/ 178 w 342"/>
                <a:gd name="T9" fmla="*/ 288 h 506"/>
                <a:gd name="T10" fmla="*/ 196 w 342"/>
                <a:gd name="T11" fmla="*/ 322 h 506"/>
                <a:gd name="T12" fmla="*/ 214 w 342"/>
                <a:gd name="T13" fmla="*/ 355 h 506"/>
                <a:gd name="T14" fmla="*/ 233 w 342"/>
                <a:gd name="T15" fmla="*/ 389 h 506"/>
                <a:gd name="T16" fmla="*/ 250 w 342"/>
                <a:gd name="T17" fmla="*/ 421 h 506"/>
                <a:gd name="T18" fmla="*/ 267 w 342"/>
                <a:gd name="T19" fmla="*/ 448 h 506"/>
                <a:gd name="T20" fmla="*/ 279 w 342"/>
                <a:gd name="T21" fmla="*/ 469 h 506"/>
                <a:gd name="T22" fmla="*/ 288 w 342"/>
                <a:gd name="T23" fmla="*/ 483 h 506"/>
                <a:gd name="T24" fmla="*/ 297 w 342"/>
                <a:gd name="T25" fmla="*/ 495 h 506"/>
                <a:gd name="T26" fmla="*/ 310 w 342"/>
                <a:gd name="T27" fmla="*/ 504 h 506"/>
                <a:gd name="T28" fmla="*/ 328 w 342"/>
                <a:gd name="T29" fmla="*/ 505 h 506"/>
                <a:gd name="T30" fmla="*/ 342 w 342"/>
                <a:gd name="T31" fmla="*/ 486 h 506"/>
                <a:gd name="T32" fmla="*/ 338 w 342"/>
                <a:gd name="T33" fmla="*/ 469 h 506"/>
                <a:gd name="T34" fmla="*/ 328 w 342"/>
                <a:gd name="T35" fmla="*/ 457 h 506"/>
                <a:gd name="T36" fmla="*/ 318 w 342"/>
                <a:gd name="T37" fmla="*/ 445 h 506"/>
                <a:gd name="T38" fmla="*/ 308 w 342"/>
                <a:gd name="T39" fmla="*/ 433 h 506"/>
                <a:gd name="T40" fmla="*/ 299 w 342"/>
                <a:gd name="T41" fmla="*/ 421 h 506"/>
                <a:gd name="T42" fmla="*/ 288 w 342"/>
                <a:gd name="T43" fmla="*/ 407 h 506"/>
                <a:gd name="T44" fmla="*/ 278 w 342"/>
                <a:gd name="T45" fmla="*/ 394 h 506"/>
                <a:gd name="T46" fmla="*/ 267 w 342"/>
                <a:gd name="T47" fmla="*/ 380 h 506"/>
                <a:gd name="T48" fmla="*/ 251 w 342"/>
                <a:gd name="T49" fmla="*/ 359 h 506"/>
                <a:gd name="T50" fmla="*/ 229 w 342"/>
                <a:gd name="T51" fmla="*/ 327 h 506"/>
                <a:gd name="T52" fmla="*/ 209 w 342"/>
                <a:gd name="T53" fmla="*/ 296 h 506"/>
                <a:gd name="T54" fmla="*/ 187 w 342"/>
                <a:gd name="T55" fmla="*/ 265 h 506"/>
                <a:gd name="T56" fmla="*/ 152 w 342"/>
                <a:gd name="T57" fmla="*/ 220 h 506"/>
                <a:gd name="T58" fmla="*/ 107 w 342"/>
                <a:gd name="T59" fmla="*/ 158 h 506"/>
                <a:gd name="T60" fmla="*/ 63 w 342"/>
                <a:gd name="T61" fmla="*/ 96 h 506"/>
                <a:gd name="T62" fmla="*/ 21 w 342"/>
                <a:gd name="T63" fmla="*/ 33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8" name="Freeform 107"/>
            <p:cNvSpPr>
              <a:spLocks/>
            </p:cNvSpPr>
            <p:nvPr/>
          </p:nvSpPr>
          <p:spPr bwMode="auto">
            <a:xfrm>
              <a:off x="2797" y="1332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2 w 68"/>
                <a:gd name="T3" fmla="*/ 2 h 30"/>
                <a:gd name="T4" fmla="*/ 5 w 68"/>
                <a:gd name="T5" fmla="*/ 4 h 30"/>
                <a:gd name="T6" fmla="*/ 6 w 68"/>
                <a:gd name="T7" fmla="*/ 7 h 30"/>
                <a:gd name="T8" fmla="*/ 8 w 68"/>
                <a:gd name="T9" fmla="*/ 8 h 30"/>
                <a:gd name="T10" fmla="*/ 14 w 68"/>
                <a:gd name="T11" fmla="*/ 10 h 30"/>
                <a:gd name="T12" fmla="*/ 18 w 68"/>
                <a:gd name="T13" fmla="*/ 14 h 30"/>
                <a:gd name="T14" fmla="*/ 24 w 68"/>
                <a:gd name="T15" fmla="*/ 16 h 30"/>
                <a:gd name="T16" fmla="*/ 29 w 68"/>
                <a:gd name="T17" fmla="*/ 19 h 30"/>
                <a:gd name="T18" fmla="*/ 32 w 68"/>
                <a:gd name="T19" fmla="*/ 23 h 30"/>
                <a:gd name="T20" fmla="*/ 37 w 68"/>
                <a:gd name="T21" fmla="*/ 25 h 30"/>
                <a:gd name="T22" fmla="*/ 41 w 68"/>
                <a:gd name="T23" fmla="*/ 27 h 30"/>
                <a:gd name="T24" fmla="*/ 45 w 68"/>
                <a:gd name="T25" fmla="*/ 28 h 30"/>
                <a:gd name="T26" fmla="*/ 50 w 68"/>
                <a:gd name="T27" fmla="*/ 30 h 30"/>
                <a:gd name="T28" fmla="*/ 54 w 68"/>
                <a:gd name="T29" fmla="*/ 30 h 30"/>
                <a:gd name="T30" fmla="*/ 60 w 68"/>
                <a:gd name="T31" fmla="*/ 30 h 30"/>
                <a:gd name="T32" fmla="*/ 65 w 68"/>
                <a:gd name="T33" fmla="*/ 30 h 30"/>
                <a:gd name="T34" fmla="*/ 66 w 68"/>
                <a:gd name="T35" fmla="*/ 30 h 30"/>
                <a:gd name="T36" fmla="*/ 67 w 68"/>
                <a:gd name="T37" fmla="*/ 27 h 30"/>
                <a:gd name="T38" fmla="*/ 68 w 68"/>
                <a:gd name="T39" fmla="*/ 26 h 30"/>
                <a:gd name="T40" fmla="*/ 67 w 68"/>
                <a:gd name="T41" fmla="*/ 26 h 30"/>
                <a:gd name="T42" fmla="*/ 62 w 68"/>
                <a:gd name="T43" fmla="*/ 25 h 30"/>
                <a:gd name="T44" fmla="*/ 56 w 68"/>
                <a:gd name="T45" fmla="*/ 24 h 30"/>
                <a:gd name="T46" fmla="*/ 52 w 68"/>
                <a:gd name="T47" fmla="*/ 24 h 30"/>
                <a:gd name="T48" fmla="*/ 46 w 68"/>
                <a:gd name="T49" fmla="*/ 24 h 30"/>
                <a:gd name="T50" fmla="*/ 40 w 68"/>
                <a:gd name="T51" fmla="*/ 23 h 30"/>
                <a:gd name="T52" fmla="*/ 37 w 68"/>
                <a:gd name="T53" fmla="*/ 19 h 30"/>
                <a:gd name="T54" fmla="*/ 32 w 68"/>
                <a:gd name="T55" fmla="*/ 16 h 30"/>
                <a:gd name="T56" fmla="*/ 29 w 68"/>
                <a:gd name="T57" fmla="*/ 12 h 30"/>
                <a:gd name="T58" fmla="*/ 25 w 68"/>
                <a:gd name="T59" fmla="*/ 10 h 30"/>
                <a:gd name="T60" fmla="*/ 21 w 68"/>
                <a:gd name="T61" fmla="*/ 9 h 30"/>
                <a:gd name="T62" fmla="*/ 16 w 68"/>
                <a:gd name="T63" fmla="*/ 8 h 30"/>
                <a:gd name="T64" fmla="*/ 13 w 68"/>
                <a:gd name="T65" fmla="*/ 7 h 30"/>
                <a:gd name="T66" fmla="*/ 9 w 68"/>
                <a:gd name="T67" fmla="*/ 5 h 30"/>
                <a:gd name="T68" fmla="*/ 7 w 68"/>
                <a:gd name="T69" fmla="*/ 3 h 30"/>
                <a:gd name="T70" fmla="*/ 3 w 68"/>
                <a:gd name="T71" fmla="*/ 2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9" name="Freeform 108"/>
            <p:cNvSpPr>
              <a:spLocks/>
            </p:cNvSpPr>
            <p:nvPr/>
          </p:nvSpPr>
          <p:spPr bwMode="auto">
            <a:xfrm>
              <a:off x="2805" y="1343"/>
              <a:ext cx="24" cy="20"/>
            </a:xfrm>
            <a:custGeom>
              <a:avLst/>
              <a:gdLst>
                <a:gd name="T0" fmla="*/ 0 w 48"/>
                <a:gd name="T1" fmla="*/ 2 h 42"/>
                <a:gd name="T2" fmla="*/ 1 w 48"/>
                <a:gd name="T3" fmla="*/ 6 h 42"/>
                <a:gd name="T4" fmla="*/ 2 w 48"/>
                <a:gd name="T5" fmla="*/ 12 h 42"/>
                <a:gd name="T6" fmla="*/ 2 w 48"/>
                <a:gd name="T7" fmla="*/ 17 h 42"/>
                <a:gd name="T8" fmla="*/ 2 w 48"/>
                <a:gd name="T9" fmla="*/ 22 h 42"/>
                <a:gd name="T10" fmla="*/ 2 w 48"/>
                <a:gd name="T11" fmla="*/ 25 h 42"/>
                <a:gd name="T12" fmla="*/ 1 w 48"/>
                <a:gd name="T13" fmla="*/ 26 h 42"/>
                <a:gd name="T14" fmla="*/ 1 w 48"/>
                <a:gd name="T15" fmla="*/ 28 h 42"/>
                <a:gd name="T16" fmla="*/ 0 w 48"/>
                <a:gd name="T17" fmla="*/ 30 h 42"/>
                <a:gd name="T18" fmla="*/ 0 w 48"/>
                <a:gd name="T19" fmla="*/ 35 h 42"/>
                <a:gd name="T20" fmla="*/ 2 w 48"/>
                <a:gd name="T21" fmla="*/ 38 h 42"/>
                <a:gd name="T22" fmla="*/ 6 w 48"/>
                <a:gd name="T23" fmla="*/ 42 h 42"/>
                <a:gd name="T24" fmla="*/ 9 w 48"/>
                <a:gd name="T25" fmla="*/ 42 h 42"/>
                <a:gd name="T26" fmla="*/ 14 w 48"/>
                <a:gd name="T27" fmla="*/ 41 h 42"/>
                <a:gd name="T28" fmla="*/ 18 w 48"/>
                <a:gd name="T29" fmla="*/ 38 h 42"/>
                <a:gd name="T30" fmla="*/ 22 w 48"/>
                <a:gd name="T31" fmla="*/ 35 h 42"/>
                <a:gd name="T32" fmla="*/ 25 w 48"/>
                <a:gd name="T33" fmla="*/ 32 h 42"/>
                <a:gd name="T34" fmla="*/ 31 w 48"/>
                <a:gd name="T35" fmla="*/ 26 h 42"/>
                <a:gd name="T36" fmla="*/ 36 w 48"/>
                <a:gd name="T37" fmla="*/ 21 h 42"/>
                <a:gd name="T38" fmla="*/ 41 w 48"/>
                <a:gd name="T39" fmla="*/ 15 h 42"/>
                <a:gd name="T40" fmla="*/ 47 w 48"/>
                <a:gd name="T41" fmla="*/ 12 h 42"/>
                <a:gd name="T42" fmla="*/ 47 w 48"/>
                <a:gd name="T43" fmla="*/ 11 h 42"/>
                <a:gd name="T44" fmla="*/ 48 w 48"/>
                <a:gd name="T45" fmla="*/ 8 h 42"/>
                <a:gd name="T46" fmla="*/ 48 w 48"/>
                <a:gd name="T47" fmla="*/ 7 h 42"/>
                <a:gd name="T48" fmla="*/ 47 w 48"/>
                <a:gd name="T49" fmla="*/ 7 h 42"/>
                <a:gd name="T50" fmla="*/ 39 w 48"/>
                <a:gd name="T51" fmla="*/ 10 h 42"/>
                <a:gd name="T52" fmla="*/ 32 w 48"/>
                <a:gd name="T53" fmla="*/ 14 h 42"/>
                <a:gd name="T54" fmla="*/ 25 w 48"/>
                <a:gd name="T55" fmla="*/ 20 h 42"/>
                <a:gd name="T56" fmla="*/ 20 w 48"/>
                <a:gd name="T57" fmla="*/ 26 h 42"/>
                <a:gd name="T58" fmla="*/ 17 w 48"/>
                <a:gd name="T59" fmla="*/ 28 h 42"/>
                <a:gd name="T60" fmla="*/ 15 w 48"/>
                <a:gd name="T61" fmla="*/ 30 h 42"/>
                <a:gd name="T62" fmla="*/ 12 w 48"/>
                <a:gd name="T63" fmla="*/ 32 h 42"/>
                <a:gd name="T64" fmla="*/ 8 w 48"/>
                <a:gd name="T65" fmla="*/ 30 h 42"/>
                <a:gd name="T66" fmla="*/ 7 w 48"/>
                <a:gd name="T67" fmla="*/ 29 h 42"/>
                <a:gd name="T68" fmla="*/ 6 w 48"/>
                <a:gd name="T69" fmla="*/ 27 h 42"/>
                <a:gd name="T70" fmla="*/ 6 w 48"/>
                <a:gd name="T71" fmla="*/ 23 h 42"/>
                <a:gd name="T72" fmla="*/ 6 w 48"/>
                <a:gd name="T73" fmla="*/ 21 h 42"/>
                <a:gd name="T74" fmla="*/ 6 w 48"/>
                <a:gd name="T75" fmla="*/ 15 h 42"/>
                <a:gd name="T76" fmla="*/ 5 w 48"/>
                <a:gd name="T77" fmla="*/ 11 h 42"/>
                <a:gd name="T78" fmla="*/ 2 w 48"/>
                <a:gd name="T79" fmla="*/ 5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2 h 42"/>
                <a:gd name="T90" fmla="*/ 0 w 48"/>
                <a:gd name="T9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0" name="Freeform 109"/>
            <p:cNvSpPr>
              <a:spLocks/>
            </p:cNvSpPr>
            <p:nvPr/>
          </p:nvSpPr>
          <p:spPr bwMode="auto">
            <a:xfrm>
              <a:off x="2721" y="1462"/>
              <a:ext cx="105" cy="298"/>
            </a:xfrm>
            <a:custGeom>
              <a:avLst/>
              <a:gdLst>
                <a:gd name="T0" fmla="*/ 197 w 211"/>
                <a:gd name="T1" fmla="*/ 14 h 595"/>
                <a:gd name="T2" fmla="*/ 174 w 211"/>
                <a:gd name="T3" fmla="*/ 44 h 595"/>
                <a:gd name="T4" fmla="*/ 152 w 211"/>
                <a:gd name="T5" fmla="*/ 76 h 595"/>
                <a:gd name="T6" fmla="*/ 130 w 211"/>
                <a:gd name="T7" fmla="*/ 108 h 595"/>
                <a:gd name="T8" fmla="*/ 107 w 211"/>
                <a:gd name="T9" fmla="*/ 143 h 595"/>
                <a:gd name="T10" fmla="*/ 85 w 211"/>
                <a:gd name="T11" fmla="*/ 181 h 595"/>
                <a:gd name="T12" fmla="*/ 65 w 211"/>
                <a:gd name="T13" fmla="*/ 219 h 595"/>
                <a:gd name="T14" fmla="*/ 49 w 211"/>
                <a:gd name="T15" fmla="*/ 259 h 595"/>
                <a:gd name="T16" fmla="*/ 34 w 211"/>
                <a:gd name="T17" fmla="*/ 301 h 595"/>
                <a:gd name="T18" fmla="*/ 23 w 211"/>
                <a:gd name="T19" fmla="*/ 342 h 595"/>
                <a:gd name="T20" fmla="*/ 14 w 211"/>
                <a:gd name="T21" fmla="*/ 385 h 595"/>
                <a:gd name="T22" fmla="*/ 5 w 211"/>
                <a:gd name="T23" fmla="*/ 427 h 595"/>
                <a:gd name="T24" fmla="*/ 0 w 211"/>
                <a:gd name="T25" fmla="*/ 482 h 595"/>
                <a:gd name="T26" fmla="*/ 3 w 211"/>
                <a:gd name="T27" fmla="*/ 554 h 595"/>
                <a:gd name="T28" fmla="*/ 18 w 211"/>
                <a:gd name="T29" fmla="*/ 593 h 595"/>
                <a:gd name="T30" fmla="*/ 33 w 211"/>
                <a:gd name="T31" fmla="*/ 595 h 595"/>
                <a:gd name="T32" fmla="*/ 52 w 211"/>
                <a:gd name="T33" fmla="*/ 580 h 595"/>
                <a:gd name="T34" fmla="*/ 68 w 211"/>
                <a:gd name="T35" fmla="*/ 554 h 595"/>
                <a:gd name="T36" fmla="*/ 75 w 211"/>
                <a:gd name="T37" fmla="*/ 524 h 595"/>
                <a:gd name="T38" fmla="*/ 78 w 211"/>
                <a:gd name="T39" fmla="*/ 493 h 595"/>
                <a:gd name="T40" fmla="*/ 83 w 211"/>
                <a:gd name="T41" fmla="*/ 436 h 595"/>
                <a:gd name="T42" fmla="*/ 95 w 211"/>
                <a:gd name="T43" fmla="*/ 357 h 595"/>
                <a:gd name="T44" fmla="*/ 107 w 211"/>
                <a:gd name="T45" fmla="*/ 297 h 595"/>
                <a:gd name="T46" fmla="*/ 116 w 211"/>
                <a:gd name="T47" fmla="*/ 257 h 595"/>
                <a:gd name="T48" fmla="*/ 125 w 211"/>
                <a:gd name="T49" fmla="*/ 216 h 595"/>
                <a:gd name="T50" fmla="*/ 137 w 211"/>
                <a:gd name="T51" fmla="*/ 176 h 595"/>
                <a:gd name="T52" fmla="*/ 148 w 211"/>
                <a:gd name="T53" fmla="*/ 136 h 595"/>
                <a:gd name="T54" fmla="*/ 161 w 211"/>
                <a:gd name="T55" fmla="*/ 94 h 595"/>
                <a:gd name="T56" fmla="*/ 176 w 211"/>
                <a:gd name="T57" fmla="*/ 55 h 595"/>
                <a:gd name="T58" fmla="*/ 197 w 211"/>
                <a:gd name="T59" fmla="*/ 17 h 595"/>
                <a:gd name="T60" fmla="*/ 211 w 211"/>
                <a:gd name="T61" fmla="*/ 0 h 595"/>
                <a:gd name="T62" fmla="*/ 211 w 211"/>
                <a:gd name="T63" fmla="*/ 0 h 595"/>
                <a:gd name="T64" fmla="*/ 211 w 211"/>
                <a:gd name="T6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1" name="Freeform 110"/>
            <p:cNvSpPr>
              <a:spLocks/>
            </p:cNvSpPr>
            <p:nvPr/>
          </p:nvSpPr>
          <p:spPr bwMode="auto">
            <a:xfrm>
              <a:off x="2833" y="1388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1 w 20"/>
                <a:gd name="T3" fmla="*/ 30 h 119"/>
                <a:gd name="T4" fmla="*/ 5 w 20"/>
                <a:gd name="T5" fmla="*/ 60 h 119"/>
                <a:gd name="T6" fmla="*/ 10 w 20"/>
                <a:gd name="T7" fmla="*/ 89 h 119"/>
                <a:gd name="T8" fmla="*/ 15 w 20"/>
                <a:gd name="T9" fmla="*/ 118 h 119"/>
                <a:gd name="T10" fmla="*/ 16 w 20"/>
                <a:gd name="T11" fmla="*/ 119 h 119"/>
                <a:gd name="T12" fmla="*/ 18 w 20"/>
                <a:gd name="T13" fmla="*/ 118 h 119"/>
                <a:gd name="T14" fmla="*/ 20 w 20"/>
                <a:gd name="T15" fmla="*/ 117 h 119"/>
                <a:gd name="T16" fmla="*/ 20 w 20"/>
                <a:gd name="T17" fmla="*/ 116 h 119"/>
                <a:gd name="T18" fmla="*/ 15 w 20"/>
                <a:gd name="T19" fmla="*/ 87 h 119"/>
                <a:gd name="T20" fmla="*/ 10 w 20"/>
                <a:gd name="T21" fmla="*/ 58 h 119"/>
                <a:gd name="T22" fmla="*/ 4 w 20"/>
                <a:gd name="T23" fmla="*/ 29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2" name="Freeform 111"/>
            <p:cNvSpPr>
              <a:spLocks/>
            </p:cNvSpPr>
            <p:nvPr/>
          </p:nvSpPr>
          <p:spPr bwMode="auto">
            <a:xfrm>
              <a:off x="2811" y="1388"/>
              <a:ext cx="150" cy="68"/>
            </a:xfrm>
            <a:custGeom>
              <a:avLst/>
              <a:gdLst>
                <a:gd name="T0" fmla="*/ 299 w 299"/>
                <a:gd name="T1" fmla="*/ 0 h 136"/>
                <a:gd name="T2" fmla="*/ 292 w 299"/>
                <a:gd name="T3" fmla="*/ 4 h 136"/>
                <a:gd name="T4" fmla="*/ 284 w 299"/>
                <a:gd name="T5" fmla="*/ 7 h 136"/>
                <a:gd name="T6" fmla="*/ 277 w 299"/>
                <a:gd name="T7" fmla="*/ 12 h 136"/>
                <a:gd name="T8" fmla="*/ 270 w 299"/>
                <a:gd name="T9" fmla="*/ 15 h 136"/>
                <a:gd name="T10" fmla="*/ 263 w 299"/>
                <a:gd name="T11" fmla="*/ 21 h 136"/>
                <a:gd name="T12" fmla="*/ 256 w 299"/>
                <a:gd name="T13" fmla="*/ 26 h 136"/>
                <a:gd name="T14" fmla="*/ 251 w 299"/>
                <a:gd name="T15" fmla="*/ 30 h 136"/>
                <a:gd name="T16" fmla="*/ 244 w 299"/>
                <a:gd name="T17" fmla="*/ 35 h 136"/>
                <a:gd name="T18" fmla="*/ 235 w 299"/>
                <a:gd name="T19" fmla="*/ 42 h 136"/>
                <a:gd name="T20" fmla="*/ 225 w 299"/>
                <a:gd name="T21" fmla="*/ 48 h 136"/>
                <a:gd name="T22" fmla="*/ 216 w 299"/>
                <a:gd name="T23" fmla="*/ 53 h 136"/>
                <a:gd name="T24" fmla="*/ 207 w 299"/>
                <a:gd name="T25" fmla="*/ 58 h 136"/>
                <a:gd name="T26" fmla="*/ 198 w 299"/>
                <a:gd name="T27" fmla="*/ 63 h 136"/>
                <a:gd name="T28" fmla="*/ 187 w 299"/>
                <a:gd name="T29" fmla="*/ 67 h 136"/>
                <a:gd name="T30" fmla="*/ 178 w 299"/>
                <a:gd name="T31" fmla="*/ 72 h 136"/>
                <a:gd name="T32" fmla="*/ 168 w 299"/>
                <a:gd name="T33" fmla="*/ 75 h 136"/>
                <a:gd name="T34" fmla="*/ 148 w 299"/>
                <a:gd name="T35" fmla="*/ 82 h 136"/>
                <a:gd name="T36" fmla="*/ 129 w 299"/>
                <a:gd name="T37" fmla="*/ 89 h 136"/>
                <a:gd name="T38" fmla="*/ 108 w 299"/>
                <a:gd name="T39" fmla="*/ 94 h 136"/>
                <a:gd name="T40" fmla="*/ 88 w 299"/>
                <a:gd name="T41" fmla="*/ 99 h 136"/>
                <a:gd name="T42" fmla="*/ 67 w 299"/>
                <a:gd name="T43" fmla="*/ 104 h 136"/>
                <a:gd name="T44" fmla="*/ 47 w 299"/>
                <a:gd name="T45" fmla="*/ 110 h 136"/>
                <a:gd name="T46" fmla="*/ 27 w 299"/>
                <a:gd name="T47" fmla="*/ 114 h 136"/>
                <a:gd name="T48" fmla="*/ 8 w 299"/>
                <a:gd name="T49" fmla="*/ 121 h 136"/>
                <a:gd name="T50" fmla="*/ 3 w 299"/>
                <a:gd name="T51" fmla="*/ 125 h 136"/>
                <a:gd name="T52" fmla="*/ 0 w 299"/>
                <a:gd name="T53" fmla="*/ 131 h 136"/>
                <a:gd name="T54" fmla="*/ 0 w 299"/>
                <a:gd name="T55" fmla="*/ 135 h 136"/>
                <a:gd name="T56" fmla="*/ 5 w 299"/>
                <a:gd name="T57" fmla="*/ 136 h 136"/>
                <a:gd name="T58" fmla="*/ 25 w 299"/>
                <a:gd name="T59" fmla="*/ 134 h 136"/>
                <a:gd name="T60" fmla="*/ 44 w 299"/>
                <a:gd name="T61" fmla="*/ 129 h 136"/>
                <a:gd name="T62" fmla="*/ 64 w 299"/>
                <a:gd name="T63" fmla="*/ 124 h 136"/>
                <a:gd name="T64" fmla="*/ 85 w 299"/>
                <a:gd name="T65" fmla="*/ 117 h 136"/>
                <a:gd name="T66" fmla="*/ 103 w 299"/>
                <a:gd name="T67" fmla="*/ 109 h 136"/>
                <a:gd name="T68" fmla="*/ 123 w 299"/>
                <a:gd name="T69" fmla="*/ 101 h 136"/>
                <a:gd name="T70" fmla="*/ 141 w 299"/>
                <a:gd name="T71" fmla="*/ 94 h 136"/>
                <a:gd name="T72" fmla="*/ 160 w 299"/>
                <a:gd name="T73" fmla="*/ 86 h 136"/>
                <a:gd name="T74" fmla="*/ 168 w 299"/>
                <a:gd name="T75" fmla="*/ 82 h 136"/>
                <a:gd name="T76" fmla="*/ 175 w 299"/>
                <a:gd name="T77" fmla="*/ 79 h 136"/>
                <a:gd name="T78" fmla="*/ 183 w 299"/>
                <a:gd name="T79" fmla="*/ 75 h 136"/>
                <a:gd name="T80" fmla="*/ 191 w 299"/>
                <a:gd name="T81" fmla="*/ 71 h 136"/>
                <a:gd name="T82" fmla="*/ 198 w 299"/>
                <a:gd name="T83" fmla="*/ 67 h 136"/>
                <a:gd name="T84" fmla="*/ 206 w 299"/>
                <a:gd name="T85" fmla="*/ 63 h 136"/>
                <a:gd name="T86" fmla="*/ 213 w 299"/>
                <a:gd name="T87" fmla="*/ 58 h 136"/>
                <a:gd name="T88" fmla="*/ 220 w 299"/>
                <a:gd name="T89" fmla="*/ 53 h 136"/>
                <a:gd name="T90" fmla="*/ 230 w 299"/>
                <a:gd name="T91" fmla="*/ 46 h 136"/>
                <a:gd name="T92" fmla="*/ 239 w 299"/>
                <a:gd name="T93" fmla="*/ 40 h 136"/>
                <a:gd name="T94" fmla="*/ 250 w 299"/>
                <a:gd name="T95" fmla="*/ 33 h 136"/>
                <a:gd name="T96" fmla="*/ 259 w 299"/>
                <a:gd name="T97" fmla="*/ 26 h 136"/>
                <a:gd name="T98" fmla="*/ 269 w 299"/>
                <a:gd name="T99" fmla="*/ 19 h 136"/>
                <a:gd name="T100" fmla="*/ 278 w 299"/>
                <a:gd name="T101" fmla="*/ 12 h 136"/>
                <a:gd name="T102" fmla="*/ 289 w 299"/>
                <a:gd name="T103" fmla="*/ 6 h 136"/>
                <a:gd name="T104" fmla="*/ 299 w 299"/>
                <a:gd name="T105" fmla="*/ 0 h 136"/>
                <a:gd name="T106" fmla="*/ 299 w 299"/>
                <a:gd name="T107" fmla="*/ 0 h 136"/>
                <a:gd name="T108" fmla="*/ 299 w 299"/>
                <a:gd name="T109" fmla="*/ 0 h 136"/>
                <a:gd name="T110" fmla="*/ 299 w 299"/>
                <a:gd name="T111" fmla="*/ 0 h 136"/>
                <a:gd name="T112" fmla="*/ 299 w 299"/>
                <a:gd name="T113" fmla="*/ 0 h 136"/>
                <a:gd name="T114" fmla="*/ 299 w 299"/>
                <a:gd name="T1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3" name="Freeform 112"/>
            <p:cNvSpPr>
              <a:spLocks/>
            </p:cNvSpPr>
            <p:nvPr/>
          </p:nvSpPr>
          <p:spPr bwMode="auto">
            <a:xfrm>
              <a:off x="2830" y="1444"/>
              <a:ext cx="10" cy="67"/>
            </a:xfrm>
            <a:custGeom>
              <a:avLst/>
              <a:gdLst>
                <a:gd name="T0" fmla="*/ 4 w 19"/>
                <a:gd name="T1" fmla="*/ 0 h 136"/>
                <a:gd name="T2" fmla="*/ 2 w 19"/>
                <a:gd name="T3" fmla="*/ 33 h 136"/>
                <a:gd name="T4" fmla="*/ 0 w 19"/>
                <a:gd name="T5" fmla="*/ 69 h 136"/>
                <a:gd name="T6" fmla="*/ 2 w 19"/>
                <a:gd name="T7" fmla="*/ 105 h 136"/>
                <a:gd name="T8" fmla="*/ 12 w 19"/>
                <a:gd name="T9" fmla="*/ 136 h 136"/>
                <a:gd name="T10" fmla="*/ 15 w 19"/>
                <a:gd name="T11" fmla="*/ 136 h 136"/>
                <a:gd name="T12" fmla="*/ 17 w 19"/>
                <a:gd name="T13" fmla="*/ 135 h 136"/>
                <a:gd name="T14" fmla="*/ 19 w 19"/>
                <a:gd name="T15" fmla="*/ 134 h 136"/>
                <a:gd name="T16" fmla="*/ 19 w 19"/>
                <a:gd name="T17" fmla="*/ 131 h 136"/>
                <a:gd name="T18" fmla="*/ 11 w 19"/>
                <a:gd name="T19" fmla="*/ 99 h 136"/>
                <a:gd name="T20" fmla="*/ 7 w 19"/>
                <a:gd name="T21" fmla="*/ 67 h 136"/>
                <a:gd name="T22" fmla="*/ 5 w 19"/>
                <a:gd name="T23" fmla="*/ 33 h 136"/>
                <a:gd name="T24" fmla="*/ 4 w 19"/>
                <a:gd name="T25" fmla="*/ 0 h 136"/>
                <a:gd name="T26" fmla="*/ 4 w 19"/>
                <a:gd name="T27" fmla="*/ 0 h 136"/>
                <a:gd name="T28" fmla="*/ 4 w 19"/>
                <a:gd name="T29" fmla="*/ 0 h 136"/>
                <a:gd name="T30" fmla="*/ 4 w 19"/>
                <a:gd name="T31" fmla="*/ 0 h 136"/>
                <a:gd name="T32" fmla="*/ 4 w 19"/>
                <a:gd name="T33" fmla="*/ 0 h 136"/>
                <a:gd name="T34" fmla="*/ 4 w 19"/>
                <a:gd name="T3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4" name="Freeform 113"/>
            <p:cNvSpPr>
              <a:spLocks/>
            </p:cNvSpPr>
            <p:nvPr/>
          </p:nvSpPr>
          <p:spPr bwMode="auto">
            <a:xfrm>
              <a:off x="2800" y="1438"/>
              <a:ext cx="48" cy="55"/>
            </a:xfrm>
            <a:custGeom>
              <a:avLst/>
              <a:gdLst>
                <a:gd name="T0" fmla="*/ 0 w 95"/>
                <a:gd name="T1" fmla="*/ 111 h 111"/>
                <a:gd name="T2" fmla="*/ 7 w 95"/>
                <a:gd name="T3" fmla="*/ 109 h 111"/>
                <a:gd name="T4" fmla="*/ 11 w 95"/>
                <a:gd name="T5" fmla="*/ 106 h 111"/>
                <a:gd name="T6" fmla="*/ 17 w 95"/>
                <a:gd name="T7" fmla="*/ 105 h 111"/>
                <a:gd name="T8" fmla="*/ 23 w 95"/>
                <a:gd name="T9" fmla="*/ 104 h 111"/>
                <a:gd name="T10" fmla="*/ 27 w 95"/>
                <a:gd name="T11" fmla="*/ 102 h 111"/>
                <a:gd name="T12" fmla="*/ 32 w 95"/>
                <a:gd name="T13" fmla="*/ 101 h 111"/>
                <a:gd name="T14" fmla="*/ 35 w 95"/>
                <a:gd name="T15" fmla="*/ 98 h 111"/>
                <a:gd name="T16" fmla="*/ 40 w 95"/>
                <a:gd name="T17" fmla="*/ 97 h 111"/>
                <a:gd name="T18" fmla="*/ 45 w 95"/>
                <a:gd name="T19" fmla="*/ 96 h 111"/>
                <a:gd name="T20" fmla="*/ 48 w 95"/>
                <a:gd name="T21" fmla="*/ 94 h 111"/>
                <a:gd name="T22" fmla="*/ 52 w 95"/>
                <a:gd name="T23" fmla="*/ 91 h 111"/>
                <a:gd name="T24" fmla="*/ 55 w 95"/>
                <a:gd name="T25" fmla="*/ 89 h 111"/>
                <a:gd name="T26" fmla="*/ 56 w 95"/>
                <a:gd name="T27" fmla="*/ 88 h 111"/>
                <a:gd name="T28" fmla="*/ 59 w 95"/>
                <a:gd name="T29" fmla="*/ 86 h 111"/>
                <a:gd name="T30" fmla="*/ 60 w 95"/>
                <a:gd name="T31" fmla="*/ 85 h 111"/>
                <a:gd name="T32" fmla="*/ 61 w 95"/>
                <a:gd name="T33" fmla="*/ 83 h 111"/>
                <a:gd name="T34" fmla="*/ 63 w 95"/>
                <a:gd name="T35" fmla="*/ 82 h 111"/>
                <a:gd name="T36" fmla="*/ 65 w 95"/>
                <a:gd name="T37" fmla="*/ 82 h 111"/>
                <a:gd name="T38" fmla="*/ 65 w 95"/>
                <a:gd name="T39" fmla="*/ 82 h 111"/>
                <a:gd name="T40" fmla="*/ 63 w 95"/>
                <a:gd name="T41" fmla="*/ 83 h 111"/>
                <a:gd name="T42" fmla="*/ 72 w 95"/>
                <a:gd name="T43" fmla="*/ 80 h 111"/>
                <a:gd name="T44" fmla="*/ 80 w 95"/>
                <a:gd name="T45" fmla="*/ 74 h 111"/>
                <a:gd name="T46" fmla="*/ 87 w 95"/>
                <a:gd name="T47" fmla="*/ 66 h 111"/>
                <a:gd name="T48" fmla="*/ 92 w 95"/>
                <a:gd name="T49" fmla="*/ 57 h 111"/>
                <a:gd name="T50" fmla="*/ 94 w 95"/>
                <a:gd name="T51" fmla="*/ 48 h 111"/>
                <a:gd name="T52" fmla="*/ 95 w 95"/>
                <a:gd name="T53" fmla="*/ 37 h 111"/>
                <a:gd name="T54" fmla="*/ 94 w 95"/>
                <a:gd name="T55" fmla="*/ 28 h 111"/>
                <a:gd name="T56" fmla="*/ 91 w 95"/>
                <a:gd name="T57" fmla="*/ 19 h 111"/>
                <a:gd name="T58" fmla="*/ 84 w 95"/>
                <a:gd name="T59" fmla="*/ 10 h 111"/>
                <a:gd name="T60" fmla="*/ 75 w 95"/>
                <a:gd name="T61" fmla="*/ 4 h 111"/>
                <a:gd name="T62" fmla="*/ 64 w 95"/>
                <a:gd name="T63" fmla="*/ 0 h 111"/>
                <a:gd name="T64" fmla="*/ 54 w 95"/>
                <a:gd name="T65" fmla="*/ 0 h 111"/>
                <a:gd name="T66" fmla="*/ 42 w 95"/>
                <a:gd name="T67" fmla="*/ 3 h 111"/>
                <a:gd name="T68" fmla="*/ 33 w 95"/>
                <a:gd name="T69" fmla="*/ 9 h 111"/>
                <a:gd name="T70" fmla="*/ 24 w 95"/>
                <a:gd name="T71" fmla="*/ 15 h 111"/>
                <a:gd name="T72" fmla="*/ 17 w 95"/>
                <a:gd name="T73" fmla="*/ 25 h 111"/>
                <a:gd name="T74" fmla="*/ 12 w 95"/>
                <a:gd name="T75" fmla="*/ 35 h 111"/>
                <a:gd name="T76" fmla="*/ 10 w 95"/>
                <a:gd name="T77" fmla="*/ 47 h 111"/>
                <a:gd name="T78" fmla="*/ 8 w 95"/>
                <a:gd name="T79" fmla="*/ 57 h 111"/>
                <a:gd name="T80" fmla="*/ 7 w 95"/>
                <a:gd name="T81" fmla="*/ 68 h 111"/>
                <a:gd name="T82" fmla="*/ 7 w 95"/>
                <a:gd name="T83" fmla="*/ 72 h 111"/>
                <a:gd name="T84" fmla="*/ 4 w 95"/>
                <a:gd name="T85" fmla="*/ 75 h 111"/>
                <a:gd name="T86" fmla="*/ 3 w 95"/>
                <a:gd name="T87" fmla="*/ 80 h 111"/>
                <a:gd name="T88" fmla="*/ 2 w 95"/>
                <a:gd name="T89" fmla="*/ 83 h 111"/>
                <a:gd name="T90" fmla="*/ 1 w 95"/>
                <a:gd name="T91" fmla="*/ 90 h 111"/>
                <a:gd name="T92" fmla="*/ 1 w 95"/>
                <a:gd name="T93" fmla="*/ 97 h 111"/>
                <a:gd name="T94" fmla="*/ 0 w 95"/>
                <a:gd name="T95" fmla="*/ 104 h 111"/>
                <a:gd name="T96" fmla="*/ 0 w 95"/>
                <a:gd name="T97" fmla="*/ 111 h 111"/>
                <a:gd name="T98" fmla="*/ 0 w 95"/>
                <a:gd name="T99" fmla="*/ 111 h 111"/>
                <a:gd name="T100" fmla="*/ 0 w 95"/>
                <a:gd name="T101" fmla="*/ 111 h 111"/>
                <a:gd name="T102" fmla="*/ 0 w 95"/>
                <a:gd name="T103" fmla="*/ 111 h 111"/>
                <a:gd name="T104" fmla="*/ 0 w 95"/>
                <a:gd name="T105" fmla="*/ 111 h 111"/>
                <a:gd name="T106" fmla="*/ 0 w 95"/>
                <a:gd name="T10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5" name="Freeform 114"/>
            <p:cNvSpPr>
              <a:spLocks/>
            </p:cNvSpPr>
            <p:nvPr/>
          </p:nvSpPr>
          <p:spPr bwMode="auto">
            <a:xfrm>
              <a:off x="2774" y="1447"/>
              <a:ext cx="58" cy="29"/>
            </a:xfrm>
            <a:custGeom>
              <a:avLst/>
              <a:gdLst>
                <a:gd name="T0" fmla="*/ 0 w 115"/>
                <a:gd name="T1" fmla="*/ 58 h 58"/>
                <a:gd name="T2" fmla="*/ 5 w 115"/>
                <a:gd name="T3" fmla="*/ 55 h 58"/>
                <a:gd name="T4" fmla="*/ 9 w 115"/>
                <a:gd name="T5" fmla="*/ 54 h 58"/>
                <a:gd name="T6" fmla="*/ 14 w 115"/>
                <a:gd name="T7" fmla="*/ 52 h 58"/>
                <a:gd name="T8" fmla="*/ 18 w 115"/>
                <a:gd name="T9" fmla="*/ 48 h 58"/>
                <a:gd name="T10" fmla="*/ 22 w 115"/>
                <a:gd name="T11" fmla="*/ 46 h 58"/>
                <a:gd name="T12" fmla="*/ 26 w 115"/>
                <a:gd name="T13" fmla="*/ 44 h 58"/>
                <a:gd name="T14" fmla="*/ 31 w 115"/>
                <a:gd name="T15" fmla="*/ 40 h 58"/>
                <a:gd name="T16" fmla="*/ 34 w 115"/>
                <a:gd name="T17" fmla="*/ 37 h 58"/>
                <a:gd name="T18" fmla="*/ 44 w 115"/>
                <a:gd name="T19" fmla="*/ 31 h 58"/>
                <a:gd name="T20" fmla="*/ 52 w 115"/>
                <a:gd name="T21" fmla="*/ 25 h 58"/>
                <a:gd name="T22" fmla="*/ 61 w 115"/>
                <a:gd name="T23" fmla="*/ 21 h 58"/>
                <a:gd name="T24" fmla="*/ 70 w 115"/>
                <a:gd name="T25" fmla="*/ 17 h 58"/>
                <a:gd name="T26" fmla="*/ 79 w 115"/>
                <a:gd name="T27" fmla="*/ 15 h 58"/>
                <a:gd name="T28" fmla="*/ 90 w 115"/>
                <a:gd name="T29" fmla="*/ 13 h 58"/>
                <a:gd name="T30" fmla="*/ 99 w 115"/>
                <a:gd name="T31" fmla="*/ 11 h 58"/>
                <a:gd name="T32" fmla="*/ 109 w 115"/>
                <a:gd name="T33" fmla="*/ 9 h 58"/>
                <a:gd name="T34" fmla="*/ 112 w 115"/>
                <a:gd name="T35" fmla="*/ 7 h 58"/>
                <a:gd name="T36" fmla="*/ 114 w 115"/>
                <a:gd name="T37" fmla="*/ 5 h 58"/>
                <a:gd name="T38" fmla="*/ 115 w 115"/>
                <a:gd name="T39" fmla="*/ 2 h 58"/>
                <a:gd name="T40" fmla="*/ 113 w 115"/>
                <a:gd name="T41" fmla="*/ 1 h 58"/>
                <a:gd name="T42" fmla="*/ 106 w 115"/>
                <a:gd name="T43" fmla="*/ 0 h 58"/>
                <a:gd name="T44" fmla="*/ 98 w 115"/>
                <a:gd name="T45" fmla="*/ 0 h 58"/>
                <a:gd name="T46" fmla="*/ 91 w 115"/>
                <a:gd name="T47" fmla="*/ 0 h 58"/>
                <a:gd name="T48" fmla="*/ 84 w 115"/>
                <a:gd name="T49" fmla="*/ 1 h 58"/>
                <a:gd name="T50" fmla="*/ 77 w 115"/>
                <a:gd name="T51" fmla="*/ 2 h 58"/>
                <a:gd name="T52" fmla="*/ 70 w 115"/>
                <a:gd name="T53" fmla="*/ 5 h 58"/>
                <a:gd name="T54" fmla="*/ 64 w 115"/>
                <a:gd name="T55" fmla="*/ 7 h 58"/>
                <a:gd name="T56" fmla="*/ 58 w 115"/>
                <a:gd name="T57" fmla="*/ 10 h 58"/>
                <a:gd name="T58" fmla="*/ 49 w 115"/>
                <a:gd name="T59" fmla="*/ 16 h 58"/>
                <a:gd name="T60" fmla="*/ 43 w 115"/>
                <a:gd name="T61" fmla="*/ 22 h 58"/>
                <a:gd name="T62" fmla="*/ 36 w 115"/>
                <a:gd name="T63" fmla="*/ 28 h 58"/>
                <a:gd name="T64" fmla="*/ 29 w 115"/>
                <a:gd name="T65" fmla="*/ 34 h 58"/>
                <a:gd name="T66" fmla="*/ 23 w 115"/>
                <a:gd name="T67" fmla="*/ 41 h 58"/>
                <a:gd name="T68" fmla="*/ 16 w 115"/>
                <a:gd name="T69" fmla="*/ 47 h 58"/>
                <a:gd name="T70" fmla="*/ 8 w 115"/>
                <a:gd name="T71" fmla="*/ 53 h 58"/>
                <a:gd name="T72" fmla="*/ 0 w 115"/>
                <a:gd name="T73" fmla="*/ 58 h 58"/>
                <a:gd name="T74" fmla="*/ 0 w 115"/>
                <a:gd name="T75" fmla="*/ 58 h 58"/>
                <a:gd name="T76" fmla="*/ 0 w 115"/>
                <a:gd name="T77" fmla="*/ 58 h 58"/>
                <a:gd name="T78" fmla="*/ 0 w 115"/>
                <a:gd name="T79" fmla="*/ 58 h 58"/>
                <a:gd name="T80" fmla="*/ 0 w 115"/>
                <a:gd name="T81" fmla="*/ 58 h 58"/>
                <a:gd name="T82" fmla="*/ 0 w 115"/>
                <a:gd name="T8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6" name="Freeform 115"/>
            <p:cNvSpPr>
              <a:spLocks/>
            </p:cNvSpPr>
            <p:nvPr/>
          </p:nvSpPr>
          <p:spPr bwMode="auto">
            <a:xfrm>
              <a:off x="2716" y="1412"/>
              <a:ext cx="98" cy="347"/>
            </a:xfrm>
            <a:custGeom>
              <a:avLst/>
              <a:gdLst>
                <a:gd name="T0" fmla="*/ 195 w 195"/>
                <a:gd name="T1" fmla="*/ 0 h 693"/>
                <a:gd name="T2" fmla="*/ 182 w 195"/>
                <a:gd name="T3" fmla="*/ 18 h 693"/>
                <a:gd name="T4" fmla="*/ 169 w 195"/>
                <a:gd name="T5" fmla="*/ 38 h 693"/>
                <a:gd name="T6" fmla="*/ 156 w 195"/>
                <a:gd name="T7" fmla="*/ 56 h 693"/>
                <a:gd name="T8" fmla="*/ 144 w 195"/>
                <a:gd name="T9" fmla="*/ 76 h 693"/>
                <a:gd name="T10" fmla="*/ 131 w 195"/>
                <a:gd name="T11" fmla="*/ 95 h 693"/>
                <a:gd name="T12" fmla="*/ 118 w 195"/>
                <a:gd name="T13" fmla="*/ 116 h 693"/>
                <a:gd name="T14" fmla="*/ 107 w 195"/>
                <a:gd name="T15" fmla="*/ 136 h 693"/>
                <a:gd name="T16" fmla="*/ 95 w 195"/>
                <a:gd name="T17" fmla="*/ 155 h 693"/>
                <a:gd name="T18" fmla="*/ 85 w 195"/>
                <a:gd name="T19" fmla="*/ 174 h 693"/>
                <a:gd name="T20" fmla="*/ 76 w 195"/>
                <a:gd name="T21" fmla="*/ 194 h 693"/>
                <a:gd name="T22" fmla="*/ 69 w 195"/>
                <a:gd name="T23" fmla="*/ 214 h 693"/>
                <a:gd name="T24" fmla="*/ 61 w 195"/>
                <a:gd name="T25" fmla="*/ 235 h 693"/>
                <a:gd name="T26" fmla="*/ 54 w 195"/>
                <a:gd name="T27" fmla="*/ 256 h 693"/>
                <a:gd name="T28" fmla="*/ 48 w 195"/>
                <a:gd name="T29" fmla="*/ 277 h 693"/>
                <a:gd name="T30" fmla="*/ 42 w 195"/>
                <a:gd name="T31" fmla="*/ 298 h 693"/>
                <a:gd name="T32" fmla="*/ 35 w 195"/>
                <a:gd name="T33" fmla="*/ 319 h 693"/>
                <a:gd name="T34" fmla="*/ 23 w 195"/>
                <a:gd name="T35" fmla="*/ 365 h 693"/>
                <a:gd name="T36" fmla="*/ 14 w 195"/>
                <a:gd name="T37" fmla="*/ 411 h 693"/>
                <a:gd name="T38" fmla="*/ 8 w 195"/>
                <a:gd name="T39" fmla="*/ 458 h 693"/>
                <a:gd name="T40" fmla="*/ 3 w 195"/>
                <a:gd name="T41" fmla="*/ 505 h 693"/>
                <a:gd name="T42" fmla="*/ 0 w 195"/>
                <a:gd name="T43" fmla="*/ 552 h 693"/>
                <a:gd name="T44" fmla="*/ 0 w 195"/>
                <a:gd name="T45" fmla="*/ 598 h 693"/>
                <a:gd name="T46" fmla="*/ 2 w 195"/>
                <a:gd name="T47" fmla="*/ 645 h 693"/>
                <a:gd name="T48" fmla="*/ 8 w 195"/>
                <a:gd name="T49" fmla="*/ 691 h 693"/>
                <a:gd name="T50" fmla="*/ 10 w 195"/>
                <a:gd name="T51" fmla="*/ 693 h 693"/>
                <a:gd name="T52" fmla="*/ 13 w 195"/>
                <a:gd name="T53" fmla="*/ 691 h 693"/>
                <a:gd name="T54" fmla="*/ 17 w 195"/>
                <a:gd name="T55" fmla="*/ 689 h 693"/>
                <a:gd name="T56" fmla="*/ 18 w 195"/>
                <a:gd name="T57" fmla="*/ 685 h 693"/>
                <a:gd name="T58" fmla="*/ 23 w 195"/>
                <a:gd name="T59" fmla="*/ 592 h 693"/>
                <a:gd name="T60" fmla="*/ 27 w 195"/>
                <a:gd name="T61" fmla="*/ 500 h 693"/>
                <a:gd name="T62" fmla="*/ 35 w 195"/>
                <a:gd name="T63" fmla="*/ 408 h 693"/>
                <a:gd name="T64" fmla="*/ 51 w 195"/>
                <a:gd name="T65" fmla="*/ 315 h 693"/>
                <a:gd name="T66" fmla="*/ 57 w 195"/>
                <a:gd name="T67" fmla="*/ 294 h 693"/>
                <a:gd name="T68" fmla="*/ 63 w 195"/>
                <a:gd name="T69" fmla="*/ 273 h 693"/>
                <a:gd name="T70" fmla="*/ 69 w 195"/>
                <a:gd name="T71" fmla="*/ 251 h 693"/>
                <a:gd name="T72" fmla="*/ 76 w 195"/>
                <a:gd name="T73" fmla="*/ 230 h 693"/>
                <a:gd name="T74" fmla="*/ 82 w 195"/>
                <a:gd name="T75" fmla="*/ 208 h 693"/>
                <a:gd name="T76" fmla="*/ 91 w 195"/>
                <a:gd name="T77" fmla="*/ 189 h 693"/>
                <a:gd name="T78" fmla="*/ 99 w 195"/>
                <a:gd name="T79" fmla="*/ 168 h 693"/>
                <a:gd name="T80" fmla="*/ 109 w 195"/>
                <a:gd name="T81" fmla="*/ 148 h 693"/>
                <a:gd name="T82" fmla="*/ 119 w 195"/>
                <a:gd name="T83" fmla="*/ 130 h 693"/>
                <a:gd name="T84" fmla="*/ 130 w 195"/>
                <a:gd name="T85" fmla="*/ 110 h 693"/>
                <a:gd name="T86" fmla="*/ 141 w 195"/>
                <a:gd name="T87" fmla="*/ 92 h 693"/>
                <a:gd name="T88" fmla="*/ 153 w 195"/>
                <a:gd name="T89" fmla="*/ 74 h 693"/>
                <a:gd name="T90" fmla="*/ 163 w 195"/>
                <a:gd name="T91" fmla="*/ 56 h 693"/>
                <a:gd name="T92" fmla="*/ 175 w 195"/>
                <a:gd name="T93" fmla="*/ 38 h 693"/>
                <a:gd name="T94" fmla="*/ 185 w 195"/>
                <a:gd name="T95" fmla="*/ 18 h 693"/>
                <a:gd name="T96" fmla="*/ 195 w 195"/>
                <a:gd name="T97" fmla="*/ 0 h 693"/>
                <a:gd name="T98" fmla="*/ 195 w 195"/>
                <a:gd name="T99" fmla="*/ 0 h 693"/>
                <a:gd name="T100" fmla="*/ 195 w 195"/>
                <a:gd name="T101" fmla="*/ 0 h 693"/>
                <a:gd name="T102" fmla="*/ 195 w 195"/>
                <a:gd name="T103" fmla="*/ 0 h 693"/>
                <a:gd name="T104" fmla="*/ 195 w 195"/>
                <a:gd name="T105" fmla="*/ 0 h 693"/>
                <a:gd name="T106" fmla="*/ 195 w 195"/>
                <a:gd name="T10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7" name="Freeform 116"/>
            <p:cNvSpPr>
              <a:spLocks/>
            </p:cNvSpPr>
            <p:nvPr/>
          </p:nvSpPr>
          <p:spPr bwMode="auto">
            <a:xfrm>
              <a:off x="2723" y="1418"/>
              <a:ext cx="92" cy="93"/>
            </a:xfrm>
            <a:custGeom>
              <a:avLst/>
              <a:gdLst>
                <a:gd name="T0" fmla="*/ 185 w 185"/>
                <a:gd name="T1" fmla="*/ 0 h 188"/>
                <a:gd name="T2" fmla="*/ 179 w 185"/>
                <a:gd name="T3" fmla="*/ 2 h 188"/>
                <a:gd name="T4" fmla="*/ 172 w 185"/>
                <a:gd name="T5" fmla="*/ 5 h 188"/>
                <a:gd name="T6" fmla="*/ 166 w 185"/>
                <a:gd name="T7" fmla="*/ 8 h 188"/>
                <a:gd name="T8" fmla="*/ 161 w 185"/>
                <a:gd name="T9" fmla="*/ 12 h 188"/>
                <a:gd name="T10" fmla="*/ 155 w 185"/>
                <a:gd name="T11" fmla="*/ 15 h 188"/>
                <a:gd name="T12" fmla="*/ 150 w 185"/>
                <a:gd name="T13" fmla="*/ 19 h 188"/>
                <a:gd name="T14" fmla="*/ 144 w 185"/>
                <a:gd name="T15" fmla="*/ 22 h 188"/>
                <a:gd name="T16" fmla="*/ 139 w 185"/>
                <a:gd name="T17" fmla="*/ 27 h 188"/>
                <a:gd name="T18" fmla="*/ 133 w 185"/>
                <a:gd name="T19" fmla="*/ 31 h 188"/>
                <a:gd name="T20" fmla="*/ 126 w 185"/>
                <a:gd name="T21" fmla="*/ 36 h 188"/>
                <a:gd name="T22" fmla="*/ 120 w 185"/>
                <a:gd name="T23" fmla="*/ 40 h 188"/>
                <a:gd name="T24" fmla="*/ 113 w 185"/>
                <a:gd name="T25" fmla="*/ 46 h 188"/>
                <a:gd name="T26" fmla="*/ 106 w 185"/>
                <a:gd name="T27" fmla="*/ 52 h 188"/>
                <a:gd name="T28" fmla="*/ 101 w 185"/>
                <a:gd name="T29" fmla="*/ 57 h 188"/>
                <a:gd name="T30" fmla="*/ 95 w 185"/>
                <a:gd name="T31" fmla="*/ 62 h 188"/>
                <a:gd name="T32" fmla="*/ 90 w 185"/>
                <a:gd name="T33" fmla="*/ 68 h 188"/>
                <a:gd name="T34" fmla="*/ 83 w 185"/>
                <a:gd name="T35" fmla="*/ 76 h 188"/>
                <a:gd name="T36" fmla="*/ 78 w 185"/>
                <a:gd name="T37" fmla="*/ 83 h 188"/>
                <a:gd name="T38" fmla="*/ 71 w 185"/>
                <a:gd name="T39" fmla="*/ 91 h 188"/>
                <a:gd name="T40" fmla="*/ 64 w 185"/>
                <a:gd name="T41" fmla="*/ 98 h 188"/>
                <a:gd name="T42" fmla="*/ 57 w 185"/>
                <a:gd name="T43" fmla="*/ 106 h 188"/>
                <a:gd name="T44" fmla="*/ 50 w 185"/>
                <a:gd name="T45" fmla="*/ 113 h 188"/>
                <a:gd name="T46" fmla="*/ 44 w 185"/>
                <a:gd name="T47" fmla="*/ 121 h 188"/>
                <a:gd name="T48" fmla="*/ 37 w 185"/>
                <a:gd name="T49" fmla="*/ 128 h 188"/>
                <a:gd name="T50" fmla="*/ 31 w 185"/>
                <a:gd name="T51" fmla="*/ 135 h 188"/>
                <a:gd name="T52" fmla="*/ 27 w 185"/>
                <a:gd name="T53" fmla="*/ 142 h 188"/>
                <a:gd name="T54" fmla="*/ 23 w 185"/>
                <a:gd name="T55" fmla="*/ 149 h 188"/>
                <a:gd name="T56" fmla="*/ 19 w 185"/>
                <a:gd name="T57" fmla="*/ 156 h 188"/>
                <a:gd name="T58" fmla="*/ 15 w 185"/>
                <a:gd name="T59" fmla="*/ 163 h 188"/>
                <a:gd name="T60" fmla="*/ 11 w 185"/>
                <a:gd name="T61" fmla="*/ 169 h 188"/>
                <a:gd name="T62" fmla="*/ 6 w 185"/>
                <a:gd name="T63" fmla="*/ 176 h 188"/>
                <a:gd name="T64" fmla="*/ 1 w 185"/>
                <a:gd name="T65" fmla="*/ 183 h 188"/>
                <a:gd name="T66" fmla="*/ 0 w 185"/>
                <a:gd name="T67" fmla="*/ 186 h 188"/>
                <a:gd name="T68" fmla="*/ 1 w 185"/>
                <a:gd name="T69" fmla="*/ 188 h 188"/>
                <a:gd name="T70" fmla="*/ 3 w 185"/>
                <a:gd name="T71" fmla="*/ 188 h 188"/>
                <a:gd name="T72" fmla="*/ 5 w 185"/>
                <a:gd name="T73" fmla="*/ 187 h 188"/>
                <a:gd name="T74" fmla="*/ 13 w 185"/>
                <a:gd name="T75" fmla="*/ 179 h 188"/>
                <a:gd name="T76" fmla="*/ 20 w 185"/>
                <a:gd name="T77" fmla="*/ 169 h 188"/>
                <a:gd name="T78" fmla="*/ 26 w 185"/>
                <a:gd name="T79" fmla="*/ 159 h 188"/>
                <a:gd name="T80" fmla="*/ 31 w 185"/>
                <a:gd name="T81" fmla="*/ 150 h 188"/>
                <a:gd name="T82" fmla="*/ 36 w 185"/>
                <a:gd name="T83" fmla="*/ 142 h 188"/>
                <a:gd name="T84" fmla="*/ 42 w 185"/>
                <a:gd name="T85" fmla="*/ 134 h 188"/>
                <a:gd name="T86" fmla="*/ 48 w 185"/>
                <a:gd name="T87" fmla="*/ 126 h 188"/>
                <a:gd name="T88" fmla="*/ 54 w 185"/>
                <a:gd name="T89" fmla="*/ 118 h 188"/>
                <a:gd name="T90" fmla="*/ 60 w 185"/>
                <a:gd name="T91" fmla="*/ 110 h 188"/>
                <a:gd name="T92" fmla="*/ 67 w 185"/>
                <a:gd name="T93" fmla="*/ 103 h 188"/>
                <a:gd name="T94" fmla="*/ 74 w 185"/>
                <a:gd name="T95" fmla="*/ 95 h 188"/>
                <a:gd name="T96" fmla="*/ 80 w 185"/>
                <a:gd name="T97" fmla="*/ 88 h 188"/>
                <a:gd name="T98" fmla="*/ 90 w 185"/>
                <a:gd name="T99" fmla="*/ 75 h 188"/>
                <a:gd name="T100" fmla="*/ 102 w 185"/>
                <a:gd name="T101" fmla="*/ 62 h 188"/>
                <a:gd name="T102" fmla="*/ 114 w 185"/>
                <a:gd name="T103" fmla="*/ 50 h 188"/>
                <a:gd name="T104" fmla="*/ 127 w 185"/>
                <a:gd name="T105" fmla="*/ 37 h 188"/>
                <a:gd name="T106" fmla="*/ 141 w 185"/>
                <a:gd name="T107" fmla="*/ 27 h 188"/>
                <a:gd name="T108" fmla="*/ 155 w 185"/>
                <a:gd name="T109" fmla="*/ 16 h 188"/>
                <a:gd name="T110" fmla="*/ 170 w 185"/>
                <a:gd name="T111" fmla="*/ 7 h 188"/>
                <a:gd name="T112" fmla="*/ 185 w 185"/>
                <a:gd name="T113" fmla="*/ 0 h 188"/>
                <a:gd name="T114" fmla="*/ 185 w 185"/>
                <a:gd name="T115" fmla="*/ 0 h 188"/>
                <a:gd name="T116" fmla="*/ 185 w 185"/>
                <a:gd name="T117" fmla="*/ 0 h 188"/>
                <a:gd name="T118" fmla="*/ 185 w 185"/>
                <a:gd name="T119" fmla="*/ 0 h 188"/>
                <a:gd name="T120" fmla="*/ 185 w 185"/>
                <a:gd name="T121" fmla="*/ 0 h 188"/>
                <a:gd name="T122" fmla="*/ 185 w 185"/>
                <a:gd name="T1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8" name="Freeform 117"/>
            <p:cNvSpPr>
              <a:spLocks/>
            </p:cNvSpPr>
            <p:nvPr/>
          </p:nvSpPr>
          <p:spPr bwMode="auto">
            <a:xfrm>
              <a:off x="2719" y="1513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7 w 50"/>
                <a:gd name="T3" fmla="*/ 12 h 92"/>
                <a:gd name="T4" fmla="*/ 13 w 50"/>
                <a:gd name="T5" fmla="*/ 22 h 92"/>
                <a:gd name="T6" fmla="*/ 19 w 50"/>
                <a:gd name="T7" fmla="*/ 34 h 92"/>
                <a:gd name="T8" fmla="*/ 24 w 50"/>
                <a:gd name="T9" fmla="*/ 45 h 92"/>
                <a:gd name="T10" fmla="*/ 29 w 50"/>
                <a:gd name="T11" fmla="*/ 57 h 92"/>
                <a:gd name="T12" fmla="*/ 34 w 50"/>
                <a:gd name="T13" fmla="*/ 68 h 92"/>
                <a:gd name="T14" fmla="*/ 38 w 50"/>
                <a:gd name="T15" fmla="*/ 80 h 92"/>
                <a:gd name="T16" fmla="*/ 44 w 50"/>
                <a:gd name="T17" fmla="*/ 91 h 92"/>
                <a:gd name="T18" fmla="*/ 46 w 50"/>
                <a:gd name="T19" fmla="*/ 92 h 92"/>
                <a:gd name="T20" fmla="*/ 48 w 50"/>
                <a:gd name="T21" fmla="*/ 90 h 92"/>
                <a:gd name="T22" fmla="*/ 50 w 50"/>
                <a:gd name="T23" fmla="*/ 88 h 92"/>
                <a:gd name="T24" fmla="*/ 50 w 50"/>
                <a:gd name="T25" fmla="*/ 85 h 92"/>
                <a:gd name="T26" fmla="*/ 46 w 50"/>
                <a:gd name="T27" fmla="*/ 74 h 92"/>
                <a:gd name="T28" fmla="*/ 42 w 50"/>
                <a:gd name="T29" fmla="*/ 61 h 92"/>
                <a:gd name="T30" fmla="*/ 37 w 50"/>
                <a:gd name="T31" fmla="*/ 50 h 92"/>
                <a:gd name="T32" fmla="*/ 31 w 50"/>
                <a:gd name="T33" fmla="*/ 39 h 92"/>
                <a:gd name="T34" fmla="*/ 26 w 50"/>
                <a:gd name="T35" fmla="*/ 28 h 92"/>
                <a:gd name="T36" fmla="*/ 19 w 50"/>
                <a:gd name="T37" fmla="*/ 19 h 92"/>
                <a:gd name="T38" fmla="*/ 9 w 50"/>
                <a:gd name="T39" fmla="*/ 8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9" name="Freeform 118"/>
            <p:cNvSpPr>
              <a:spLocks/>
            </p:cNvSpPr>
            <p:nvPr/>
          </p:nvSpPr>
          <p:spPr bwMode="auto">
            <a:xfrm>
              <a:off x="2684" y="1560"/>
              <a:ext cx="64" cy="32"/>
            </a:xfrm>
            <a:custGeom>
              <a:avLst/>
              <a:gdLst>
                <a:gd name="T0" fmla="*/ 0 w 128"/>
                <a:gd name="T1" fmla="*/ 63 h 63"/>
                <a:gd name="T2" fmla="*/ 15 w 128"/>
                <a:gd name="T3" fmla="*/ 55 h 63"/>
                <a:gd name="T4" fmla="*/ 30 w 128"/>
                <a:gd name="T5" fmla="*/ 47 h 63"/>
                <a:gd name="T6" fmla="*/ 45 w 128"/>
                <a:gd name="T7" fmla="*/ 39 h 63"/>
                <a:gd name="T8" fmla="*/ 60 w 128"/>
                <a:gd name="T9" fmla="*/ 32 h 63"/>
                <a:gd name="T10" fmla="*/ 75 w 128"/>
                <a:gd name="T11" fmla="*/ 25 h 63"/>
                <a:gd name="T12" fmla="*/ 90 w 128"/>
                <a:gd name="T13" fmla="*/ 19 h 63"/>
                <a:gd name="T14" fmla="*/ 106 w 128"/>
                <a:gd name="T15" fmla="*/ 14 h 63"/>
                <a:gd name="T16" fmla="*/ 122 w 128"/>
                <a:gd name="T17" fmla="*/ 9 h 63"/>
                <a:gd name="T18" fmla="*/ 126 w 128"/>
                <a:gd name="T19" fmla="*/ 7 h 63"/>
                <a:gd name="T20" fmla="*/ 128 w 128"/>
                <a:gd name="T21" fmla="*/ 4 h 63"/>
                <a:gd name="T22" fmla="*/ 128 w 128"/>
                <a:gd name="T23" fmla="*/ 1 h 63"/>
                <a:gd name="T24" fmla="*/ 124 w 128"/>
                <a:gd name="T25" fmla="*/ 0 h 63"/>
                <a:gd name="T26" fmla="*/ 107 w 128"/>
                <a:gd name="T27" fmla="*/ 1 h 63"/>
                <a:gd name="T28" fmla="*/ 90 w 128"/>
                <a:gd name="T29" fmla="*/ 5 h 63"/>
                <a:gd name="T30" fmla="*/ 74 w 128"/>
                <a:gd name="T31" fmla="*/ 12 h 63"/>
                <a:gd name="T32" fmla="*/ 59 w 128"/>
                <a:gd name="T33" fmla="*/ 20 h 63"/>
                <a:gd name="T34" fmla="*/ 43 w 128"/>
                <a:gd name="T35" fmla="*/ 31 h 63"/>
                <a:gd name="T36" fmla="*/ 29 w 128"/>
                <a:gd name="T37" fmla="*/ 41 h 63"/>
                <a:gd name="T38" fmla="*/ 14 w 128"/>
                <a:gd name="T39" fmla="*/ 53 h 63"/>
                <a:gd name="T40" fmla="*/ 0 w 128"/>
                <a:gd name="T41" fmla="*/ 63 h 63"/>
                <a:gd name="T42" fmla="*/ 0 w 128"/>
                <a:gd name="T43" fmla="*/ 63 h 63"/>
                <a:gd name="T44" fmla="*/ 0 w 128"/>
                <a:gd name="T45" fmla="*/ 63 h 63"/>
                <a:gd name="T46" fmla="*/ 0 w 128"/>
                <a:gd name="T47" fmla="*/ 63 h 63"/>
                <a:gd name="T48" fmla="*/ 0 w 128"/>
                <a:gd name="T49" fmla="*/ 63 h 63"/>
                <a:gd name="T50" fmla="*/ 0 w 128"/>
                <a:gd name="T5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0" name="Freeform 119"/>
            <p:cNvSpPr>
              <a:spLocks/>
            </p:cNvSpPr>
            <p:nvPr/>
          </p:nvSpPr>
          <p:spPr bwMode="auto">
            <a:xfrm>
              <a:off x="2684" y="1586"/>
              <a:ext cx="29" cy="160"/>
            </a:xfrm>
            <a:custGeom>
              <a:avLst/>
              <a:gdLst>
                <a:gd name="T0" fmla="*/ 9 w 59"/>
                <a:gd name="T1" fmla="*/ 0 h 319"/>
                <a:gd name="T2" fmla="*/ 1 w 59"/>
                <a:gd name="T3" fmla="*/ 41 h 319"/>
                <a:gd name="T4" fmla="*/ 0 w 59"/>
                <a:gd name="T5" fmla="*/ 84 h 319"/>
                <a:gd name="T6" fmla="*/ 3 w 59"/>
                <a:gd name="T7" fmla="*/ 126 h 319"/>
                <a:gd name="T8" fmla="*/ 9 w 59"/>
                <a:gd name="T9" fmla="*/ 168 h 319"/>
                <a:gd name="T10" fmla="*/ 13 w 59"/>
                <a:gd name="T11" fmla="*/ 186 h 319"/>
                <a:gd name="T12" fmla="*/ 16 w 59"/>
                <a:gd name="T13" fmla="*/ 206 h 319"/>
                <a:gd name="T14" fmla="*/ 20 w 59"/>
                <a:gd name="T15" fmla="*/ 225 h 319"/>
                <a:gd name="T16" fmla="*/ 25 w 59"/>
                <a:gd name="T17" fmla="*/ 245 h 319"/>
                <a:gd name="T18" fmla="*/ 30 w 59"/>
                <a:gd name="T19" fmla="*/ 265 h 319"/>
                <a:gd name="T20" fmla="*/ 37 w 59"/>
                <a:gd name="T21" fmla="*/ 283 h 319"/>
                <a:gd name="T22" fmla="*/ 45 w 59"/>
                <a:gd name="T23" fmla="*/ 300 h 319"/>
                <a:gd name="T24" fmla="*/ 54 w 59"/>
                <a:gd name="T25" fmla="*/ 318 h 319"/>
                <a:gd name="T26" fmla="*/ 55 w 59"/>
                <a:gd name="T27" fmla="*/ 319 h 319"/>
                <a:gd name="T28" fmla="*/ 58 w 59"/>
                <a:gd name="T29" fmla="*/ 318 h 319"/>
                <a:gd name="T30" fmla="*/ 59 w 59"/>
                <a:gd name="T31" fmla="*/ 315 h 319"/>
                <a:gd name="T32" fmla="*/ 59 w 59"/>
                <a:gd name="T33" fmla="*/ 314 h 319"/>
                <a:gd name="T34" fmla="*/ 52 w 59"/>
                <a:gd name="T35" fmla="*/ 298 h 319"/>
                <a:gd name="T36" fmla="*/ 45 w 59"/>
                <a:gd name="T37" fmla="*/ 282 h 319"/>
                <a:gd name="T38" fmla="*/ 38 w 59"/>
                <a:gd name="T39" fmla="*/ 266 h 319"/>
                <a:gd name="T40" fmla="*/ 33 w 59"/>
                <a:gd name="T41" fmla="*/ 248 h 319"/>
                <a:gd name="T42" fmla="*/ 28 w 59"/>
                <a:gd name="T43" fmla="*/ 232 h 319"/>
                <a:gd name="T44" fmla="*/ 24 w 59"/>
                <a:gd name="T45" fmla="*/ 215 h 319"/>
                <a:gd name="T46" fmla="*/ 20 w 59"/>
                <a:gd name="T47" fmla="*/ 198 h 319"/>
                <a:gd name="T48" fmla="*/ 16 w 59"/>
                <a:gd name="T49" fmla="*/ 181 h 319"/>
                <a:gd name="T50" fmla="*/ 8 w 59"/>
                <a:gd name="T51" fmla="*/ 137 h 319"/>
                <a:gd name="T52" fmla="*/ 5 w 59"/>
                <a:gd name="T53" fmla="*/ 92 h 319"/>
                <a:gd name="T54" fmla="*/ 5 w 59"/>
                <a:gd name="T55" fmla="*/ 46 h 319"/>
                <a:gd name="T56" fmla="*/ 9 w 59"/>
                <a:gd name="T57" fmla="*/ 0 h 319"/>
                <a:gd name="T58" fmla="*/ 9 w 59"/>
                <a:gd name="T59" fmla="*/ 0 h 319"/>
                <a:gd name="T60" fmla="*/ 9 w 59"/>
                <a:gd name="T61" fmla="*/ 0 h 319"/>
                <a:gd name="T62" fmla="*/ 9 w 59"/>
                <a:gd name="T63" fmla="*/ 0 h 319"/>
                <a:gd name="T64" fmla="*/ 9 w 59"/>
                <a:gd name="T65" fmla="*/ 0 h 319"/>
                <a:gd name="T66" fmla="*/ 9 w 59"/>
                <a:gd name="T6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1" name="Freeform 120"/>
            <p:cNvSpPr>
              <a:spLocks/>
            </p:cNvSpPr>
            <p:nvPr/>
          </p:nvSpPr>
          <p:spPr bwMode="auto">
            <a:xfrm>
              <a:off x="2662" y="1420"/>
              <a:ext cx="139" cy="61"/>
            </a:xfrm>
            <a:custGeom>
              <a:avLst/>
              <a:gdLst>
                <a:gd name="T0" fmla="*/ 272 w 279"/>
                <a:gd name="T1" fmla="*/ 5 h 121"/>
                <a:gd name="T2" fmla="*/ 260 w 279"/>
                <a:gd name="T3" fmla="*/ 15 h 121"/>
                <a:gd name="T4" fmla="*/ 249 w 279"/>
                <a:gd name="T5" fmla="*/ 24 h 121"/>
                <a:gd name="T6" fmla="*/ 237 w 279"/>
                <a:gd name="T7" fmla="*/ 34 h 121"/>
                <a:gd name="T8" fmla="*/ 222 w 279"/>
                <a:gd name="T9" fmla="*/ 46 h 121"/>
                <a:gd name="T10" fmla="*/ 202 w 279"/>
                <a:gd name="T11" fmla="*/ 55 h 121"/>
                <a:gd name="T12" fmla="*/ 180 w 279"/>
                <a:gd name="T13" fmla="*/ 63 h 121"/>
                <a:gd name="T14" fmla="*/ 158 w 279"/>
                <a:gd name="T15" fmla="*/ 70 h 121"/>
                <a:gd name="T16" fmla="*/ 139 w 279"/>
                <a:gd name="T17" fmla="*/ 76 h 121"/>
                <a:gd name="T18" fmla="*/ 123 w 279"/>
                <a:gd name="T19" fmla="*/ 81 h 121"/>
                <a:gd name="T20" fmla="*/ 106 w 279"/>
                <a:gd name="T21" fmla="*/ 84 h 121"/>
                <a:gd name="T22" fmla="*/ 90 w 279"/>
                <a:gd name="T23" fmla="*/ 87 h 121"/>
                <a:gd name="T24" fmla="*/ 73 w 279"/>
                <a:gd name="T25" fmla="*/ 92 h 121"/>
                <a:gd name="T26" fmla="*/ 54 w 279"/>
                <a:gd name="T27" fmla="*/ 97 h 121"/>
                <a:gd name="T28" fmla="*/ 36 w 279"/>
                <a:gd name="T29" fmla="*/ 100 h 121"/>
                <a:gd name="T30" fmla="*/ 17 w 279"/>
                <a:gd name="T31" fmla="*/ 104 h 121"/>
                <a:gd name="T32" fmla="*/ 5 w 279"/>
                <a:gd name="T33" fmla="*/ 105 h 121"/>
                <a:gd name="T34" fmla="*/ 0 w 279"/>
                <a:gd name="T35" fmla="*/ 112 h 121"/>
                <a:gd name="T36" fmla="*/ 8 w 279"/>
                <a:gd name="T37" fmla="*/ 119 h 121"/>
                <a:gd name="T38" fmla="*/ 21 w 279"/>
                <a:gd name="T39" fmla="*/ 121 h 121"/>
                <a:gd name="T40" fmla="*/ 33 w 279"/>
                <a:gd name="T41" fmla="*/ 117 h 121"/>
                <a:gd name="T42" fmla="*/ 46 w 279"/>
                <a:gd name="T43" fmla="*/ 113 h 121"/>
                <a:gd name="T44" fmla="*/ 65 w 279"/>
                <a:gd name="T45" fmla="*/ 108 h 121"/>
                <a:gd name="T46" fmla="*/ 88 w 279"/>
                <a:gd name="T47" fmla="*/ 101 h 121"/>
                <a:gd name="T48" fmla="*/ 111 w 279"/>
                <a:gd name="T49" fmla="*/ 94 h 121"/>
                <a:gd name="T50" fmla="*/ 134 w 279"/>
                <a:gd name="T51" fmla="*/ 87 h 121"/>
                <a:gd name="T52" fmla="*/ 154 w 279"/>
                <a:gd name="T53" fmla="*/ 79 h 121"/>
                <a:gd name="T54" fmla="*/ 173 w 279"/>
                <a:gd name="T55" fmla="*/ 72 h 121"/>
                <a:gd name="T56" fmla="*/ 191 w 279"/>
                <a:gd name="T57" fmla="*/ 66 h 121"/>
                <a:gd name="T58" fmla="*/ 210 w 279"/>
                <a:gd name="T59" fmla="*/ 59 h 121"/>
                <a:gd name="T60" fmla="*/ 227 w 279"/>
                <a:gd name="T61" fmla="*/ 48 h 121"/>
                <a:gd name="T62" fmla="*/ 242 w 279"/>
                <a:gd name="T63" fmla="*/ 37 h 121"/>
                <a:gd name="T64" fmla="*/ 257 w 279"/>
                <a:gd name="T65" fmla="*/ 23 h 121"/>
                <a:gd name="T66" fmla="*/ 271 w 279"/>
                <a:gd name="T67" fmla="*/ 8 h 121"/>
                <a:gd name="T68" fmla="*/ 279 w 279"/>
                <a:gd name="T69" fmla="*/ 0 h 121"/>
                <a:gd name="T70" fmla="*/ 279 w 279"/>
                <a:gd name="T71" fmla="*/ 0 h 121"/>
                <a:gd name="T72" fmla="*/ 278 w 279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2" name="Freeform 121"/>
            <p:cNvSpPr>
              <a:spLocks/>
            </p:cNvSpPr>
            <p:nvPr/>
          </p:nvSpPr>
          <p:spPr bwMode="auto">
            <a:xfrm>
              <a:off x="2647" y="1518"/>
              <a:ext cx="25" cy="191"/>
            </a:xfrm>
            <a:custGeom>
              <a:avLst/>
              <a:gdLst>
                <a:gd name="T0" fmla="*/ 17 w 52"/>
                <a:gd name="T1" fmla="*/ 0 h 381"/>
                <a:gd name="T2" fmla="*/ 5 w 52"/>
                <a:gd name="T3" fmla="*/ 64 h 381"/>
                <a:gd name="T4" fmla="*/ 0 w 52"/>
                <a:gd name="T5" fmla="*/ 130 h 381"/>
                <a:gd name="T6" fmla="*/ 1 w 52"/>
                <a:gd name="T7" fmla="*/ 196 h 381"/>
                <a:gd name="T8" fmla="*/ 8 w 52"/>
                <a:gd name="T9" fmla="*/ 261 h 381"/>
                <a:gd name="T10" fmla="*/ 12 w 52"/>
                <a:gd name="T11" fmla="*/ 283 h 381"/>
                <a:gd name="T12" fmla="*/ 16 w 52"/>
                <a:gd name="T13" fmla="*/ 305 h 381"/>
                <a:gd name="T14" fmla="*/ 22 w 52"/>
                <a:gd name="T15" fmla="*/ 327 h 381"/>
                <a:gd name="T16" fmla="*/ 28 w 52"/>
                <a:gd name="T17" fmla="*/ 349 h 381"/>
                <a:gd name="T18" fmla="*/ 30 w 52"/>
                <a:gd name="T19" fmla="*/ 358 h 381"/>
                <a:gd name="T20" fmla="*/ 33 w 52"/>
                <a:gd name="T21" fmla="*/ 366 h 381"/>
                <a:gd name="T22" fmla="*/ 39 w 52"/>
                <a:gd name="T23" fmla="*/ 374 h 381"/>
                <a:gd name="T24" fmla="*/ 46 w 52"/>
                <a:gd name="T25" fmla="*/ 381 h 381"/>
                <a:gd name="T26" fmla="*/ 48 w 52"/>
                <a:gd name="T27" fmla="*/ 381 h 381"/>
                <a:gd name="T28" fmla="*/ 51 w 52"/>
                <a:gd name="T29" fmla="*/ 379 h 381"/>
                <a:gd name="T30" fmla="*/ 52 w 52"/>
                <a:gd name="T31" fmla="*/ 375 h 381"/>
                <a:gd name="T32" fmla="*/ 51 w 52"/>
                <a:gd name="T33" fmla="*/ 373 h 381"/>
                <a:gd name="T34" fmla="*/ 46 w 52"/>
                <a:gd name="T35" fmla="*/ 364 h 381"/>
                <a:gd name="T36" fmla="*/ 43 w 52"/>
                <a:gd name="T37" fmla="*/ 353 h 381"/>
                <a:gd name="T38" fmla="*/ 40 w 52"/>
                <a:gd name="T39" fmla="*/ 343 h 381"/>
                <a:gd name="T40" fmla="*/ 37 w 52"/>
                <a:gd name="T41" fmla="*/ 334 h 381"/>
                <a:gd name="T42" fmla="*/ 31 w 52"/>
                <a:gd name="T43" fmla="*/ 314 h 381"/>
                <a:gd name="T44" fmla="*/ 25 w 52"/>
                <a:gd name="T45" fmla="*/ 295 h 381"/>
                <a:gd name="T46" fmla="*/ 21 w 52"/>
                <a:gd name="T47" fmla="*/ 275 h 381"/>
                <a:gd name="T48" fmla="*/ 16 w 52"/>
                <a:gd name="T49" fmla="*/ 255 h 381"/>
                <a:gd name="T50" fmla="*/ 6 w 52"/>
                <a:gd name="T51" fmla="*/ 192 h 381"/>
                <a:gd name="T52" fmla="*/ 4 w 52"/>
                <a:gd name="T53" fmla="*/ 128 h 381"/>
                <a:gd name="T54" fmla="*/ 7 w 52"/>
                <a:gd name="T55" fmla="*/ 63 h 381"/>
                <a:gd name="T56" fmla="*/ 17 w 52"/>
                <a:gd name="T57" fmla="*/ 0 h 381"/>
                <a:gd name="T58" fmla="*/ 17 w 52"/>
                <a:gd name="T59" fmla="*/ 0 h 381"/>
                <a:gd name="T60" fmla="*/ 17 w 52"/>
                <a:gd name="T61" fmla="*/ 0 h 381"/>
                <a:gd name="T62" fmla="*/ 17 w 52"/>
                <a:gd name="T63" fmla="*/ 0 h 381"/>
                <a:gd name="T64" fmla="*/ 17 w 52"/>
                <a:gd name="T65" fmla="*/ 0 h 381"/>
                <a:gd name="T66" fmla="*/ 17 w 52"/>
                <a:gd name="T6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3" name="Freeform 122"/>
            <p:cNvSpPr>
              <a:spLocks/>
            </p:cNvSpPr>
            <p:nvPr/>
          </p:nvSpPr>
          <p:spPr bwMode="auto">
            <a:xfrm>
              <a:off x="2260" y="1574"/>
              <a:ext cx="51" cy="85"/>
            </a:xfrm>
            <a:custGeom>
              <a:avLst/>
              <a:gdLst>
                <a:gd name="T0" fmla="*/ 99 w 102"/>
                <a:gd name="T1" fmla="*/ 1 h 171"/>
                <a:gd name="T2" fmla="*/ 99 w 102"/>
                <a:gd name="T3" fmla="*/ 30 h 171"/>
                <a:gd name="T4" fmla="*/ 99 w 102"/>
                <a:gd name="T5" fmla="*/ 60 h 171"/>
                <a:gd name="T6" fmla="*/ 93 w 102"/>
                <a:gd name="T7" fmla="*/ 89 h 171"/>
                <a:gd name="T8" fmla="*/ 80 w 102"/>
                <a:gd name="T9" fmla="*/ 116 h 171"/>
                <a:gd name="T10" fmla="*/ 74 w 102"/>
                <a:gd name="T11" fmla="*/ 124 h 171"/>
                <a:gd name="T12" fmla="*/ 64 w 102"/>
                <a:gd name="T13" fmla="*/ 130 h 171"/>
                <a:gd name="T14" fmla="*/ 55 w 102"/>
                <a:gd name="T15" fmla="*/ 135 h 171"/>
                <a:gd name="T16" fmla="*/ 46 w 102"/>
                <a:gd name="T17" fmla="*/ 140 h 171"/>
                <a:gd name="T18" fmla="*/ 36 w 102"/>
                <a:gd name="T19" fmla="*/ 144 h 171"/>
                <a:gd name="T20" fmla="*/ 25 w 102"/>
                <a:gd name="T21" fmla="*/ 149 h 171"/>
                <a:gd name="T22" fmla="*/ 15 w 102"/>
                <a:gd name="T23" fmla="*/ 152 h 171"/>
                <a:gd name="T24" fmla="*/ 6 w 102"/>
                <a:gd name="T25" fmla="*/ 157 h 171"/>
                <a:gd name="T26" fmla="*/ 2 w 102"/>
                <a:gd name="T27" fmla="*/ 160 h 171"/>
                <a:gd name="T28" fmla="*/ 0 w 102"/>
                <a:gd name="T29" fmla="*/ 165 h 171"/>
                <a:gd name="T30" fmla="*/ 0 w 102"/>
                <a:gd name="T31" fmla="*/ 170 h 171"/>
                <a:gd name="T32" fmla="*/ 4 w 102"/>
                <a:gd name="T33" fmla="*/ 171 h 171"/>
                <a:gd name="T34" fmla="*/ 17 w 102"/>
                <a:gd name="T35" fmla="*/ 167 h 171"/>
                <a:gd name="T36" fmla="*/ 30 w 102"/>
                <a:gd name="T37" fmla="*/ 164 h 171"/>
                <a:gd name="T38" fmla="*/ 42 w 102"/>
                <a:gd name="T39" fmla="*/ 158 h 171"/>
                <a:gd name="T40" fmla="*/ 54 w 102"/>
                <a:gd name="T41" fmla="*/ 151 h 171"/>
                <a:gd name="T42" fmla="*/ 64 w 102"/>
                <a:gd name="T43" fmla="*/ 143 h 171"/>
                <a:gd name="T44" fmla="*/ 74 w 102"/>
                <a:gd name="T45" fmla="*/ 134 h 171"/>
                <a:gd name="T46" fmla="*/ 82 w 102"/>
                <a:gd name="T47" fmla="*/ 124 h 171"/>
                <a:gd name="T48" fmla="*/ 90 w 102"/>
                <a:gd name="T49" fmla="*/ 113 h 171"/>
                <a:gd name="T50" fmla="*/ 100 w 102"/>
                <a:gd name="T51" fmla="*/ 88 h 171"/>
                <a:gd name="T52" fmla="*/ 102 w 102"/>
                <a:gd name="T53" fmla="*/ 58 h 171"/>
                <a:gd name="T54" fmla="*/ 101 w 102"/>
                <a:gd name="T55" fmla="*/ 28 h 171"/>
                <a:gd name="T56" fmla="*/ 99 w 102"/>
                <a:gd name="T57" fmla="*/ 0 h 171"/>
                <a:gd name="T58" fmla="*/ 99 w 102"/>
                <a:gd name="T59" fmla="*/ 0 h 171"/>
                <a:gd name="T60" fmla="*/ 99 w 102"/>
                <a:gd name="T61" fmla="*/ 0 h 171"/>
                <a:gd name="T62" fmla="*/ 99 w 102"/>
                <a:gd name="T63" fmla="*/ 0 h 171"/>
                <a:gd name="T64" fmla="*/ 99 w 102"/>
                <a:gd name="T65" fmla="*/ 1 h 171"/>
                <a:gd name="T66" fmla="*/ 99 w 102"/>
                <a:gd name="T67" fmla="*/ 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171">
                  <a:moveTo>
                    <a:pt x="99" y="1"/>
                  </a:moveTo>
                  <a:lnTo>
                    <a:pt x="99" y="30"/>
                  </a:lnTo>
                  <a:lnTo>
                    <a:pt x="99" y="60"/>
                  </a:lnTo>
                  <a:lnTo>
                    <a:pt x="93" y="89"/>
                  </a:lnTo>
                  <a:lnTo>
                    <a:pt x="80" y="116"/>
                  </a:lnTo>
                  <a:lnTo>
                    <a:pt x="74" y="124"/>
                  </a:lnTo>
                  <a:lnTo>
                    <a:pt x="64" y="130"/>
                  </a:lnTo>
                  <a:lnTo>
                    <a:pt x="55" y="135"/>
                  </a:lnTo>
                  <a:lnTo>
                    <a:pt x="46" y="140"/>
                  </a:lnTo>
                  <a:lnTo>
                    <a:pt x="36" y="144"/>
                  </a:lnTo>
                  <a:lnTo>
                    <a:pt x="25" y="149"/>
                  </a:lnTo>
                  <a:lnTo>
                    <a:pt x="15" y="152"/>
                  </a:lnTo>
                  <a:lnTo>
                    <a:pt x="6" y="157"/>
                  </a:lnTo>
                  <a:lnTo>
                    <a:pt x="2" y="160"/>
                  </a:lnTo>
                  <a:lnTo>
                    <a:pt x="0" y="165"/>
                  </a:lnTo>
                  <a:lnTo>
                    <a:pt x="0" y="170"/>
                  </a:lnTo>
                  <a:lnTo>
                    <a:pt x="4" y="171"/>
                  </a:lnTo>
                  <a:lnTo>
                    <a:pt x="17" y="167"/>
                  </a:lnTo>
                  <a:lnTo>
                    <a:pt x="30" y="164"/>
                  </a:lnTo>
                  <a:lnTo>
                    <a:pt x="42" y="158"/>
                  </a:lnTo>
                  <a:lnTo>
                    <a:pt x="54" y="151"/>
                  </a:lnTo>
                  <a:lnTo>
                    <a:pt x="64" y="143"/>
                  </a:lnTo>
                  <a:lnTo>
                    <a:pt x="74" y="134"/>
                  </a:lnTo>
                  <a:lnTo>
                    <a:pt x="82" y="124"/>
                  </a:lnTo>
                  <a:lnTo>
                    <a:pt x="90" y="113"/>
                  </a:lnTo>
                  <a:lnTo>
                    <a:pt x="100" y="88"/>
                  </a:lnTo>
                  <a:lnTo>
                    <a:pt x="102" y="58"/>
                  </a:lnTo>
                  <a:lnTo>
                    <a:pt x="101" y="28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4" name="Freeform 123"/>
            <p:cNvSpPr>
              <a:spLocks/>
            </p:cNvSpPr>
            <p:nvPr/>
          </p:nvSpPr>
          <p:spPr bwMode="auto">
            <a:xfrm>
              <a:off x="2293" y="1606"/>
              <a:ext cx="48" cy="87"/>
            </a:xfrm>
            <a:custGeom>
              <a:avLst/>
              <a:gdLst>
                <a:gd name="T0" fmla="*/ 80 w 96"/>
                <a:gd name="T1" fmla="*/ 0 h 174"/>
                <a:gd name="T2" fmla="*/ 87 w 96"/>
                <a:gd name="T3" fmla="*/ 18 h 174"/>
                <a:gd name="T4" fmla="*/ 90 w 96"/>
                <a:gd name="T5" fmla="*/ 36 h 174"/>
                <a:gd name="T6" fmla="*/ 92 w 96"/>
                <a:gd name="T7" fmla="*/ 52 h 174"/>
                <a:gd name="T8" fmla="*/ 90 w 96"/>
                <a:gd name="T9" fmla="*/ 69 h 174"/>
                <a:gd name="T10" fmla="*/ 86 w 96"/>
                <a:gd name="T11" fmla="*/ 85 h 174"/>
                <a:gd name="T12" fmla="*/ 78 w 96"/>
                <a:gd name="T13" fmla="*/ 100 h 174"/>
                <a:gd name="T14" fmla="*/ 67 w 96"/>
                <a:gd name="T15" fmla="*/ 115 h 174"/>
                <a:gd name="T16" fmla="*/ 55 w 96"/>
                <a:gd name="T17" fmla="*/ 129 h 174"/>
                <a:gd name="T18" fmla="*/ 49 w 96"/>
                <a:gd name="T19" fmla="*/ 133 h 174"/>
                <a:gd name="T20" fmla="*/ 43 w 96"/>
                <a:gd name="T21" fmla="*/ 138 h 174"/>
                <a:gd name="T22" fmla="*/ 36 w 96"/>
                <a:gd name="T23" fmla="*/ 143 h 174"/>
                <a:gd name="T24" fmla="*/ 30 w 96"/>
                <a:gd name="T25" fmla="*/ 147 h 174"/>
                <a:gd name="T26" fmla="*/ 24 w 96"/>
                <a:gd name="T27" fmla="*/ 151 h 174"/>
                <a:gd name="T28" fmla="*/ 18 w 96"/>
                <a:gd name="T29" fmla="*/ 155 h 174"/>
                <a:gd name="T30" fmla="*/ 11 w 96"/>
                <a:gd name="T31" fmla="*/ 160 h 174"/>
                <a:gd name="T32" fmla="*/ 5 w 96"/>
                <a:gd name="T33" fmla="*/ 163 h 174"/>
                <a:gd name="T34" fmla="*/ 3 w 96"/>
                <a:gd name="T35" fmla="*/ 166 h 174"/>
                <a:gd name="T36" fmla="*/ 0 w 96"/>
                <a:gd name="T37" fmla="*/ 168 h 174"/>
                <a:gd name="T38" fmla="*/ 0 w 96"/>
                <a:gd name="T39" fmla="*/ 171 h 174"/>
                <a:gd name="T40" fmla="*/ 3 w 96"/>
                <a:gd name="T41" fmla="*/ 174 h 174"/>
                <a:gd name="T42" fmla="*/ 11 w 96"/>
                <a:gd name="T43" fmla="*/ 174 h 174"/>
                <a:gd name="T44" fmla="*/ 19 w 96"/>
                <a:gd name="T45" fmla="*/ 170 h 174"/>
                <a:gd name="T46" fmla="*/ 26 w 96"/>
                <a:gd name="T47" fmla="*/ 167 h 174"/>
                <a:gd name="T48" fmla="*/ 32 w 96"/>
                <a:gd name="T49" fmla="*/ 161 h 174"/>
                <a:gd name="T50" fmla="*/ 39 w 96"/>
                <a:gd name="T51" fmla="*/ 155 h 174"/>
                <a:gd name="T52" fmla="*/ 44 w 96"/>
                <a:gd name="T53" fmla="*/ 151 h 174"/>
                <a:gd name="T54" fmla="*/ 51 w 96"/>
                <a:gd name="T55" fmla="*/ 145 h 174"/>
                <a:gd name="T56" fmla="*/ 57 w 96"/>
                <a:gd name="T57" fmla="*/ 139 h 174"/>
                <a:gd name="T58" fmla="*/ 63 w 96"/>
                <a:gd name="T59" fmla="*/ 133 h 174"/>
                <a:gd name="T60" fmla="*/ 68 w 96"/>
                <a:gd name="T61" fmla="*/ 127 h 174"/>
                <a:gd name="T62" fmla="*/ 73 w 96"/>
                <a:gd name="T63" fmla="*/ 121 h 174"/>
                <a:gd name="T64" fmla="*/ 78 w 96"/>
                <a:gd name="T65" fmla="*/ 114 h 174"/>
                <a:gd name="T66" fmla="*/ 92 w 96"/>
                <a:gd name="T67" fmla="*/ 85 h 174"/>
                <a:gd name="T68" fmla="*/ 96 w 96"/>
                <a:gd name="T69" fmla="*/ 57 h 174"/>
                <a:gd name="T70" fmla="*/ 92 w 96"/>
                <a:gd name="T71" fmla="*/ 29 h 174"/>
                <a:gd name="T72" fmla="*/ 80 w 96"/>
                <a:gd name="T73" fmla="*/ 0 h 174"/>
                <a:gd name="T74" fmla="*/ 80 w 96"/>
                <a:gd name="T75" fmla="*/ 0 h 174"/>
                <a:gd name="T76" fmla="*/ 80 w 96"/>
                <a:gd name="T77" fmla="*/ 0 h 174"/>
                <a:gd name="T78" fmla="*/ 80 w 96"/>
                <a:gd name="T79" fmla="*/ 0 h 174"/>
                <a:gd name="T80" fmla="*/ 80 w 96"/>
                <a:gd name="T81" fmla="*/ 0 h 174"/>
                <a:gd name="T82" fmla="*/ 80 w 96"/>
                <a:gd name="T8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174">
                  <a:moveTo>
                    <a:pt x="80" y="0"/>
                  </a:moveTo>
                  <a:lnTo>
                    <a:pt x="87" y="18"/>
                  </a:lnTo>
                  <a:lnTo>
                    <a:pt x="90" y="36"/>
                  </a:lnTo>
                  <a:lnTo>
                    <a:pt x="92" y="52"/>
                  </a:lnTo>
                  <a:lnTo>
                    <a:pt x="90" y="69"/>
                  </a:lnTo>
                  <a:lnTo>
                    <a:pt x="86" y="85"/>
                  </a:lnTo>
                  <a:lnTo>
                    <a:pt x="78" y="100"/>
                  </a:lnTo>
                  <a:lnTo>
                    <a:pt x="67" y="115"/>
                  </a:lnTo>
                  <a:lnTo>
                    <a:pt x="55" y="129"/>
                  </a:lnTo>
                  <a:lnTo>
                    <a:pt x="49" y="133"/>
                  </a:lnTo>
                  <a:lnTo>
                    <a:pt x="43" y="138"/>
                  </a:lnTo>
                  <a:lnTo>
                    <a:pt x="36" y="143"/>
                  </a:lnTo>
                  <a:lnTo>
                    <a:pt x="30" y="147"/>
                  </a:lnTo>
                  <a:lnTo>
                    <a:pt x="24" y="151"/>
                  </a:lnTo>
                  <a:lnTo>
                    <a:pt x="18" y="155"/>
                  </a:lnTo>
                  <a:lnTo>
                    <a:pt x="11" y="160"/>
                  </a:lnTo>
                  <a:lnTo>
                    <a:pt x="5" y="163"/>
                  </a:lnTo>
                  <a:lnTo>
                    <a:pt x="3" y="166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3" y="174"/>
                  </a:lnTo>
                  <a:lnTo>
                    <a:pt x="11" y="174"/>
                  </a:lnTo>
                  <a:lnTo>
                    <a:pt x="19" y="170"/>
                  </a:lnTo>
                  <a:lnTo>
                    <a:pt x="26" y="167"/>
                  </a:lnTo>
                  <a:lnTo>
                    <a:pt x="32" y="161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51" y="145"/>
                  </a:lnTo>
                  <a:lnTo>
                    <a:pt x="57" y="139"/>
                  </a:lnTo>
                  <a:lnTo>
                    <a:pt x="63" y="133"/>
                  </a:lnTo>
                  <a:lnTo>
                    <a:pt x="68" y="127"/>
                  </a:lnTo>
                  <a:lnTo>
                    <a:pt x="73" y="121"/>
                  </a:lnTo>
                  <a:lnTo>
                    <a:pt x="78" y="114"/>
                  </a:lnTo>
                  <a:lnTo>
                    <a:pt x="92" y="85"/>
                  </a:lnTo>
                  <a:lnTo>
                    <a:pt x="96" y="57"/>
                  </a:lnTo>
                  <a:lnTo>
                    <a:pt x="92" y="29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5" name="Freeform 124"/>
            <p:cNvSpPr>
              <a:spLocks/>
            </p:cNvSpPr>
            <p:nvPr/>
          </p:nvSpPr>
          <p:spPr bwMode="auto">
            <a:xfrm>
              <a:off x="2257" y="1632"/>
              <a:ext cx="277" cy="213"/>
            </a:xfrm>
            <a:custGeom>
              <a:avLst/>
              <a:gdLst>
                <a:gd name="T0" fmla="*/ 16 w 553"/>
                <a:gd name="T1" fmla="*/ 27 h 426"/>
                <a:gd name="T2" fmla="*/ 50 w 553"/>
                <a:gd name="T3" fmla="*/ 78 h 426"/>
                <a:gd name="T4" fmla="*/ 86 w 553"/>
                <a:gd name="T5" fmla="*/ 126 h 426"/>
                <a:gd name="T6" fmla="*/ 126 w 553"/>
                <a:gd name="T7" fmla="*/ 174 h 426"/>
                <a:gd name="T8" fmla="*/ 167 w 553"/>
                <a:gd name="T9" fmla="*/ 217 h 426"/>
                <a:gd name="T10" fmla="*/ 212 w 553"/>
                <a:gd name="T11" fmla="*/ 259 h 426"/>
                <a:gd name="T12" fmla="*/ 259 w 553"/>
                <a:gd name="T13" fmla="*/ 298 h 426"/>
                <a:gd name="T14" fmla="*/ 310 w 553"/>
                <a:gd name="T15" fmla="*/ 333 h 426"/>
                <a:gd name="T16" fmla="*/ 353 w 553"/>
                <a:gd name="T17" fmla="*/ 358 h 426"/>
                <a:gd name="T18" fmla="*/ 386 w 553"/>
                <a:gd name="T19" fmla="*/ 374 h 426"/>
                <a:gd name="T20" fmla="*/ 420 w 553"/>
                <a:gd name="T21" fmla="*/ 390 h 426"/>
                <a:gd name="T22" fmla="*/ 454 w 553"/>
                <a:gd name="T23" fmla="*/ 404 h 426"/>
                <a:gd name="T24" fmla="*/ 477 w 553"/>
                <a:gd name="T25" fmla="*/ 411 h 426"/>
                <a:gd name="T26" fmla="*/ 488 w 553"/>
                <a:gd name="T27" fmla="*/ 414 h 426"/>
                <a:gd name="T28" fmla="*/ 498 w 553"/>
                <a:gd name="T29" fmla="*/ 418 h 426"/>
                <a:gd name="T30" fmla="*/ 508 w 553"/>
                <a:gd name="T31" fmla="*/ 421 h 426"/>
                <a:gd name="T32" fmla="*/ 517 w 553"/>
                <a:gd name="T33" fmla="*/ 424 h 426"/>
                <a:gd name="T34" fmla="*/ 526 w 553"/>
                <a:gd name="T35" fmla="*/ 425 h 426"/>
                <a:gd name="T36" fmla="*/ 532 w 553"/>
                <a:gd name="T37" fmla="*/ 425 h 426"/>
                <a:gd name="T38" fmla="*/ 538 w 553"/>
                <a:gd name="T39" fmla="*/ 425 h 426"/>
                <a:gd name="T40" fmla="*/ 543 w 553"/>
                <a:gd name="T41" fmla="*/ 422 h 426"/>
                <a:gd name="T42" fmla="*/ 553 w 553"/>
                <a:gd name="T43" fmla="*/ 409 h 426"/>
                <a:gd name="T44" fmla="*/ 552 w 553"/>
                <a:gd name="T45" fmla="*/ 404 h 426"/>
                <a:gd name="T46" fmla="*/ 549 w 553"/>
                <a:gd name="T47" fmla="*/ 402 h 426"/>
                <a:gd name="T48" fmla="*/ 543 w 553"/>
                <a:gd name="T49" fmla="*/ 398 h 426"/>
                <a:gd name="T50" fmla="*/ 536 w 553"/>
                <a:gd name="T51" fmla="*/ 396 h 426"/>
                <a:gd name="T52" fmla="*/ 528 w 553"/>
                <a:gd name="T53" fmla="*/ 394 h 426"/>
                <a:gd name="T54" fmla="*/ 517 w 553"/>
                <a:gd name="T55" fmla="*/ 390 h 426"/>
                <a:gd name="T56" fmla="*/ 507 w 553"/>
                <a:gd name="T57" fmla="*/ 387 h 426"/>
                <a:gd name="T58" fmla="*/ 497 w 553"/>
                <a:gd name="T59" fmla="*/ 383 h 426"/>
                <a:gd name="T60" fmla="*/ 475 w 553"/>
                <a:gd name="T61" fmla="*/ 376 h 426"/>
                <a:gd name="T62" fmla="*/ 440 w 553"/>
                <a:gd name="T63" fmla="*/ 364 h 426"/>
                <a:gd name="T64" fmla="*/ 407 w 553"/>
                <a:gd name="T65" fmla="*/ 349 h 426"/>
                <a:gd name="T66" fmla="*/ 375 w 553"/>
                <a:gd name="T67" fmla="*/ 334 h 426"/>
                <a:gd name="T68" fmla="*/ 332 w 553"/>
                <a:gd name="T69" fmla="*/ 311 h 426"/>
                <a:gd name="T70" fmla="*/ 279 w 553"/>
                <a:gd name="T71" fmla="*/ 280 h 426"/>
                <a:gd name="T72" fmla="*/ 229 w 553"/>
                <a:gd name="T73" fmla="*/ 244 h 426"/>
                <a:gd name="T74" fmla="*/ 181 w 553"/>
                <a:gd name="T75" fmla="*/ 206 h 426"/>
                <a:gd name="T76" fmla="*/ 136 w 553"/>
                <a:gd name="T77" fmla="*/ 166 h 426"/>
                <a:gd name="T78" fmla="*/ 93 w 553"/>
                <a:gd name="T79" fmla="*/ 122 h 426"/>
                <a:gd name="T80" fmla="*/ 54 w 553"/>
                <a:gd name="T81" fmla="*/ 75 h 426"/>
                <a:gd name="T82" fmla="*/ 17 w 553"/>
                <a:gd name="T83" fmla="*/ 25 h 426"/>
                <a:gd name="T84" fmla="*/ 0 w 553"/>
                <a:gd name="T85" fmla="*/ 0 h 426"/>
                <a:gd name="T86" fmla="*/ 0 w 553"/>
                <a:gd name="T87" fmla="*/ 0 h 426"/>
                <a:gd name="T88" fmla="*/ 0 w 553"/>
                <a:gd name="T89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426">
                  <a:moveTo>
                    <a:pt x="0" y="1"/>
                  </a:moveTo>
                  <a:lnTo>
                    <a:pt x="16" y="27"/>
                  </a:lnTo>
                  <a:lnTo>
                    <a:pt x="32" y="53"/>
                  </a:lnTo>
                  <a:lnTo>
                    <a:pt x="50" y="78"/>
                  </a:lnTo>
                  <a:lnTo>
                    <a:pt x="68" y="102"/>
                  </a:lnTo>
                  <a:lnTo>
                    <a:pt x="86" y="126"/>
                  </a:lnTo>
                  <a:lnTo>
                    <a:pt x="105" y="151"/>
                  </a:lnTo>
                  <a:lnTo>
                    <a:pt x="126" y="174"/>
                  </a:lnTo>
                  <a:lnTo>
                    <a:pt x="146" y="195"/>
                  </a:lnTo>
                  <a:lnTo>
                    <a:pt x="167" y="217"/>
                  </a:lnTo>
                  <a:lnTo>
                    <a:pt x="189" y="239"/>
                  </a:lnTo>
                  <a:lnTo>
                    <a:pt x="212" y="259"/>
                  </a:lnTo>
                  <a:lnTo>
                    <a:pt x="235" y="278"/>
                  </a:lnTo>
                  <a:lnTo>
                    <a:pt x="259" y="298"/>
                  </a:lnTo>
                  <a:lnTo>
                    <a:pt x="285" y="315"/>
                  </a:lnTo>
                  <a:lnTo>
                    <a:pt x="310" y="333"/>
                  </a:lnTo>
                  <a:lnTo>
                    <a:pt x="337" y="349"/>
                  </a:lnTo>
                  <a:lnTo>
                    <a:pt x="353" y="358"/>
                  </a:lnTo>
                  <a:lnTo>
                    <a:pt x="369" y="366"/>
                  </a:lnTo>
                  <a:lnTo>
                    <a:pt x="386" y="374"/>
                  </a:lnTo>
                  <a:lnTo>
                    <a:pt x="402" y="382"/>
                  </a:lnTo>
                  <a:lnTo>
                    <a:pt x="420" y="390"/>
                  </a:lnTo>
                  <a:lnTo>
                    <a:pt x="437" y="397"/>
                  </a:lnTo>
                  <a:lnTo>
                    <a:pt x="454" y="404"/>
                  </a:lnTo>
                  <a:lnTo>
                    <a:pt x="471" y="410"/>
                  </a:lnTo>
                  <a:lnTo>
                    <a:pt x="477" y="411"/>
                  </a:lnTo>
                  <a:lnTo>
                    <a:pt x="482" y="413"/>
                  </a:lnTo>
                  <a:lnTo>
                    <a:pt x="488" y="414"/>
                  </a:lnTo>
                  <a:lnTo>
                    <a:pt x="492" y="417"/>
                  </a:lnTo>
                  <a:lnTo>
                    <a:pt x="498" y="418"/>
                  </a:lnTo>
                  <a:lnTo>
                    <a:pt x="502" y="420"/>
                  </a:lnTo>
                  <a:lnTo>
                    <a:pt x="508" y="421"/>
                  </a:lnTo>
                  <a:lnTo>
                    <a:pt x="514" y="422"/>
                  </a:lnTo>
                  <a:lnTo>
                    <a:pt x="517" y="424"/>
                  </a:lnTo>
                  <a:lnTo>
                    <a:pt x="522" y="424"/>
                  </a:lnTo>
                  <a:lnTo>
                    <a:pt x="526" y="425"/>
                  </a:lnTo>
                  <a:lnTo>
                    <a:pt x="529" y="425"/>
                  </a:lnTo>
                  <a:lnTo>
                    <a:pt x="532" y="425"/>
                  </a:lnTo>
                  <a:lnTo>
                    <a:pt x="537" y="426"/>
                  </a:lnTo>
                  <a:lnTo>
                    <a:pt x="538" y="425"/>
                  </a:lnTo>
                  <a:lnTo>
                    <a:pt x="535" y="424"/>
                  </a:lnTo>
                  <a:lnTo>
                    <a:pt x="543" y="422"/>
                  </a:lnTo>
                  <a:lnTo>
                    <a:pt x="551" y="417"/>
                  </a:lnTo>
                  <a:lnTo>
                    <a:pt x="553" y="409"/>
                  </a:lnTo>
                  <a:lnTo>
                    <a:pt x="549" y="403"/>
                  </a:lnTo>
                  <a:lnTo>
                    <a:pt x="552" y="404"/>
                  </a:lnTo>
                  <a:lnTo>
                    <a:pt x="551" y="403"/>
                  </a:lnTo>
                  <a:lnTo>
                    <a:pt x="549" y="402"/>
                  </a:lnTo>
                  <a:lnTo>
                    <a:pt x="546" y="401"/>
                  </a:lnTo>
                  <a:lnTo>
                    <a:pt x="543" y="398"/>
                  </a:lnTo>
                  <a:lnTo>
                    <a:pt x="539" y="397"/>
                  </a:lnTo>
                  <a:lnTo>
                    <a:pt x="536" y="396"/>
                  </a:lnTo>
                  <a:lnTo>
                    <a:pt x="532" y="395"/>
                  </a:lnTo>
                  <a:lnTo>
                    <a:pt x="528" y="394"/>
                  </a:lnTo>
                  <a:lnTo>
                    <a:pt x="522" y="392"/>
                  </a:lnTo>
                  <a:lnTo>
                    <a:pt x="517" y="390"/>
                  </a:lnTo>
                  <a:lnTo>
                    <a:pt x="513" y="389"/>
                  </a:lnTo>
                  <a:lnTo>
                    <a:pt x="507" y="387"/>
                  </a:lnTo>
                  <a:lnTo>
                    <a:pt x="502" y="386"/>
                  </a:lnTo>
                  <a:lnTo>
                    <a:pt x="497" y="383"/>
                  </a:lnTo>
                  <a:lnTo>
                    <a:pt x="492" y="382"/>
                  </a:lnTo>
                  <a:lnTo>
                    <a:pt x="475" y="376"/>
                  </a:lnTo>
                  <a:lnTo>
                    <a:pt x="458" y="371"/>
                  </a:lnTo>
                  <a:lnTo>
                    <a:pt x="440" y="364"/>
                  </a:lnTo>
                  <a:lnTo>
                    <a:pt x="424" y="357"/>
                  </a:lnTo>
                  <a:lnTo>
                    <a:pt x="407" y="349"/>
                  </a:lnTo>
                  <a:lnTo>
                    <a:pt x="391" y="342"/>
                  </a:lnTo>
                  <a:lnTo>
                    <a:pt x="375" y="334"/>
                  </a:lnTo>
                  <a:lnTo>
                    <a:pt x="358" y="326"/>
                  </a:lnTo>
                  <a:lnTo>
                    <a:pt x="332" y="311"/>
                  </a:lnTo>
                  <a:lnTo>
                    <a:pt x="305" y="296"/>
                  </a:lnTo>
                  <a:lnTo>
                    <a:pt x="279" y="280"/>
                  </a:lnTo>
                  <a:lnTo>
                    <a:pt x="254" y="262"/>
                  </a:lnTo>
                  <a:lnTo>
                    <a:pt x="229" y="244"/>
                  </a:lnTo>
                  <a:lnTo>
                    <a:pt x="205" y="225"/>
                  </a:lnTo>
                  <a:lnTo>
                    <a:pt x="181" y="206"/>
                  </a:lnTo>
                  <a:lnTo>
                    <a:pt x="159" y="186"/>
                  </a:lnTo>
                  <a:lnTo>
                    <a:pt x="136" y="166"/>
                  </a:lnTo>
                  <a:lnTo>
                    <a:pt x="114" y="144"/>
                  </a:lnTo>
                  <a:lnTo>
                    <a:pt x="93" y="122"/>
                  </a:lnTo>
                  <a:lnTo>
                    <a:pt x="74" y="99"/>
                  </a:lnTo>
                  <a:lnTo>
                    <a:pt x="54" y="75"/>
                  </a:lnTo>
                  <a:lnTo>
                    <a:pt x="36" y="50"/>
                  </a:lnTo>
                  <a:lnTo>
                    <a:pt x="17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6" name="Freeform 125"/>
            <p:cNvSpPr>
              <a:spLocks/>
            </p:cNvSpPr>
            <p:nvPr/>
          </p:nvSpPr>
          <p:spPr bwMode="auto">
            <a:xfrm>
              <a:off x="2301" y="1571"/>
              <a:ext cx="253" cy="187"/>
            </a:xfrm>
            <a:custGeom>
              <a:avLst/>
              <a:gdLst>
                <a:gd name="T0" fmla="*/ 7 w 507"/>
                <a:gd name="T1" fmla="*/ 11 h 374"/>
                <a:gd name="T2" fmla="*/ 20 w 507"/>
                <a:gd name="T3" fmla="*/ 31 h 374"/>
                <a:gd name="T4" fmla="*/ 32 w 507"/>
                <a:gd name="T5" fmla="*/ 46 h 374"/>
                <a:gd name="T6" fmla="*/ 41 w 507"/>
                <a:gd name="T7" fmla="*/ 56 h 374"/>
                <a:gd name="T8" fmla="*/ 50 w 507"/>
                <a:gd name="T9" fmla="*/ 65 h 374"/>
                <a:gd name="T10" fmla="*/ 60 w 507"/>
                <a:gd name="T11" fmla="*/ 73 h 374"/>
                <a:gd name="T12" fmla="*/ 76 w 507"/>
                <a:gd name="T13" fmla="*/ 87 h 374"/>
                <a:gd name="T14" fmla="*/ 100 w 507"/>
                <a:gd name="T15" fmla="*/ 104 h 374"/>
                <a:gd name="T16" fmla="*/ 125 w 507"/>
                <a:gd name="T17" fmla="*/ 119 h 374"/>
                <a:gd name="T18" fmla="*/ 151 w 507"/>
                <a:gd name="T19" fmla="*/ 132 h 374"/>
                <a:gd name="T20" fmla="*/ 177 w 507"/>
                <a:gd name="T21" fmla="*/ 142 h 374"/>
                <a:gd name="T22" fmla="*/ 202 w 507"/>
                <a:gd name="T23" fmla="*/ 149 h 374"/>
                <a:gd name="T24" fmla="*/ 229 w 507"/>
                <a:gd name="T25" fmla="*/ 155 h 374"/>
                <a:gd name="T26" fmla="*/ 255 w 507"/>
                <a:gd name="T27" fmla="*/ 161 h 374"/>
                <a:gd name="T28" fmla="*/ 281 w 507"/>
                <a:gd name="T29" fmla="*/ 169 h 374"/>
                <a:gd name="T30" fmla="*/ 306 w 507"/>
                <a:gd name="T31" fmla="*/ 177 h 374"/>
                <a:gd name="T32" fmla="*/ 330 w 507"/>
                <a:gd name="T33" fmla="*/ 188 h 374"/>
                <a:gd name="T34" fmla="*/ 355 w 507"/>
                <a:gd name="T35" fmla="*/ 200 h 374"/>
                <a:gd name="T36" fmla="*/ 389 w 507"/>
                <a:gd name="T37" fmla="*/ 222 h 374"/>
                <a:gd name="T38" fmla="*/ 431 w 507"/>
                <a:gd name="T39" fmla="*/ 259 h 374"/>
                <a:gd name="T40" fmla="*/ 465 w 507"/>
                <a:gd name="T41" fmla="*/ 300 h 374"/>
                <a:gd name="T42" fmla="*/ 493 w 507"/>
                <a:gd name="T43" fmla="*/ 347 h 374"/>
                <a:gd name="T44" fmla="*/ 506 w 507"/>
                <a:gd name="T45" fmla="*/ 374 h 374"/>
                <a:gd name="T46" fmla="*/ 507 w 507"/>
                <a:gd name="T47" fmla="*/ 373 h 374"/>
                <a:gd name="T48" fmla="*/ 497 w 507"/>
                <a:gd name="T49" fmla="*/ 347 h 374"/>
                <a:gd name="T50" fmla="*/ 474 w 507"/>
                <a:gd name="T51" fmla="*/ 300 h 374"/>
                <a:gd name="T52" fmla="*/ 447 w 507"/>
                <a:gd name="T53" fmla="*/ 259 h 374"/>
                <a:gd name="T54" fmla="*/ 412 w 507"/>
                <a:gd name="T55" fmla="*/ 221 h 374"/>
                <a:gd name="T56" fmla="*/ 371 w 507"/>
                <a:gd name="T57" fmla="*/ 190 h 374"/>
                <a:gd name="T58" fmla="*/ 327 w 507"/>
                <a:gd name="T59" fmla="*/ 167 h 374"/>
                <a:gd name="T60" fmla="*/ 282 w 507"/>
                <a:gd name="T61" fmla="*/ 150 h 374"/>
                <a:gd name="T62" fmla="*/ 234 w 507"/>
                <a:gd name="T63" fmla="*/ 139 h 374"/>
                <a:gd name="T64" fmla="*/ 194 w 507"/>
                <a:gd name="T65" fmla="*/ 130 h 374"/>
                <a:gd name="T66" fmla="*/ 163 w 507"/>
                <a:gd name="T67" fmla="*/ 121 h 374"/>
                <a:gd name="T68" fmla="*/ 134 w 507"/>
                <a:gd name="T69" fmla="*/ 109 h 374"/>
                <a:gd name="T70" fmla="*/ 106 w 507"/>
                <a:gd name="T71" fmla="*/ 96 h 374"/>
                <a:gd name="T72" fmla="*/ 84 w 507"/>
                <a:gd name="T73" fmla="*/ 85 h 374"/>
                <a:gd name="T74" fmla="*/ 70 w 507"/>
                <a:gd name="T75" fmla="*/ 76 h 374"/>
                <a:gd name="T76" fmla="*/ 56 w 507"/>
                <a:gd name="T77" fmla="*/ 64 h 374"/>
                <a:gd name="T78" fmla="*/ 42 w 507"/>
                <a:gd name="T79" fmla="*/ 54 h 374"/>
                <a:gd name="T80" fmla="*/ 31 w 507"/>
                <a:gd name="T81" fmla="*/ 42 h 374"/>
                <a:gd name="T82" fmla="*/ 22 w 507"/>
                <a:gd name="T83" fmla="*/ 31 h 374"/>
                <a:gd name="T84" fmla="*/ 13 w 507"/>
                <a:gd name="T85" fmla="*/ 18 h 374"/>
                <a:gd name="T86" fmla="*/ 4 w 507"/>
                <a:gd name="T87" fmla="*/ 5 h 374"/>
                <a:gd name="T88" fmla="*/ 0 w 507"/>
                <a:gd name="T89" fmla="*/ 0 h 374"/>
                <a:gd name="T90" fmla="*/ 0 w 507"/>
                <a:gd name="T91" fmla="*/ 0 h 374"/>
                <a:gd name="T92" fmla="*/ 0 w 507"/>
                <a:gd name="T9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7" h="374">
                  <a:moveTo>
                    <a:pt x="0" y="1"/>
                  </a:moveTo>
                  <a:lnTo>
                    <a:pt x="7" y="11"/>
                  </a:lnTo>
                  <a:lnTo>
                    <a:pt x="13" y="20"/>
                  </a:lnTo>
                  <a:lnTo>
                    <a:pt x="20" y="31"/>
                  </a:lnTo>
                  <a:lnTo>
                    <a:pt x="28" y="41"/>
                  </a:lnTo>
                  <a:lnTo>
                    <a:pt x="32" y="46"/>
                  </a:lnTo>
                  <a:lnTo>
                    <a:pt x="36" y="50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5" y="70"/>
                  </a:lnTo>
                  <a:lnTo>
                    <a:pt x="60" y="73"/>
                  </a:lnTo>
                  <a:lnTo>
                    <a:pt x="64" y="78"/>
                  </a:lnTo>
                  <a:lnTo>
                    <a:pt x="76" y="87"/>
                  </a:lnTo>
                  <a:lnTo>
                    <a:pt x="87" y="96"/>
                  </a:lnTo>
                  <a:lnTo>
                    <a:pt x="100" y="104"/>
                  </a:lnTo>
                  <a:lnTo>
                    <a:pt x="113" y="112"/>
                  </a:lnTo>
                  <a:lnTo>
                    <a:pt x="125" y="119"/>
                  </a:lnTo>
                  <a:lnTo>
                    <a:pt x="138" y="126"/>
                  </a:lnTo>
                  <a:lnTo>
                    <a:pt x="151" y="132"/>
                  </a:lnTo>
                  <a:lnTo>
                    <a:pt x="164" y="138"/>
                  </a:lnTo>
                  <a:lnTo>
                    <a:pt x="177" y="142"/>
                  </a:lnTo>
                  <a:lnTo>
                    <a:pt x="190" y="147"/>
                  </a:lnTo>
                  <a:lnTo>
                    <a:pt x="202" y="149"/>
                  </a:lnTo>
                  <a:lnTo>
                    <a:pt x="215" y="153"/>
                  </a:lnTo>
                  <a:lnTo>
                    <a:pt x="229" y="155"/>
                  </a:lnTo>
                  <a:lnTo>
                    <a:pt x="242" y="159"/>
                  </a:lnTo>
                  <a:lnTo>
                    <a:pt x="255" y="161"/>
                  </a:lnTo>
                  <a:lnTo>
                    <a:pt x="268" y="164"/>
                  </a:lnTo>
                  <a:lnTo>
                    <a:pt x="281" y="169"/>
                  </a:lnTo>
                  <a:lnTo>
                    <a:pt x="293" y="172"/>
                  </a:lnTo>
                  <a:lnTo>
                    <a:pt x="306" y="177"/>
                  </a:lnTo>
                  <a:lnTo>
                    <a:pt x="319" y="183"/>
                  </a:lnTo>
                  <a:lnTo>
                    <a:pt x="330" y="188"/>
                  </a:lnTo>
                  <a:lnTo>
                    <a:pt x="343" y="194"/>
                  </a:lnTo>
                  <a:lnTo>
                    <a:pt x="355" y="200"/>
                  </a:lnTo>
                  <a:lnTo>
                    <a:pt x="366" y="207"/>
                  </a:lnTo>
                  <a:lnTo>
                    <a:pt x="389" y="222"/>
                  </a:lnTo>
                  <a:lnTo>
                    <a:pt x="411" y="239"/>
                  </a:lnTo>
                  <a:lnTo>
                    <a:pt x="431" y="259"/>
                  </a:lnTo>
                  <a:lnTo>
                    <a:pt x="449" y="278"/>
                  </a:lnTo>
                  <a:lnTo>
                    <a:pt x="465" y="300"/>
                  </a:lnTo>
                  <a:lnTo>
                    <a:pt x="479" y="323"/>
                  </a:lnTo>
                  <a:lnTo>
                    <a:pt x="493" y="347"/>
                  </a:lnTo>
                  <a:lnTo>
                    <a:pt x="504" y="373"/>
                  </a:lnTo>
                  <a:lnTo>
                    <a:pt x="506" y="374"/>
                  </a:lnTo>
                  <a:lnTo>
                    <a:pt x="506" y="374"/>
                  </a:lnTo>
                  <a:lnTo>
                    <a:pt x="507" y="373"/>
                  </a:lnTo>
                  <a:lnTo>
                    <a:pt x="507" y="372"/>
                  </a:lnTo>
                  <a:lnTo>
                    <a:pt x="497" y="347"/>
                  </a:lnTo>
                  <a:lnTo>
                    <a:pt x="487" y="323"/>
                  </a:lnTo>
                  <a:lnTo>
                    <a:pt x="474" y="300"/>
                  </a:lnTo>
                  <a:lnTo>
                    <a:pt x="462" y="278"/>
                  </a:lnTo>
                  <a:lnTo>
                    <a:pt x="447" y="259"/>
                  </a:lnTo>
                  <a:lnTo>
                    <a:pt x="431" y="239"/>
                  </a:lnTo>
                  <a:lnTo>
                    <a:pt x="412" y="221"/>
                  </a:lnTo>
                  <a:lnTo>
                    <a:pt x="391" y="203"/>
                  </a:lnTo>
                  <a:lnTo>
                    <a:pt x="371" y="190"/>
                  </a:lnTo>
                  <a:lnTo>
                    <a:pt x="350" y="177"/>
                  </a:lnTo>
                  <a:lnTo>
                    <a:pt x="327" y="167"/>
                  </a:lnTo>
                  <a:lnTo>
                    <a:pt x="305" y="159"/>
                  </a:lnTo>
                  <a:lnTo>
                    <a:pt x="282" y="150"/>
                  </a:lnTo>
                  <a:lnTo>
                    <a:pt x="258" y="145"/>
                  </a:lnTo>
                  <a:lnTo>
                    <a:pt x="234" y="139"/>
                  </a:lnTo>
                  <a:lnTo>
                    <a:pt x="209" y="133"/>
                  </a:lnTo>
                  <a:lnTo>
                    <a:pt x="194" y="130"/>
                  </a:lnTo>
                  <a:lnTo>
                    <a:pt x="178" y="125"/>
                  </a:lnTo>
                  <a:lnTo>
                    <a:pt x="163" y="121"/>
                  </a:lnTo>
                  <a:lnTo>
                    <a:pt x="149" y="115"/>
                  </a:lnTo>
                  <a:lnTo>
                    <a:pt x="134" y="109"/>
                  </a:lnTo>
                  <a:lnTo>
                    <a:pt x="119" y="103"/>
                  </a:lnTo>
                  <a:lnTo>
                    <a:pt x="106" y="96"/>
                  </a:lnTo>
                  <a:lnTo>
                    <a:pt x="92" y="89"/>
                  </a:lnTo>
                  <a:lnTo>
                    <a:pt x="84" y="85"/>
                  </a:lnTo>
                  <a:lnTo>
                    <a:pt x="77" y="80"/>
                  </a:lnTo>
                  <a:lnTo>
                    <a:pt x="70" y="76"/>
                  </a:lnTo>
                  <a:lnTo>
                    <a:pt x="63" y="70"/>
                  </a:lnTo>
                  <a:lnTo>
                    <a:pt x="56" y="64"/>
                  </a:lnTo>
                  <a:lnTo>
                    <a:pt x="49" y="59"/>
                  </a:lnTo>
                  <a:lnTo>
                    <a:pt x="42" y="54"/>
                  </a:lnTo>
                  <a:lnTo>
                    <a:pt x="36" y="48"/>
                  </a:lnTo>
                  <a:lnTo>
                    <a:pt x="31" y="42"/>
                  </a:lnTo>
                  <a:lnTo>
                    <a:pt x="26" y="36"/>
                  </a:lnTo>
                  <a:lnTo>
                    <a:pt x="22" y="31"/>
                  </a:lnTo>
                  <a:lnTo>
                    <a:pt x="18" y="24"/>
                  </a:lnTo>
                  <a:lnTo>
                    <a:pt x="13" y="18"/>
                  </a:lnTo>
                  <a:lnTo>
                    <a:pt x="9" y="12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7" name="Freeform 126"/>
            <p:cNvSpPr>
              <a:spLocks/>
            </p:cNvSpPr>
            <p:nvPr/>
          </p:nvSpPr>
          <p:spPr bwMode="auto">
            <a:xfrm>
              <a:off x="2594" y="1476"/>
              <a:ext cx="65" cy="95"/>
            </a:xfrm>
            <a:custGeom>
              <a:avLst/>
              <a:gdLst>
                <a:gd name="T0" fmla="*/ 130 w 130"/>
                <a:gd name="T1" fmla="*/ 0 h 190"/>
                <a:gd name="T2" fmla="*/ 124 w 130"/>
                <a:gd name="T3" fmla="*/ 11 h 190"/>
                <a:gd name="T4" fmla="*/ 118 w 130"/>
                <a:gd name="T5" fmla="*/ 23 h 190"/>
                <a:gd name="T6" fmla="*/ 112 w 130"/>
                <a:gd name="T7" fmla="*/ 34 h 190"/>
                <a:gd name="T8" fmla="*/ 106 w 130"/>
                <a:gd name="T9" fmla="*/ 46 h 190"/>
                <a:gd name="T10" fmla="*/ 99 w 130"/>
                <a:gd name="T11" fmla="*/ 57 h 190"/>
                <a:gd name="T12" fmla="*/ 94 w 130"/>
                <a:gd name="T13" fmla="*/ 70 h 190"/>
                <a:gd name="T14" fmla="*/ 88 w 130"/>
                <a:gd name="T15" fmla="*/ 81 h 190"/>
                <a:gd name="T16" fmla="*/ 81 w 130"/>
                <a:gd name="T17" fmla="*/ 93 h 190"/>
                <a:gd name="T18" fmla="*/ 73 w 130"/>
                <a:gd name="T19" fmla="*/ 104 h 190"/>
                <a:gd name="T20" fmla="*/ 65 w 130"/>
                <a:gd name="T21" fmla="*/ 116 h 190"/>
                <a:gd name="T22" fmla="*/ 54 w 130"/>
                <a:gd name="T23" fmla="*/ 126 h 190"/>
                <a:gd name="T24" fmla="*/ 45 w 130"/>
                <a:gd name="T25" fmla="*/ 137 h 190"/>
                <a:gd name="T26" fmla="*/ 35 w 130"/>
                <a:gd name="T27" fmla="*/ 146 h 190"/>
                <a:gd name="T28" fmla="*/ 24 w 130"/>
                <a:gd name="T29" fmla="*/ 155 h 190"/>
                <a:gd name="T30" fmla="*/ 14 w 130"/>
                <a:gd name="T31" fmla="*/ 166 h 190"/>
                <a:gd name="T32" fmla="*/ 4 w 130"/>
                <a:gd name="T33" fmla="*/ 175 h 190"/>
                <a:gd name="T34" fmla="*/ 1 w 130"/>
                <a:gd name="T35" fmla="*/ 179 h 190"/>
                <a:gd name="T36" fmla="*/ 0 w 130"/>
                <a:gd name="T37" fmla="*/ 185 h 190"/>
                <a:gd name="T38" fmla="*/ 2 w 130"/>
                <a:gd name="T39" fmla="*/ 190 h 190"/>
                <a:gd name="T40" fmla="*/ 7 w 130"/>
                <a:gd name="T41" fmla="*/ 190 h 190"/>
                <a:gd name="T42" fmla="*/ 17 w 130"/>
                <a:gd name="T43" fmla="*/ 183 h 190"/>
                <a:gd name="T44" fmla="*/ 28 w 130"/>
                <a:gd name="T45" fmla="*/ 175 h 190"/>
                <a:gd name="T46" fmla="*/ 37 w 130"/>
                <a:gd name="T47" fmla="*/ 166 h 190"/>
                <a:gd name="T48" fmla="*/ 45 w 130"/>
                <a:gd name="T49" fmla="*/ 155 h 190"/>
                <a:gd name="T50" fmla="*/ 54 w 130"/>
                <a:gd name="T51" fmla="*/ 145 h 190"/>
                <a:gd name="T52" fmla="*/ 61 w 130"/>
                <a:gd name="T53" fmla="*/ 134 h 190"/>
                <a:gd name="T54" fmla="*/ 69 w 130"/>
                <a:gd name="T55" fmla="*/ 124 h 190"/>
                <a:gd name="T56" fmla="*/ 76 w 130"/>
                <a:gd name="T57" fmla="*/ 114 h 190"/>
                <a:gd name="T58" fmla="*/ 84 w 130"/>
                <a:gd name="T59" fmla="*/ 100 h 190"/>
                <a:gd name="T60" fmla="*/ 91 w 130"/>
                <a:gd name="T61" fmla="*/ 86 h 190"/>
                <a:gd name="T62" fmla="*/ 98 w 130"/>
                <a:gd name="T63" fmla="*/ 71 h 190"/>
                <a:gd name="T64" fmla="*/ 104 w 130"/>
                <a:gd name="T65" fmla="*/ 57 h 190"/>
                <a:gd name="T66" fmla="*/ 110 w 130"/>
                <a:gd name="T67" fmla="*/ 42 h 190"/>
                <a:gd name="T68" fmla="*/ 117 w 130"/>
                <a:gd name="T69" fmla="*/ 28 h 190"/>
                <a:gd name="T70" fmla="*/ 124 w 130"/>
                <a:gd name="T71" fmla="*/ 13 h 190"/>
                <a:gd name="T72" fmla="*/ 130 w 130"/>
                <a:gd name="T73" fmla="*/ 0 h 190"/>
                <a:gd name="T74" fmla="*/ 130 w 130"/>
                <a:gd name="T75" fmla="*/ 0 h 190"/>
                <a:gd name="T76" fmla="*/ 130 w 130"/>
                <a:gd name="T77" fmla="*/ 0 h 190"/>
                <a:gd name="T78" fmla="*/ 130 w 130"/>
                <a:gd name="T79" fmla="*/ 0 h 190"/>
                <a:gd name="T80" fmla="*/ 130 w 130"/>
                <a:gd name="T81" fmla="*/ 0 h 190"/>
                <a:gd name="T82" fmla="*/ 130 w 130"/>
                <a:gd name="T8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8" name="Freeform 127"/>
            <p:cNvSpPr>
              <a:spLocks/>
            </p:cNvSpPr>
            <p:nvPr/>
          </p:nvSpPr>
          <p:spPr bwMode="auto">
            <a:xfrm>
              <a:off x="2522" y="1783"/>
              <a:ext cx="104" cy="58"/>
            </a:xfrm>
            <a:custGeom>
              <a:avLst/>
              <a:gdLst>
                <a:gd name="T0" fmla="*/ 209 w 209"/>
                <a:gd name="T1" fmla="*/ 0 h 115"/>
                <a:gd name="T2" fmla="*/ 195 w 209"/>
                <a:gd name="T3" fmla="*/ 9 h 115"/>
                <a:gd name="T4" fmla="*/ 180 w 209"/>
                <a:gd name="T5" fmla="*/ 18 h 115"/>
                <a:gd name="T6" fmla="*/ 166 w 209"/>
                <a:gd name="T7" fmla="*/ 28 h 115"/>
                <a:gd name="T8" fmla="*/ 152 w 209"/>
                <a:gd name="T9" fmla="*/ 38 h 115"/>
                <a:gd name="T10" fmla="*/ 138 w 209"/>
                <a:gd name="T11" fmla="*/ 47 h 115"/>
                <a:gd name="T12" fmla="*/ 125 w 209"/>
                <a:gd name="T13" fmla="*/ 56 h 115"/>
                <a:gd name="T14" fmla="*/ 111 w 209"/>
                <a:gd name="T15" fmla="*/ 64 h 115"/>
                <a:gd name="T16" fmla="*/ 97 w 209"/>
                <a:gd name="T17" fmla="*/ 71 h 115"/>
                <a:gd name="T18" fmla="*/ 84 w 209"/>
                <a:gd name="T19" fmla="*/ 77 h 115"/>
                <a:gd name="T20" fmla="*/ 73 w 209"/>
                <a:gd name="T21" fmla="*/ 81 h 115"/>
                <a:gd name="T22" fmla="*/ 62 w 209"/>
                <a:gd name="T23" fmla="*/ 86 h 115"/>
                <a:gd name="T24" fmla="*/ 51 w 209"/>
                <a:gd name="T25" fmla="*/ 89 h 115"/>
                <a:gd name="T26" fmla="*/ 40 w 209"/>
                <a:gd name="T27" fmla="*/ 94 h 115"/>
                <a:gd name="T28" fmla="*/ 29 w 209"/>
                <a:gd name="T29" fmla="*/ 98 h 115"/>
                <a:gd name="T30" fmla="*/ 17 w 209"/>
                <a:gd name="T31" fmla="*/ 101 h 115"/>
                <a:gd name="T32" fmla="*/ 5 w 209"/>
                <a:gd name="T33" fmla="*/ 106 h 115"/>
                <a:gd name="T34" fmla="*/ 2 w 209"/>
                <a:gd name="T35" fmla="*/ 108 h 115"/>
                <a:gd name="T36" fmla="*/ 0 w 209"/>
                <a:gd name="T37" fmla="*/ 110 h 115"/>
                <a:gd name="T38" fmla="*/ 0 w 209"/>
                <a:gd name="T39" fmla="*/ 114 h 115"/>
                <a:gd name="T40" fmla="*/ 4 w 209"/>
                <a:gd name="T41" fmla="*/ 115 h 115"/>
                <a:gd name="T42" fmla="*/ 17 w 209"/>
                <a:gd name="T43" fmla="*/ 115 h 115"/>
                <a:gd name="T44" fmla="*/ 32 w 209"/>
                <a:gd name="T45" fmla="*/ 111 h 115"/>
                <a:gd name="T46" fmla="*/ 47 w 209"/>
                <a:gd name="T47" fmla="*/ 107 h 115"/>
                <a:gd name="T48" fmla="*/ 62 w 209"/>
                <a:gd name="T49" fmla="*/ 101 h 115"/>
                <a:gd name="T50" fmla="*/ 76 w 209"/>
                <a:gd name="T51" fmla="*/ 94 h 115"/>
                <a:gd name="T52" fmla="*/ 90 w 209"/>
                <a:gd name="T53" fmla="*/ 86 h 115"/>
                <a:gd name="T54" fmla="*/ 104 w 209"/>
                <a:gd name="T55" fmla="*/ 79 h 115"/>
                <a:gd name="T56" fmla="*/ 117 w 209"/>
                <a:gd name="T57" fmla="*/ 72 h 115"/>
                <a:gd name="T58" fmla="*/ 129 w 209"/>
                <a:gd name="T59" fmla="*/ 65 h 115"/>
                <a:gd name="T60" fmla="*/ 142 w 209"/>
                <a:gd name="T61" fmla="*/ 57 h 115"/>
                <a:gd name="T62" fmla="*/ 153 w 209"/>
                <a:gd name="T63" fmla="*/ 48 h 115"/>
                <a:gd name="T64" fmla="*/ 165 w 209"/>
                <a:gd name="T65" fmla="*/ 39 h 115"/>
                <a:gd name="T66" fmla="*/ 176 w 209"/>
                <a:gd name="T67" fmla="*/ 30 h 115"/>
                <a:gd name="T68" fmla="*/ 188 w 209"/>
                <a:gd name="T69" fmla="*/ 19 h 115"/>
                <a:gd name="T70" fmla="*/ 198 w 209"/>
                <a:gd name="T71" fmla="*/ 10 h 115"/>
                <a:gd name="T72" fmla="*/ 209 w 209"/>
                <a:gd name="T73" fmla="*/ 0 h 115"/>
                <a:gd name="T74" fmla="*/ 209 w 209"/>
                <a:gd name="T75" fmla="*/ 0 h 115"/>
                <a:gd name="T76" fmla="*/ 209 w 209"/>
                <a:gd name="T77" fmla="*/ 0 h 115"/>
                <a:gd name="T78" fmla="*/ 209 w 209"/>
                <a:gd name="T79" fmla="*/ 0 h 115"/>
                <a:gd name="T80" fmla="*/ 209 w 209"/>
                <a:gd name="T81" fmla="*/ 0 h 115"/>
                <a:gd name="T82" fmla="*/ 209 w 209"/>
                <a:gd name="T8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" h="115">
                  <a:moveTo>
                    <a:pt x="209" y="0"/>
                  </a:moveTo>
                  <a:lnTo>
                    <a:pt x="195" y="9"/>
                  </a:lnTo>
                  <a:lnTo>
                    <a:pt x="180" y="18"/>
                  </a:lnTo>
                  <a:lnTo>
                    <a:pt x="166" y="28"/>
                  </a:lnTo>
                  <a:lnTo>
                    <a:pt x="152" y="38"/>
                  </a:lnTo>
                  <a:lnTo>
                    <a:pt x="138" y="47"/>
                  </a:lnTo>
                  <a:lnTo>
                    <a:pt x="125" y="56"/>
                  </a:lnTo>
                  <a:lnTo>
                    <a:pt x="111" y="64"/>
                  </a:lnTo>
                  <a:lnTo>
                    <a:pt x="97" y="71"/>
                  </a:lnTo>
                  <a:lnTo>
                    <a:pt x="84" y="77"/>
                  </a:lnTo>
                  <a:lnTo>
                    <a:pt x="73" y="81"/>
                  </a:lnTo>
                  <a:lnTo>
                    <a:pt x="62" y="86"/>
                  </a:lnTo>
                  <a:lnTo>
                    <a:pt x="51" y="89"/>
                  </a:lnTo>
                  <a:lnTo>
                    <a:pt x="40" y="94"/>
                  </a:lnTo>
                  <a:lnTo>
                    <a:pt x="29" y="98"/>
                  </a:lnTo>
                  <a:lnTo>
                    <a:pt x="17" y="101"/>
                  </a:lnTo>
                  <a:lnTo>
                    <a:pt x="5" y="106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4" y="115"/>
                  </a:lnTo>
                  <a:lnTo>
                    <a:pt x="17" y="115"/>
                  </a:lnTo>
                  <a:lnTo>
                    <a:pt x="32" y="111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76" y="94"/>
                  </a:lnTo>
                  <a:lnTo>
                    <a:pt x="90" y="86"/>
                  </a:lnTo>
                  <a:lnTo>
                    <a:pt x="104" y="79"/>
                  </a:lnTo>
                  <a:lnTo>
                    <a:pt x="117" y="72"/>
                  </a:lnTo>
                  <a:lnTo>
                    <a:pt x="129" y="65"/>
                  </a:lnTo>
                  <a:lnTo>
                    <a:pt x="142" y="57"/>
                  </a:lnTo>
                  <a:lnTo>
                    <a:pt x="153" y="48"/>
                  </a:lnTo>
                  <a:lnTo>
                    <a:pt x="165" y="39"/>
                  </a:lnTo>
                  <a:lnTo>
                    <a:pt x="176" y="30"/>
                  </a:lnTo>
                  <a:lnTo>
                    <a:pt x="188" y="19"/>
                  </a:lnTo>
                  <a:lnTo>
                    <a:pt x="198" y="1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9" name="Freeform 128"/>
            <p:cNvSpPr>
              <a:spLocks/>
            </p:cNvSpPr>
            <p:nvPr/>
          </p:nvSpPr>
          <p:spPr bwMode="auto">
            <a:xfrm>
              <a:off x="2158" y="1422"/>
              <a:ext cx="155" cy="174"/>
            </a:xfrm>
            <a:custGeom>
              <a:avLst/>
              <a:gdLst>
                <a:gd name="T0" fmla="*/ 300 w 309"/>
                <a:gd name="T1" fmla="*/ 333 h 349"/>
                <a:gd name="T2" fmla="*/ 283 w 309"/>
                <a:gd name="T3" fmla="*/ 302 h 349"/>
                <a:gd name="T4" fmla="*/ 270 w 309"/>
                <a:gd name="T5" fmla="*/ 271 h 349"/>
                <a:gd name="T6" fmla="*/ 257 w 309"/>
                <a:gd name="T7" fmla="*/ 238 h 349"/>
                <a:gd name="T8" fmla="*/ 248 w 309"/>
                <a:gd name="T9" fmla="*/ 209 h 349"/>
                <a:gd name="T10" fmla="*/ 241 w 309"/>
                <a:gd name="T11" fmla="*/ 185 h 349"/>
                <a:gd name="T12" fmla="*/ 232 w 309"/>
                <a:gd name="T13" fmla="*/ 160 h 349"/>
                <a:gd name="T14" fmla="*/ 217 w 309"/>
                <a:gd name="T15" fmla="*/ 141 h 349"/>
                <a:gd name="T16" fmla="*/ 202 w 309"/>
                <a:gd name="T17" fmla="*/ 128 h 349"/>
                <a:gd name="T18" fmla="*/ 190 w 309"/>
                <a:gd name="T19" fmla="*/ 120 h 349"/>
                <a:gd name="T20" fmla="*/ 179 w 309"/>
                <a:gd name="T21" fmla="*/ 112 h 349"/>
                <a:gd name="T22" fmla="*/ 166 w 309"/>
                <a:gd name="T23" fmla="*/ 104 h 349"/>
                <a:gd name="T24" fmla="*/ 156 w 309"/>
                <a:gd name="T25" fmla="*/ 96 h 349"/>
                <a:gd name="T26" fmla="*/ 147 w 309"/>
                <a:gd name="T27" fmla="*/ 87 h 349"/>
                <a:gd name="T28" fmla="*/ 138 w 309"/>
                <a:gd name="T29" fmla="*/ 79 h 349"/>
                <a:gd name="T30" fmla="*/ 129 w 309"/>
                <a:gd name="T31" fmla="*/ 72 h 349"/>
                <a:gd name="T32" fmla="*/ 115 w 309"/>
                <a:gd name="T33" fmla="*/ 65 h 349"/>
                <a:gd name="T34" fmla="*/ 99 w 309"/>
                <a:gd name="T35" fmla="*/ 58 h 349"/>
                <a:gd name="T36" fmla="*/ 83 w 309"/>
                <a:gd name="T37" fmla="*/ 51 h 349"/>
                <a:gd name="T38" fmla="*/ 68 w 309"/>
                <a:gd name="T39" fmla="*/ 43 h 349"/>
                <a:gd name="T40" fmla="*/ 53 w 309"/>
                <a:gd name="T41" fmla="*/ 34 h 349"/>
                <a:gd name="T42" fmla="*/ 40 w 309"/>
                <a:gd name="T43" fmla="*/ 23 h 349"/>
                <a:gd name="T44" fmla="*/ 28 w 309"/>
                <a:gd name="T45" fmla="*/ 13 h 349"/>
                <a:gd name="T46" fmla="*/ 14 w 309"/>
                <a:gd name="T47" fmla="*/ 4 h 349"/>
                <a:gd name="T48" fmla="*/ 3 w 309"/>
                <a:gd name="T49" fmla="*/ 1 h 349"/>
                <a:gd name="T50" fmla="*/ 0 w 309"/>
                <a:gd name="T51" fmla="*/ 7 h 349"/>
                <a:gd name="T52" fmla="*/ 10 w 309"/>
                <a:gd name="T53" fmla="*/ 19 h 349"/>
                <a:gd name="T54" fmla="*/ 32 w 309"/>
                <a:gd name="T55" fmla="*/ 36 h 349"/>
                <a:gd name="T56" fmla="*/ 55 w 309"/>
                <a:gd name="T57" fmla="*/ 52 h 349"/>
                <a:gd name="T58" fmla="*/ 81 w 309"/>
                <a:gd name="T59" fmla="*/ 65 h 349"/>
                <a:gd name="T60" fmla="*/ 100 w 309"/>
                <a:gd name="T61" fmla="*/ 72 h 349"/>
                <a:gd name="T62" fmla="*/ 115 w 309"/>
                <a:gd name="T63" fmla="*/ 80 h 349"/>
                <a:gd name="T64" fmla="*/ 128 w 309"/>
                <a:gd name="T65" fmla="*/ 88 h 349"/>
                <a:gd name="T66" fmla="*/ 142 w 309"/>
                <a:gd name="T67" fmla="*/ 98 h 349"/>
                <a:gd name="T68" fmla="*/ 153 w 309"/>
                <a:gd name="T69" fmla="*/ 107 h 349"/>
                <a:gd name="T70" fmla="*/ 165 w 309"/>
                <a:gd name="T71" fmla="*/ 115 h 349"/>
                <a:gd name="T72" fmla="*/ 177 w 309"/>
                <a:gd name="T73" fmla="*/ 123 h 349"/>
                <a:gd name="T74" fmla="*/ 190 w 309"/>
                <a:gd name="T75" fmla="*/ 130 h 349"/>
                <a:gd name="T76" fmla="*/ 207 w 309"/>
                <a:gd name="T77" fmla="*/ 144 h 349"/>
                <a:gd name="T78" fmla="*/ 225 w 309"/>
                <a:gd name="T79" fmla="*/ 166 h 349"/>
                <a:gd name="T80" fmla="*/ 236 w 309"/>
                <a:gd name="T81" fmla="*/ 193 h 349"/>
                <a:gd name="T82" fmla="*/ 244 w 309"/>
                <a:gd name="T83" fmla="*/ 220 h 349"/>
                <a:gd name="T84" fmla="*/ 253 w 309"/>
                <a:gd name="T85" fmla="*/ 250 h 349"/>
                <a:gd name="T86" fmla="*/ 266 w 309"/>
                <a:gd name="T87" fmla="*/ 280 h 349"/>
                <a:gd name="T88" fmla="*/ 282 w 309"/>
                <a:gd name="T89" fmla="*/ 309 h 349"/>
                <a:gd name="T90" fmla="*/ 300 w 309"/>
                <a:gd name="T91" fmla="*/ 337 h 349"/>
                <a:gd name="T92" fmla="*/ 309 w 309"/>
                <a:gd name="T93" fmla="*/ 349 h 349"/>
                <a:gd name="T94" fmla="*/ 309 w 309"/>
                <a:gd name="T95" fmla="*/ 349 h 349"/>
                <a:gd name="T96" fmla="*/ 309 w 309"/>
                <a:gd name="T9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9" h="349">
                  <a:moveTo>
                    <a:pt x="309" y="349"/>
                  </a:moveTo>
                  <a:lnTo>
                    <a:pt x="300" y="333"/>
                  </a:lnTo>
                  <a:lnTo>
                    <a:pt x="290" y="318"/>
                  </a:lnTo>
                  <a:lnTo>
                    <a:pt x="283" y="302"/>
                  </a:lnTo>
                  <a:lnTo>
                    <a:pt x="277" y="286"/>
                  </a:lnTo>
                  <a:lnTo>
                    <a:pt x="270" y="271"/>
                  </a:lnTo>
                  <a:lnTo>
                    <a:pt x="263" y="254"/>
                  </a:lnTo>
                  <a:lnTo>
                    <a:pt x="257" y="238"/>
                  </a:lnTo>
                  <a:lnTo>
                    <a:pt x="251" y="220"/>
                  </a:lnTo>
                  <a:lnTo>
                    <a:pt x="248" y="209"/>
                  </a:lnTo>
                  <a:lnTo>
                    <a:pt x="244" y="196"/>
                  </a:lnTo>
                  <a:lnTo>
                    <a:pt x="241" y="185"/>
                  </a:lnTo>
                  <a:lnTo>
                    <a:pt x="236" y="172"/>
                  </a:lnTo>
                  <a:lnTo>
                    <a:pt x="232" y="160"/>
                  </a:lnTo>
                  <a:lnTo>
                    <a:pt x="225" y="150"/>
                  </a:lnTo>
                  <a:lnTo>
                    <a:pt x="217" y="141"/>
                  </a:lnTo>
                  <a:lnTo>
                    <a:pt x="207" y="133"/>
                  </a:lnTo>
                  <a:lnTo>
                    <a:pt x="202" y="128"/>
                  </a:lnTo>
                  <a:lnTo>
                    <a:pt x="196" y="125"/>
                  </a:lnTo>
                  <a:lnTo>
                    <a:pt x="190" y="120"/>
                  </a:lnTo>
                  <a:lnTo>
                    <a:pt x="184" y="115"/>
                  </a:lnTo>
                  <a:lnTo>
                    <a:pt x="179" y="112"/>
                  </a:lnTo>
                  <a:lnTo>
                    <a:pt x="172" y="107"/>
                  </a:lnTo>
                  <a:lnTo>
                    <a:pt x="166" y="104"/>
                  </a:lnTo>
                  <a:lnTo>
                    <a:pt x="160" y="99"/>
                  </a:lnTo>
                  <a:lnTo>
                    <a:pt x="156" y="96"/>
                  </a:lnTo>
                  <a:lnTo>
                    <a:pt x="151" y="91"/>
                  </a:lnTo>
                  <a:lnTo>
                    <a:pt x="147" y="87"/>
                  </a:lnTo>
                  <a:lnTo>
                    <a:pt x="143" y="82"/>
                  </a:lnTo>
                  <a:lnTo>
                    <a:pt x="138" y="79"/>
                  </a:lnTo>
                  <a:lnTo>
                    <a:pt x="134" y="74"/>
                  </a:lnTo>
                  <a:lnTo>
                    <a:pt x="129" y="72"/>
                  </a:lnTo>
                  <a:lnTo>
                    <a:pt x="123" y="68"/>
                  </a:lnTo>
                  <a:lnTo>
                    <a:pt x="115" y="65"/>
                  </a:lnTo>
                  <a:lnTo>
                    <a:pt x="107" y="61"/>
                  </a:lnTo>
                  <a:lnTo>
                    <a:pt x="99" y="58"/>
                  </a:lnTo>
                  <a:lnTo>
                    <a:pt x="91" y="54"/>
                  </a:lnTo>
                  <a:lnTo>
                    <a:pt x="83" y="51"/>
                  </a:lnTo>
                  <a:lnTo>
                    <a:pt x="75" y="46"/>
                  </a:lnTo>
                  <a:lnTo>
                    <a:pt x="68" y="43"/>
                  </a:lnTo>
                  <a:lnTo>
                    <a:pt x="60" y="38"/>
                  </a:lnTo>
                  <a:lnTo>
                    <a:pt x="53" y="34"/>
                  </a:lnTo>
                  <a:lnTo>
                    <a:pt x="46" y="29"/>
                  </a:lnTo>
                  <a:lnTo>
                    <a:pt x="40" y="23"/>
                  </a:lnTo>
                  <a:lnTo>
                    <a:pt x="33" y="19"/>
                  </a:lnTo>
                  <a:lnTo>
                    <a:pt x="28" y="13"/>
                  </a:lnTo>
                  <a:lnTo>
                    <a:pt x="21" y="8"/>
                  </a:lnTo>
                  <a:lnTo>
                    <a:pt x="14" y="4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22" y="28"/>
                  </a:lnTo>
                  <a:lnTo>
                    <a:pt x="32" y="36"/>
                  </a:lnTo>
                  <a:lnTo>
                    <a:pt x="44" y="44"/>
                  </a:lnTo>
                  <a:lnTo>
                    <a:pt x="55" y="52"/>
                  </a:lnTo>
                  <a:lnTo>
                    <a:pt x="68" y="58"/>
                  </a:lnTo>
                  <a:lnTo>
                    <a:pt x="81" y="65"/>
                  </a:lnTo>
                  <a:lnTo>
                    <a:pt x="93" y="69"/>
                  </a:lnTo>
                  <a:lnTo>
                    <a:pt x="100" y="72"/>
                  </a:lnTo>
                  <a:lnTo>
                    <a:pt x="108" y="75"/>
                  </a:lnTo>
                  <a:lnTo>
                    <a:pt x="115" y="80"/>
                  </a:lnTo>
                  <a:lnTo>
                    <a:pt x="122" y="83"/>
                  </a:lnTo>
                  <a:lnTo>
                    <a:pt x="128" y="88"/>
                  </a:lnTo>
                  <a:lnTo>
                    <a:pt x="135" y="92"/>
                  </a:lnTo>
                  <a:lnTo>
                    <a:pt x="142" y="98"/>
                  </a:lnTo>
                  <a:lnTo>
                    <a:pt x="147" y="103"/>
                  </a:lnTo>
                  <a:lnTo>
                    <a:pt x="153" y="107"/>
                  </a:lnTo>
                  <a:lnTo>
                    <a:pt x="159" y="112"/>
                  </a:lnTo>
                  <a:lnTo>
                    <a:pt x="165" y="115"/>
                  </a:lnTo>
                  <a:lnTo>
                    <a:pt x="171" y="120"/>
                  </a:lnTo>
                  <a:lnTo>
                    <a:pt x="177" y="123"/>
                  </a:lnTo>
                  <a:lnTo>
                    <a:pt x="183" y="127"/>
                  </a:lnTo>
                  <a:lnTo>
                    <a:pt x="190" y="130"/>
                  </a:lnTo>
                  <a:lnTo>
                    <a:pt x="196" y="135"/>
                  </a:lnTo>
                  <a:lnTo>
                    <a:pt x="207" y="144"/>
                  </a:lnTo>
                  <a:lnTo>
                    <a:pt x="217" y="155"/>
                  </a:lnTo>
                  <a:lnTo>
                    <a:pt x="225" y="166"/>
                  </a:lnTo>
                  <a:lnTo>
                    <a:pt x="230" y="179"/>
                  </a:lnTo>
                  <a:lnTo>
                    <a:pt x="236" y="193"/>
                  </a:lnTo>
                  <a:lnTo>
                    <a:pt x="241" y="206"/>
                  </a:lnTo>
                  <a:lnTo>
                    <a:pt x="244" y="220"/>
                  </a:lnTo>
                  <a:lnTo>
                    <a:pt x="249" y="234"/>
                  </a:lnTo>
                  <a:lnTo>
                    <a:pt x="253" y="250"/>
                  </a:lnTo>
                  <a:lnTo>
                    <a:pt x="259" y="265"/>
                  </a:lnTo>
                  <a:lnTo>
                    <a:pt x="266" y="280"/>
                  </a:lnTo>
                  <a:lnTo>
                    <a:pt x="274" y="295"/>
                  </a:lnTo>
                  <a:lnTo>
                    <a:pt x="282" y="309"/>
                  </a:lnTo>
                  <a:lnTo>
                    <a:pt x="290" y="323"/>
                  </a:lnTo>
                  <a:lnTo>
                    <a:pt x="300" y="337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0" name="Freeform 129"/>
            <p:cNvSpPr>
              <a:spLocks/>
            </p:cNvSpPr>
            <p:nvPr/>
          </p:nvSpPr>
          <p:spPr bwMode="auto">
            <a:xfrm>
              <a:off x="2157" y="1430"/>
              <a:ext cx="81" cy="66"/>
            </a:xfrm>
            <a:custGeom>
              <a:avLst/>
              <a:gdLst>
                <a:gd name="T0" fmla="*/ 0 w 161"/>
                <a:gd name="T1" fmla="*/ 0 h 133"/>
                <a:gd name="T2" fmla="*/ 4 w 161"/>
                <a:gd name="T3" fmla="*/ 12 h 133"/>
                <a:gd name="T4" fmla="*/ 9 w 161"/>
                <a:gd name="T5" fmla="*/ 22 h 133"/>
                <a:gd name="T6" fmla="*/ 13 w 161"/>
                <a:gd name="T7" fmla="*/ 30 h 133"/>
                <a:gd name="T8" fmla="*/ 20 w 161"/>
                <a:gd name="T9" fmla="*/ 37 h 133"/>
                <a:gd name="T10" fmla="*/ 30 w 161"/>
                <a:gd name="T11" fmla="*/ 44 h 133"/>
                <a:gd name="T12" fmla="*/ 39 w 161"/>
                <a:gd name="T13" fmla="*/ 51 h 133"/>
                <a:gd name="T14" fmla="*/ 52 w 161"/>
                <a:gd name="T15" fmla="*/ 58 h 133"/>
                <a:gd name="T16" fmla="*/ 65 w 161"/>
                <a:gd name="T17" fmla="*/ 65 h 133"/>
                <a:gd name="T18" fmla="*/ 72 w 161"/>
                <a:gd name="T19" fmla="*/ 68 h 133"/>
                <a:gd name="T20" fmla="*/ 78 w 161"/>
                <a:gd name="T21" fmla="*/ 72 h 133"/>
                <a:gd name="T22" fmla="*/ 84 w 161"/>
                <a:gd name="T23" fmla="*/ 76 h 133"/>
                <a:gd name="T24" fmla="*/ 90 w 161"/>
                <a:gd name="T25" fmla="*/ 81 h 133"/>
                <a:gd name="T26" fmla="*/ 95 w 161"/>
                <a:gd name="T27" fmla="*/ 86 h 133"/>
                <a:gd name="T28" fmla="*/ 101 w 161"/>
                <a:gd name="T29" fmla="*/ 90 h 133"/>
                <a:gd name="T30" fmla="*/ 107 w 161"/>
                <a:gd name="T31" fmla="*/ 96 h 133"/>
                <a:gd name="T32" fmla="*/ 113 w 161"/>
                <a:gd name="T33" fmla="*/ 101 h 133"/>
                <a:gd name="T34" fmla="*/ 118 w 161"/>
                <a:gd name="T35" fmla="*/ 105 h 133"/>
                <a:gd name="T36" fmla="*/ 123 w 161"/>
                <a:gd name="T37" fmla="*/ 110 h 133"/>
                <a:gd name="T38" fmla="*/ 129 w 161"/>
                <a:gd name="T39" fmla="*/ 113 h 133"/>
                <a:gd name="T40" fmla="*/ 134 w 161"/>
                <a:gd name="T41" fmla="*/ 117 h 133"/>
                <a:gd name="T42" fmla="*/ 139 w 161"/>
                <a:gd name="T43" fmla="*/ 121 h 133"/>
                <a:gd name="T44" fmla="*/ 145 w 161"/>
                <a:gd name="T45" fmla="*/ 125 h 133"/>
                <a:gd name="T46" fmla="*/ 151 w 161"/>
                <a:gd name="T47" fmla="*/ 128 h 133"/>
                <a:gd name="T48" fmla="*/ 156 w 161"/>
                <a:gd name="T49" fmla="*/ 133 h 133"/>
                <a:gd name="T50" fmla="*/ 158 w 161"/>
                <a:gd name="T51" fmla="*/ 133 h 133"/>
                <a:gd name="T52" fmla="*/ 160 w 161"/>
                <a:gd name="T53" fmla="*/ 133 h 133"/>
                <a:gd name="T54" fmla="*/ 161 w 161"/>
                <a:gd name="T55" fmla="*/ 131 h 133"/>
                <a:gd name="T56" fmla="*/ 160 w 161"/>
                <a:gd name="T57" fmla="*/ 129 h 133"/>
                <a:gd name="T58" fmla="*/ 151 w 161"/>
                <a:gd name="T59" fmla="*/ 121 h 133"/>
                <a:gd name="T60" fmla="*/ 141 w 161"/>
                <a:gd name="T61" fmla="*/ 114 h 133"/>
                <a:gd name="T62" fmla="*/ 131 w 161"/>
                <a:gd name="T63" fmla="*/ 107 h 133"/>
                <a:gd name="T64" fmla="*/ 122 w 161"/>
                <a:gd name="T65" fmla="*/ 101 h 133"/>
                <a:gd name="T66" fmla="*/ 113 w 161"/>
                <a:gd name="T67" fmla="*/ 94 h 133"/>
                <a:gd name="T68" fmla="*/ 102 w 161"/>
                <a:gd name="T69" fmla="*/ 86 h 133"/>
                <a:gd name="T70" fmla="*/ 93 w 161"/>
                <a:gd name="T71" fmla="*/ 79 h 133"/>
                <a:gd name="T72" fmla="*/ 84 w 161"/>
                <a:gd name="T73" fmla="*/ 71 h 133"/>
                <a:gd name="T74" fmla="*/ 79 w 161"/>
                <a:gd name="T75" fmla="*/ 67 h 133"/>
                <a:gd name="T76" fmla="*/ 75 w 161"/>
                <a:gd name="T77" fmla="*/ 65 h 133"/>
                <a:gd name="T78" fmla="*/ 70 w 161"/>
                <a:gd name="T79" fmla="*/ 61 h 133"/>
                <a:gd name="T80" fmla="*/ 65 w 161"/>
                <a:gd name="T81" fmla="*/ 59 h 133"/>
                <a:gd name="T82" fmla="*/ 60 w 161"/>
                <a:gd name="T83" fmla="*/ 57 h 133"/>
                <a:gd name="T84" fmla="*/ 55 w 161"/>
                <a:gd name="T85" fmla="*/ 56 h 133"/>
                <a:gd name="T86" fmla="*/ 49 w 161"/>
                <a:gd name="T87" fmla="*/ 53 h 133"/>
                <a:gd name="T88" fmla="*/ 45 w 161"/>
                <a:gd name="T89" fmla="*/ 51 h 133"/>
                <a:gd name="T90" fmla="*/ 38 w 161"/>
                <a:gd name="T91" fmla="*/ 46 h 133"/>
                <a:gd name="T92" fmla="*/ 31 w 161"/>
                <a:gd name="T93" fmla="*/ 42 h 133"/>
                <a:gd name="T94" fmla="*/ 25 w 161"/>
                <a:gd name="T95" fmla="*/ 36 h 133"/>
                <a:gd name="T96" fmla="*/ 19 w 161"/>
                <a:gd name="T97" fmla="*/ 29 h 133"/>
                <a:gd name="T98" fmla="*/ 13 w 161"/>
                <a:gd name="T99" fmla="*/ 22 h 133"/>
                <a:gd name="T100" fmla="*/ 8 w 161"/>
                <a:gd name="T101" fmla="*/ 14 h 133"/>
                <a:gd name="T102" fmla="*/ 3 w 161"/>
                <a:gd name="T103" fmla="*/ 7 h 133"/>
                <a:gd name="T104" fmla="*/ 0 w 161"/>
                <a:gd name="T105" fmla="*/ 0 h 133"/>
                <a:gd name="T106" fmla="*/ 0 w 161"/>
                <a:gd name="T107" fmla="*/ 0 h 133"/>
                <a:gd name="T108" fmla="*/ 0 w 161"/>
                <a:gd name="T109" fmla="*/ 0 h 133"/>
                <a:gd name="T110" fmla="*/ 0 w 161"/>
                <a:gd name="T111" fmla="*/ 0 h 133"/>
                <a:gd name="T112" fmla="*/ 0 w 161"/>
                <a:gd name="T113" fmla="*/ 0 h 133"/>
                <a:gd name="T114" fmla="*/ 0 w 161"/>
                <a:gd name="T1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33">
                  <a:moveTo>
                    <a:pt x="0" y="0"/>
                  </a:moveTo>
                  <a:lnTo>
                    <a:pt x="4" y="12"/>
                  </a:lnTo>
                  <a:lnTo>
                    <a:pt x="9" y="22"/>
                  </a:lnTo>
                  <a:lnTo>
                    <a:pt x="13" y="30"/>
                  </a:lnTo>
                  <a:lnTo>
                    <a:pt x="20" y="37"/>
                  </a:lnTo>
                  <a:lnTo>
                    <a:pt x="30" y="44"/>
                  </a:lnTo>
                  <a:lnTo>
                    <a:pt x="39" y="51"/>
                  </a:lnTo>
                  <a:lnTo>
                    <a:pt x="52" y="58"/>
                  </a:lnTo>
                  <a:lnTo>
                    <a:pt x="65" y="65"/>
                  </a:lnTo>
                  <a:lnTo>
                    <a:pt x="72" y="68"/>
                  </a:lnTo>
                  <a:lnTo>
                    <a:pt x="78" y="72"/>
                  </a:lnTo>
                  <a:lnTo>
                    <a:pt x="84" y="76"/>
                  </a:lnTo>
                  <a:lnTo>
                    <a:pt x="90" y="81"/>
                  </a:lnTo>
                  <a:lnTo>
                    <a:pt x="95" y="86"/>
                  </a:lnTo>
                  <a:lnTo>
                    <a:pt x="101" y="90"/>
                  </a:lnTo>
                  <a:lnTo>
                    <a:pt x="107" y="96"/>
                  </a:lnTo>
                  <a:lnTo>
                    <a:pt x="113" y="101"/>
                  </a:lnTo>
                  <a:lnTo>
                    <a:pt x="118" y="105"/>
                  </a:lnTo>
                  <a:lnTo>
                    <a:pt x="123" y="110"/>
                  </a:lnTo>
                  <a:lnTo>
                    <a:pt x="129" y="113"/>
                  </a:lnTo>
                  <a:lnTo>
                    <a:pt x="134" y="117"/>
                  </a:lnTo>
                  <a:lnTo>
                    <a:pt x="139" y="121"/>
                  </a:lnTo>
                  <a:lnTo>
                    <a:pt x="145" y="125"/>
                  </a:lnTo>
                  <a:lnTo>
                    <a:pt x="151" y="128"/>
                  </a:lnTo>
                  <a:lnTo>
                    <a:pt x="156" y="133"/>
                  </a:lnTo>
                  <a:lnTo>
                    <a:pt x="158" y="133"/>
                  </a:lnTo>
                  <a:lnTo>
                    <a:pt x="160" y="133"/>
                  </a:lnTo>
                  <a:lnTo>
                    <a:pt x="161" y="131"/>
                  </a:lnTo>
                  <a:lnTo>
                    <a:pt x="160" y="129"/>
                  </a:lnTo>
                  <a:lnTo>
                    <a:pt x="151" y="121"/>
                  </a:lnTo>
                  <a:lnTo>
                    <a:pt x="141" y="114"/>
                  </a:lnTo>
                  <a:lnTo>
                    <a:pt x="131" y="107"/>
                  </a:lnTo>
                  <a:lnTo>
                    <a:pt x="122" y="101"/>
                  </a:lnTo>
                  <a:lnTo>
                    <a:pt x="113" y="94"/>
                  </a:lnTo>
                  <a:lnTo>
                    <a:pt x="102" y="86"/>
                  </a:lnTo>
                  <a:lnTo>
                    <a:pt x="93" y="79"/>
                  </a:lnTo>
                  <a:lnTo>
                    <a:pt x="84" y="71"/>
                  </a:lnTo>
                  <a:lnTo>
                    <a:pt x="79" y="67"/>
                  </a:lnTo>
                  <a:lnTo>
                    <a:pt x="75" y="65"/>
                  </a:lnTo>
                  <a:lnTo>
                    <a:pt x="70" y="61"/>
                  </a:lnTo>
                  <a:lnTo>
                    <a:pt x="65" y="59"/>
                  </a:lnTo>
                  <a:lnTo>
                    <a:pt x="60" y="57"/>
                  </a:lnTo>
                  <a:lnTo>
                    <a:pt x="55" y="56"/>
                  </a:lnTo>
                  <a:lnTo>
                    <a:pt x="49" y="53"/>
                  </a:lnTo>
                  <a:lnTo>
                    <a:pt x="45" y="51"/>
                  </a:lnTo>
                  <a:lnTo>
                    <a:pt x="38" y="46"/>
                  </a:lnTo>
                  <a:lnTo>
                    <a:pt x="31" y="42"/>
                  </a:lnTo>
                  <a:lnTo>
                    <a:pt x="25" y="36"/>
                  </a:lnTo>
                  <a:lnTo>
                    <a:pt x="19" y="29"/>
                  </a:lnTo>
                  <a:lnTo>
                    <a:pt x="13" y="22"/>
                  </a:lnTo>
                  <a:lnTo>
                    <a:pt x="8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1" name="Freeform 130"/>
            <p:cNvSpPr>
              <a:spLocks/>
            </p:cNvSpPr>
            <p:nvPr/>
          </p:nvSpPr>
          <p:spPr bwMode="auto">
            <a:xfrm>
              <a:off x="2181" y="1477"/>
              <a:ext cx="86" cy="75"/>
            </a:xfrm>
            <a:custGeom>
              <a:avLst/>
              <a:gdLst>
                <a:gd name="T0" fmla="*/ 172 w 172"/>
                <a:gd name="T1" fmla="*/ 150 h 150"/>
                <a:gd name="T2" fmla="*/ 168 w 172"/>
                <a:gd name="T3" fmla="*/ 138 h 150"/>
                <a:gd name="T4" fmla="*/ 164 w 172"/>
                <a:gd name="T5" fmla="*/ 127 h 150"/>
                <a:gd name="T6" fmla="*/ 159 w 172"/>
                <a:gd name="T7" fmla="*/ 114 h 150"/>
                <a:gd name="T8" fmla="*/ 153 w 172"/>
                <a:gd name="T9" fmla="*/ 102 h 150"/>
                <a:gd name="T10" fmla="*/ 146 w 172"/>
                <a:gd name="T11" fmla="*/ 91 h 150"/>
                <a:gd name="T12" fmla="*/ 138 w 172"/>
                <a:gd name="T13" fmla="*/ 81 h 150"/>
                <a:gd name="T14" fmla="*/ 129 w 172"/>
                <a:gd name="T15" fmla="*/ 71 h 150"/>
                <a:gd name="T16" fmla="*/ 120 w 172"/>
                <a:gd name="T17" fmla="*/ 63 h 150"/>
                <a:gd name="T18" fmla="*/ 106 w 172"/>
                <a:gd name="T19" fmla="*/ 55 h 150"/>
                <a:gd name="T20" fmla="*/ 91 w 172"/>
                <a:gd name="T21" fmla="*/ 47 h 150"/>
                <a:gd name="T22" fmla="*/ 76 w 172"/>
                <a:gd name="T23" fmla="*/ 39 h 150"/>
                <a:gd name="T24" fmla="*/ 62 w 172"/>
                <a:gd name="T25" fmla="*/ 31 h 150"/>
                <a:gd name="T26" fmla="*/ 47 w 172"/>
                <a:gd name="T27" fmla="*/ 24 h 150"/>
                <a:gd name="T28" fmla="*/ 32 w 172"/>
                <a:gd name="T29" fmla="*/ 16 h 150"/>
                <a:gd name="T30" fmla="*/ 17 w 172"/>
                <a:gd name="T31" fmla="*/ 8 h 150"/>
                <a:gd name="T32" fmla="*/ 3 w 172"/>
                <a:gd name="T33" fmla="*/ 0 h 150"/>
                <a:gd name="T34" fmla="*/ 2 w 172"/>
                <a:gd name="T35" fmla="*/ 0 h 150"/>
                <a:gd name="T36" fmla="*/ 0 w 172"/>
                <a:gd name="T37" fmla="*/ 1 h 150"/>
                <a:gd name="T38" fmla="*/ 0 w 172"/>
                <a:gd name="T39" fmla="*/ 5 h 150"/>
                <a:gd name="T40" fmla="*/ 0 w 172"/>
                <a:gd name="T41" fmla="*/ 6 h 150"/>
                <a:gd name="T42" fmla="*/ 10 w 172"/>
                <a:gd name="T43" fmla="*/ 15 h 150"/>
                <a:gd name="T44" fmla="*/ 22 w 172"/>
                <a:gd name="T45" fmla="*/ 23 h 150"/>
                <a:gd name="T46" fmla="*/ 33 w 172"/>
                <a:gd name="T47" fmla="*/ 31 h 150"/>
                <a:gd name="T48" fmla="*/ 45 w 172"/>
                <a:gd name="T49" fmla="*/ 38 h 150"/>
                <a:gd name="T50" fmla="*/ 58 w 172"/>
                <a:gd name="T51" fmla="*/ 44 h 150"/>
                <a:gd name="T52" fmla="*/ 70 w 172"/>
                <a:gd name="T53" fmla="*/ 51 h 150"/>
                <a:gd name="T54" fmla="*/ 82 w 172"/>
                <a:gd name="T55" fmla="*/ 56 h 150"/>
                <a:gd name="T56" fmla="*/ 94 w 172"/>
                <a:gd name="T57" fmla="*/ 62 h 150"/>
                <a:gd name="T58" fmla="*/ 108 w 172"/>
                <a:gd name="T59" fmla="*/ 70 h 150"/>
                <a:gd name="T60" fmla="*/ 121 w 172"/>
                <a:gd name="T61" fmla="*/ 78 h 150"/>
                <a:gd name="T62" fmla="*/ 132 w 172"/>
                <a:gd name="T63" fmla="*/ 88 h 150"/>
                <a:gd name="T64" fmla="*/ 142 w 172"/>
                <a:gd name="T65" fmla="*/ 98 h 150"/>
                <a:gd name="T66" fmla="*/ 151 w 172"/>
                <a:gd name="T67" fmla="*/ 109 h 150"/>
                <a:gd name="T68" fmla="*/ 158 w 172"/>
                <a:gd name="T69" fmla="*/ 121 h 150"/>
                <a:gd name="T70" fmla="*/ 165 w 172"/>
                <a:gd name="T71" fmla="*/ 135 h 150"/>
                <a:gd name="T72" fmla="*/ 170 w 172"/>
                <a:gd name="T73" fmla="*/ 150 h 150"/>
                <a:gd name="T74" fmla="*/ 170 w 172"/>
                <a:gd name="T75" fmla="*/ 150 h 150"/>
                <a:gd name="T76" fmla="*/ 172 w 172"/>
                <a:gd name="T77" fmla="*/ 150 h 150"/>
                <a:gd name="T78" fmla="*/ 172 w 172"/>
                <a:gd name="T79" fmla="*/ 150 h 150"/>
                <a:gd name="T80" fmla="*/ 172 w 172"/>
                <a:gd name="T81" fmla="*/ 150 h 150"/>
                <a:gd name="T82" fmla="*/ 172 w 172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50">
                  <a:moveTo>
                    <a:pt x="172" y="150"/>
                  </a:moveTo>
                  <a:lnTo>
                    <a:pt x="168" y="138"/>
                  </a:lnTo>
                  <a:lnTo>
                    <a:pt x="164" y="127"/>
                  </a:lnTo>
                  <a:lnTo>
                    <a:pt x="159" y="114"/>
                  </a:lnTo>
                  <a:lnTo>
                    <a:pt x="153" y="102"/>
                  </a:lnTo>
                  <a:lnTo>
                    <a:pt x="146" y="91"/>
                  </a:lnTo>
                  <a:lnTo>
                    <a:pt x="138" y="81"/>
                  </a:lnTo>
                  <a:lnTo>
                    <a:pt x="129" y="71"/>
                  </a:lnTo>
                  <a:lnTo>
                    <a:pt x="120" y="63"/>
                  </a:lnTo>
                  <a:lnTo>
                    <a:pt x="106" y="55"/>
                  </a:lnTo>
                  <a:lnTo>
                    <a:pt x="91" y="47"/>
                  </a:lnTo>
                  <a:lnTo>
                    <a:pt x="76" y="39"/>
                  </a:lnTo>
                  <a:lnTo>
                    <a:pt x="62" y="31"/>
                  </a:lnTo>
                  <a:lnTo>
                    <a:pt x="47" y="24"/>
                  </a:lnTo>
                  <a:lnTo>
                    <a:pt x="32" y="16"/>
                  </a:lnTo>
                  <a:lnTo>
                    <a:pt x="17" y="8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0" y="15"/>
                  </a:lnTo>
                  <a:lnTo>
                    <a:pt x="22" y="23"/>
                  </a:lnTo>
                  <a:lnTo>
                    <a:pt x="33" y="31"/>
                  </a:lnTo>
                  <a:lnTo>
                    <a:pt x="45" y="38"/>
                  </a:lnTo>
                  <a:lnTo>
                    <a:pt x="58" y="44"/>
                  </a:lnTo>
                  <a:lnTo>
                    <a:pt x="70" y="51"/>
                  </a:lnTo>
                  <a:lnTo>
                    <a:pt x="82" y="56"/>
                  </a:lnTo>
                  <a:lnTo>
                    <a:pt x="94" y="62"/>
                  </a:lnTo>
                  <a:lnTo>
                    <a:pt x="108" y="70"/>
                  </a:lnTo>
                  <a:lnTo>
                    <a:pt x="121" y="78"/>
                  </a:lnTo>
                  <a:lnTo>
                    <a:pt x="132" y="88"/>
                  </a:lnTo>
                  <a:lnTo>
                    <a:pt x="142" y="98"/>
                  </a:lnTo>
                  <a:lnTo>
                    <a:pt x="151" y="109"/>
                  </a:lnTo>
                  <a:lnTo>
                    <a:pt x="158" y="121"/>
                  </a:lnTo>
                  <a:lnTo>
                    <a:pt x="165" y="135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2" y="150"/>
                  </a:lnTo>
                  <a:lnTo>
                    <a:pt x="172" y="150"/>
                  </a:lnTo>
                  <a:lnTo>
                    <a:pt x="172" y="150"/>
                  </a:lnTo>
                  <a:lnTo>
                    <a:pt x="17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2" name="Freeform 131"/>
            <p:cNvSpPr>
              <a:spLocks/>
            </p:cNvSpPr>
            <p:nvPr/>
          </p:nvSpPr>
          <p:spPr bwMode="auto">
            <a:xfrm>
              <a:off x="2179" y="1487"/>
              <a:ext cx="101" cy="124"/>
            </a:xfrm>
            <a:custGeom>
              <a:avLst/>
              <a:gdLst>
                <a:gd name="T0" fmla="*/ 0 w 202"/>
                <a:gd name="T1" fmla="*/ 0 h 246"/>
                <a:gd name="T2" fmla="*/ 6 w 202"/>
                <a:gd name="T3" fmla="*/ 8 h 246"/>
                <a:gd name="T4" fmla="*/ 13 w 202"/>
                <a:gd name="T5" fmla="*/ 16 h 246"/>
                <a:gd name="T6" fmla="*/ 19 w 202"/>
                <a:gd name="T7" fmla="*/ 23 h 246"/>
                <a:gd name="T8" fmla="*/ 26 w 202"/>
                <a:gd name="T9" fmla="*/ 31 h 246"/>
                <a:gd name="T10" fmla="*/ 32 w 202"/>
                <a:gd name="T11" fmla="*/ 39 h 246"/>
                <a:gd name="T12" fmla="*/ 40 w 202"/>
                <a:gd name="T13" fmla="*/ 46 h 246"/>
                <a:gd name="T14" fmla="*/ 47 w 202"/>
                <a:gd name="T15" fmla="*/ 53 h 246"/>
                <a:gd name="T16" fmla="*/ 55 w 202"/>
                <a:gd name="T17" fmla="*/ 59 h 246"/>
                <a:gd name="T18" fmla="*/ 63 w 202"/>
                <a:gd name="T19" fmla="*/ 68 h 246"/>
                <a:gd name="T20" fmla="*/ 71 w 202"/>
                <a:gd name="T21" fmla="*/ 77 h 246"/>
                <a:gd name="T22" fmla="*/ 77 w 202"/>
                <a:gd name="T23" fmla="*/ 86 h 246"/>
                <a:gd name="T24" fmla="*/ 82 w 202"/>
                <a:gd name="T25" fmla="*/ 95 h 246"/>
                <a:gd name="T26" fmla="*/ 87 w 202"/>
                <a:gd name="T27" fmla="*/ 106 h 246"/>
                <a:gd name="T28" fmla="*/ 91 w 202"/>
                <a:gd name="T29" fmla="*/ 116 h 246"/>
                <a:gd name="T30" fmla="*/ 95 w 202"/>
                <a:gd name="T31" fmla="*/ 127 h 246"/>
                <a:gd name="T32" fmla="*/ 98 w 202"/>
                <a:gd name="T33" fmla="*/ 139 h 246"/>
                <a:gd name="T34" fmla="*/ 104 w 202"/>
                <a:gd name="T35" fmla="*/ 157 h 246"/>
                <a:gd name="T36" fmla="*/ 112 w 202"/>
                <a:gd name="T37" fmla="*/ 173 h 246"/>
                <a:gd name="T38" fmla="*/ 121 w 202"/>
                <a:gd name="T39" fmla="*/ 190 h 246"/>
                <a:gd name="T40" fmla="*/ 132 w 202"/>
                <a:gd name="T41" fmla="*/ 205 h 246"/>
                <a:gd name="T42" fmla="*/ 145 w 202"/>
                <a:gd name="T43" fmla="*/ 218 h 246"/>
                <a:gd name="T44" fmla="*/ 159 w 202"/>
                <a:gd name="T45" fmla="*/ 230 h 246"/>
                <a:gd name="T46" fmla="*/ 176 w 202"/>
                <a:gd name="T47" fmla="*/ 239 h 246"/>
                <a:gd name="T48" fmla="*/ 194 w 202"/>
                <a:gd name="T49" fmla="*/ 246 h 246"/>
                <a:gd name="T50" fmla="*/ 198 w 202"/>
                <a:gd name="T51" fmla="*/ 245 h 246"/>
                <a:gd name="T52" fmla="*/ 201 w 202"/>
                <a:gd name="T53" fmla="*/ 241 h 246"/>
                <a:gd name="T54" fmla="*/ 202 w 202"/>
                <a:gd name="T55" fmla="*/ 237 h 246"/>
                <a:gd name="T56" fmla="*/ 201 w 202"/>
                <a:gd name="T57" fmla="*/ 233 h 246"/>
                <a:gd name="T58" fmla="*/ 193 w 202"/>
                <a:gd name="T59" fmla="*/ 226 h 246"/>
                <a:gd name="T60" fmla="*/ 185 w 202"/>
                <a:gd name="T61" fmla="*/ 221 h 246"/>
                <a:gd name="T62" fmla="*/ 177 w 202"/>
                <a:gd name="T63" fmla="*/ 215 h 246"/>
                <a:gd name="T64" fmla="*/ 169 w 202"/>
                <a:gd name="T65" fmla="*/ 210 h 246"/>
                <a:gd name="T66" fmla="*/ 161 w 202"/>
                <a:gd name="T67" fmla="*/ 205 h 246"/>
                <a:gd name="T68" fmla="*/ 153 w 202"/>
                <a:gd name="T69" fmla="*/ 200 h 246"/>
                <a:gd name="T70" fmla="*/ 145 w 202"/>
                <a:gd name="T71" fmla="*/ 193 h 246"/>
                <a:gd name="T72" fmla="*/ 138 w 202"/>
                <a:gd name="T73" fmla="*/ 186 h 246"/>
                <a:gd name="T74" fmla="*/ 131 w 202"/>
                <a:gd name="T75" fmla="*/ 178 h 246"/>
                <a:gd name="T76" fmla="*/ 125 w 202"/>
                <a:gd name="T77" fmla="*/ 169 h 246"/>
                <a:gd name="T78" fmla="*/ 120 w 202"/>
                <a:gd name="T79" fmla="*/ 161 h 246"/>
                <a:gd name="T80" fmla="*/ 116 w 202"/>
                <a:gd name="T81" fmla="*/ 150 h 246"/>
                <a:gd name="T82" fmla="*/ 111 w 202"/>
                <a:gd name="T83" fmla="*/ 141 h 246"/>
                <a:gd name="T84" fmla="*/ 108 w 202"/>
                <a:gd name="T85" fmla="*/ 132 h 246"/>
                <a:gd name="T86" fmla="*/ 104 w 202"/>
                <a:gd name="T87" fmla="*/ 122 h 246"/>
                <a:gd name="T88" fmla="*/ 101 w 202"/>
                <a:gd name="T89" fmla="*/ 112 h 246"/>
                <a:gd name="T90" fmla="*/ 95 w 202"/>
                <a:gd name="T91" fmla="*/ 99 h 246"/>
                <a:gd name="T92" fmla="*/ 88 w 202"/>
                <a:gd name="T93" fmla="*/ 86 h 246"/>
                <a:gd name="T94" fmla="*/ 79 w 202"/>
                <a:gd name="T95" fmla="*/ 73 h 246"/>
                <a:gd name="T96" fmla="*/ 67 w 202"/>
                <a:gd name="T97" fmla="*/ 64 h 246"/>
                <a:gd name="T98" fmla="*/ 57 w 202"/>
                <a:gd name="T99" fmla="*/ 57 h 246"/>
                <a:gd name="T100" fmla="*/ 48 w 202"/>
                <a:gd name="T101" fmla="*/ 50 h 246"/>
                <a:gd name="T102" fmla="*/ 40 w 202"/>
                <a:gd name="T103" fmla="*/ 42 h 246"/>
                <a:gd name="T104" fmla="*/ 30 w 202"/>
                <a:gd name="T105" fmla="*/ 34 h 246"/>
                <a:gd name="T106" fmla="*/ 22 w 202"/>
                <a:gd name="T107" fmla="*/ 26 h 246"/>
                <a:gd name="T108" fmla="*/ 15 w 202"/>
                <a:gd name="T109" fmla="*/ 17 h 246"/>
                <a:gd name="T110" fmla="*/ 7 w 202"/>
                <a:gd name="T111" fmla="*/ 9 h 246"/>
                <a:gd name="T112" fmla="*/ 0 w 202"/>
                <a:gd name="T113" fmla="*/ 0 h 246"/>
                <a:gd name="T114" fmla="*/ 0 w 202"/>
                <a:gd name="T115" fmla="*/ 0 h 246"/>
                <a:gd name="T116" fmla="*/ 0 w 202"/>
                <a:gd name="T117" fmla="*/ 0 h 246"/>
                <a:gd name="T118" fmla="*/ 0 w 202"/>
                <a:gd name="T119" fmla="*/ 0 h 246"/>
                <a:gd name="T120" fmla="*/ 0 w 202"/>
                <a:gd name="T121" fmla="*/ 0 h 246"/>
                <a:gd name="T122" fmla="*/ 0 w 202"/>
                <a:gd name="T12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246">
                  <a:moveTo>
                    <a:pt x="0" y="0"/>
                  </a:moveTo>
                  <a:lnTo>
                    <a:pt x="6" y="8"/>
                  </a:lnTo>
                  <a:lnTo>
                    <a:pt x="13" y="16"/>
                  </a:lnTo>
                  <a:lnTo>
                    <a:pt x="19" y="23"/>
                  </a:lnTo>
                  <a:lnTo>
                    <a:pt x="26" y="31"/>
                  </a:lnTo>
                  <a:lnTo>
                    <a:pt x="32" y="39"/>
                  </a:lnTo>
                  <a:lnTo>
                    <a:pt x="40" y="46"/>
                  </a:lnTo>
                  <a:lnTo>
                    <a:pt x="47" y="53"/>
                  </a:lnTo>
                  <a:lnTo>
                    <a:pt x="55" y="59"/>
                  </a:lnTo>
                  <a:lnTo>
                    <a:pt x="63" y="68"/>
                  </a:lnTo>
                  <a:lnTo>
                    <a:pt x="71" y="77"/>
                  </a:lnTo>
                  <a:lnTo>
                    <a:pt x="77" y="86"/>
                  </a:lnTo>
                  <a:lnTo>
                    <a:pt x="82" y="95"/>
                  </a:lnTo>
                  <a:lnTo>
                    <a:pt x="87" y="106"/>
                  </a:lnTo>
                  <a:lnTo>
                    <a:pt x="91" y="116"/>
                  </a:lnTo>
                  <a:lnTo>
                    <a:pt x="95" y="127"/>
                  </a:lnTo>
                  <a:lnTo>
                    <a:pt x="98" y="139"/>
                  </a:lnTo>
                  <a:lnTo>
                    <a:pt x="104" y="157"/>
                  </a:lnTo>
                  <a:lnTo>
                    <a:pt x="112" y="173"/>
                  </a:lnTo>
                  <a:lnTo>
                    <a:pt x="121" y="190"/>
                  </a:lnTo>
                  <a:lnTo>
                    <a:pt x="132" y="205"/>
                  </a:lnTo>
                  <a:lnTo>
                    <a:pt x="145" y="218"/>
                  </a:lnTo>
                  <a:lnTo>
                    <a:pt x="159" y="230"/>
                  </a:lnTo>
                  <a:lnTo>
                    <a:pt x="176" y="239"/>
                  </a:lnTo>
                  <a:lnTo>
                    <a:pt x="194" y="246"/>
                  </a:lnTo>
                  <a:lnTo>
                    <a:pt x="198" y="245"/>
                  </a:lnTo>
                  <a:lnTo>
                    <a:pt x="201" y="241"/>
                  </a:lnTo>
                  <a:lnTo>
                    <a:pt x="202" y="237"/>
                  </a:lnTo>
                  <a:lnTo>
                    <a:pt x="201" y="233"/>
                  </a:lnTo>
                  <a:lnTo>
                    <a:pt x="193" y="226"/>
                  </a:lnTo>
                  <a:lnTo>
                    <a:pt x="185" y="221"/>
                  </a:lnTo>
                  <a:lnTo>
                    <a:pt x="177" y="215"/>
                  </a:lnTo>
                  <a:lnTo>
                    <a:pt x="169" y="210"/>
                  </a:lnTo>
                  <a:lnTo>
                    <a:pt x="161" y="205"/>
                  </a:lnTo>
                  <a:lnTo>
                    <a:pt x="153" y="200"/>
                  </a:lnTo>
                  <a:lnTo>
                    <a:pt x="145" y="193"/>
                  </a:lnTo>
                  <a:lnTo>
                    <a:pt x="138" y="186"/>
                  </a:lnTo>
                  <a:lnTo>
                    <a:pt x="131" y="178"/>
                  </a:lnTo>
                  <a:lnTo>
                    <a:pt x="125" y="169"/>
                  </a:lnTo>
                  <a:lnTo>
                    <a:pt x="120" y="161"/>
                  </a:lnTo>
                  <a:lnTo>
                    <a:pt x="116" y="150"/>
                  </a:lnTo>
                  <a:lnTo>
                    <a:pt x="111" y="141"/>
                  </a:lnTo>
                  <a:lnTo>
                    <a:pt x="108" y="132"/>
                  </a:lnTo>
                  <a:lnTo>
                    <a:pt x="104" y="122"/>
                  </a:lnTo>
                  <a:lnTo>
                    <a:pt x="101" y="112"/>
                  </a:lnTo>
                  <a:lnTo>
                    <a:pt x="95" y="99"/>
                  </a:lnTo>
                  <a:lnTo>
                    <a:pt x="88" y="86"/>
                  </a:lnTo>
                  <a:lnTo>
                    <a:pt x="79" y="73"/>
                  </a:lnTo>
                  <a:lnTo>
                    <a:pt x="67" y="64"/>
                  </a:lnTo>
                  <a:lnTo>
                    <a:pt x="57" y="57"/>
                  </a:lnTo>
                  <a:lnTo>
                    <a:pt x="48" y="50"/>
                  </a:lnTo>
                  <a:lnTo>
                    <a:pt x="40" y="42"/>
                  </a:lnTo>
                  <a:lnTo>
                    <a:pt x="30" y="34"/>
                  </a:lnTo>
                  <a:lnTo>
                    <a:pt x="22" y="26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3" name="Freeform 132"/>
            <p:cNvSpPr>
              <a:spLocks/>
            </p:cNvSpPr>
            <p:nvPr/>
          </p:nvSpPr>
          <p:spPr bwMode="auto">
            <a:xfrm>
              <a:off x="2181" y="1506"/>
              <a:ext cx="48" cy="49"/>
            </a:xfrm>
            <a:custGeom>
              <a:avLst/>
              <a:gdLst>
                <a:gd name="T0" fmla="*/ 13 w 96"/>
                <a:gd name="T1" fmla="*/ 0 h 98"/>
                <a:gd name="T2" fmla="*/ 6 w 96"/>
                <a:gd name="T3" fmla="*/ 13 h 98"/>
                <a:gd name="T4" fmla="*/ 0 w 96"/>
                <a:gd name="T5" fmla="*/ 25 h 98"/>
                <a:gd name="T6" fmla="*/ 0 w 96"/>
                <a:gd name="T7" fmla="*/ 37 h 98"/>
                <a:gd name="T8" fmla="*/ 8 w 96"/>
                <a:gd name="T9" fmla="*/ 50 h 98"/>
                <a:gd name="T10" fmla="*/ 16 w 96"/>
                <a:gd name="T11" fmla="*/ 58 h 98"/>
                <a:gd name="T12" fmla="*/ 24 w 96"/>
                <a:gd name="T13" fmla="*/ 65 h 98"/>
                <a:gd name="T14" fmla="*/ 34 w 96"/>
                <a:gd name="T15" fmla="*/ 73 h 98"/>
                <a:gd name="T16" fmla="*/ 44 w 96"/>
                <a:gd name="T17" fmla="*/ 79 h 98"/>
                <a:gd name="T18" fmla="*/ 54 w 96"/>
                <a:gd name="T19" fmla="*/ 86 h 98"/>
                <a:gd name="T20" fmla="*/ 64 w 96"/>
                <a:gd name="T21" fmla="*/ 90 h 98"/>
                <a:gd name="T22" fmla="*/ 75 w 96"/>
                <a:gd name="T23" fmla="*/ 95 h 98"/>
                <a:gd name="T24" fmla="*/ 85 w 96"/>
                <a:gd name="T25" fmla="*/ 98 h 98"/>
                <a:gd name="T26" fmla="*/ 89 w 96"/>
                <a:gd name="T27" fmla="*/ 98 h 98"/>
                <a:gd name="T28" fmla="*/ 93 w 96"/>
                <a:gd name="T29" fmla="*/ 96 h 98"/>
                <a:gd name="T30" fmla="*/ 96 w 96"/>
                <a:gd name="T31" fmla="*/ 93 h 98"/>
                <a:gd name="T32" fmla="*/ 94 w 96"/>
                <a:gd name="T33" fmla="*/ 89 h 98"/>
                <a:gd name="T34" fmla="*/ 87 w 96"/>
                <a:gd name="T35" fmla="*/ 83 h 98"/>
                <a:gd name="T36" fmla="*/ 81 w 96"/>
                <a:gd name="T37" fmla="*/ 79 h 98"/>
                <a:gd name="T38" fmla="*/ 73 w 96"/>
                <a:gd name="T39" fmla="*/ 74 h 98"/>
                <a:gd name="T40" fmla="*/ 64 w 96"/>
                <a:gd name="T41" fmla="*/ 70 h 98"/>
                <a:gd name="T42" fmla="*/ 58 w 96"/>
                <a:gd name="T43" fmla="*/ 65 h 98"/>
                <a:gd name="T44" fmla="*/ 49 w 96"/>
                <a:gd name="T45" fmla="*/ 60 h 98"/>
                <a:gd name="T46" fmla="*/ 41 w 96"/>
                <a:gd name="T47" fmla="*/ 57 h 98"/>
                <a:gd name="T48" fmla="*/ 34 w 96"/>
                <a:gd name="T49" fmla="*/ 52 h 98"/>
                <a:gd name="T50" fmla="*/ 28 w 96"/>
                <a:gd name="T51" fmla="*/ 46 h 98"/>
                <a:gd name="T52" fmla="*/ 19 w 96"/>
                <a:gd name="T53" fmla="*/ 41 h 98"/>
                <a:gd name="T54" fmla="*/ 13 w 96"/>
                <a:gd name="T55" fmla="*/ 35 h 98"/>
                <a:gd name="T56" fmla="*/ 8 w 96"/>
                <a:gd name="T57" fmla="*/ 27 h 98"/>
                <a:gd name="T58" fmla="*/ 8 w 96"/>
                <a:gd name="T59" fmla="*/ 20 h 98"/>
                <a:gd name="T60" fmla="*/ 9 w 96"/>
                <a:gd name="T61" fmla="*/ 13 h 98"/>
                <a:gd name="T62" fmla="*/ 10 w 96"/>
                <a:gd name="T63" fmla="*/ 6 h 98"/>
                <a:gd name="T64" fmla="*/ 13 w 96"/>
                <a:gd name="T65" fmla="*/ 0 h 98"/>
                <a:gd name="T66" fmla="*/ 13 w 96"/>
                <a:gd name="T67" fmla="*/ 0 h 98"/>
                <a:gd name="T68" fmla="*/ 13 w 96"/>
                <a:gd name="T69" fmla="*/ 0 h 98"/>
                <a:gd name="T70" fmla="*/ 13 w 96"/>
                <a:gd name="T71" fmla="*/ 0 h 98"/>
                <a:gd name="T72" fmla="*/ 13 w 96"/>
                <a:gd name="T73" fmla="*/ 0 h 98"/>
                <a:gd name="T74" fmla="*/ 13 w 96"/>
                <a:gd name="T7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98">
                  <a:moveTo>
                    <a:pt x="13" y="0"/>
                  </a:moveTo>
                  <a:lnTo>
                    <a:pt x="6" y="1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8" y="50"/>
                  </a:lnTo>
                  <a:lnTo>
                    <a:pt x="16" y="58"/>
                  </a:lnTo>
                  <a:lnTo>
                    <a:pt x="24" y="65"/>
                  </a:lnTo>
                  <a:lnTo>
                    <a:pt x="34" y="73"/>
                  </a:lnTo>
                  <a:lnTo>
                    <a:pt x="44" y="79"/>
                  </a:lnTo>
                  <a:lnTo>
                    <a:pt x="54" y="86"/>
                  </a:lnTo>
                  <a:lnTo>
                    <a:pt x="64" y="90"/>
                  </a:lnTo>
                  <a:lnTo>
                    <a:pt x="75" y="95"/>
                  </a:lnTo>
                  <a:lnTo>
                    <a:pt x="85" y="98"/>
                  </a:lnTo>
                  <a:lnTo>
                    <a:pt x="89" y="98"/>
                  </a:lnTo>
                  <a:lnTo>
                    <a:pt x="93" y="96"/>
                  </a:lnTo>
                  <a:lnTo>
                    <a:pt x="96" y="93"/>
                  </a:lnTo>
                  <a:lnTo>
                    <a:pt x="94" y="89"/>
                  </a:lnTo>
                  <a:lnTo>
                    <a:pt x="87" y="83"/>
                  </a:lnTo>
                  <a:lnTo>
                    <a:pt x="81" y="79"/>
                  </a:lnTo>
                  <a:lnTo>
                    <a:pt x="73" y="74"/>
                  </a:lnTo>
                  <a:lnTo>
                    <a:pt x="64" y="70"/>
                  </a:lnTo>
                  <a:lnTo>
                    <a:pt x="58" y="65"/>
                  </a:lnTo>
                  <a:lnTo>
                    <a:pt x="49" y="60"/>
                  </a:lnTo>
                  <a:lnTo>
                    <a:pt x="41" y="57"/>
                  </a:lnTo>
                  <a:lnTo>
                    <a:pt x="34" y="52"/>
                  </a:lnTo>
                  <a:lnTo>
                    <a:pt x="28" y="46"/>
                  </a:lnTo>
                  <a:lnTo>
                    <a:pt x="19" y="41"/>
                  </a:lnTo>
                  <a:lnTo>
                    <a:pt x="13" y="35"/>
                  </a:lnTo>
                  <a:lnTo>
                    <a:pt x="8" y="27"/>
                  </a:lnTo>
                  <a:lnTo>
                    <a:pt x="8" y="20"/>
                  </a:lnTo>
                  <a:lnTo>
                    <a:pt x="9" y="13"/>
                  </a:lnTo>
                  <a:lnTo>
                    <a:pt x="10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4" name="Freeform 133"/>
            <p:cNvSpPr>
              <a:spLocks/>
            </p:cNvSpPr>
            <p:nvPr/>
          </p:nvSpPr>
          <p:spPr bwMode="auto">
            <a:xfrm>
              <a:off x="2175" y="1528"/>
              <a:ext cx="53" cy="43"/>
            </a:xfrm>
            <a:custGeom>
              <a:avLst/>
              <a:gdLst>
                <a:gd name="T0" fmla="*/ 3 w 105"/>
                <a:gd name="T1" fmla="*/ 0 h 87"/>
                <a:gd name="T2" fmla="*/ 2 w 105"/>
                <a:gd name="T3" fmla="*/ 11 h 87"/>
                <a:gd name="T4" fmla="*/ 0 w 105"/>
                <a:gd name="T5" fmla="*/ 21 h 87"/>
                <a:gd name="T6" fmla="*/ 2 w 105"/>
                <a:gd name="T7" fmla="*/ 31 h 87"/>
                <a:gd name="T8" fmla="*/ 5 w 105"/>
                <a:gd name="T9" fmla="*/ 42 h 87"/>
                <a:gd name="T10" fmla="*/ 11 w 105"/>
                <a:gd name="T11" fmla="*/ 50 h 87"/>
                <a:gd name="T12" fmla="*/ 20 w 105"/>
                <a:gd name="T13" fmla="*/ 55 h 87"/>
                <a:gd name="T14" fmla="*/ 29 w 105"/>
                <a:gd name="T15" fmla="*/ 61 h 87"/>
                <a:gd name="T16" fmla="*/ 38 w 105"/>
                <a:gd name="T17" fmla="*/ 67 h 87"/>
                <a:gd name="T18" fmla="*/ 45 w 105"/>
                <a:gd name="T19" fmla="*/ 73 h 87"/>
                <a:gd name="T20" fmla="*/ 53 w 105"/>
                <a:gd name="T21" fmla="*/ 77 h 87"/>
                <a:gd name="T22" fmla="*/ 61 w 105"/>
                <a:gd name="T23" fmla="*/ 82 h 87"/>
                <a:gd name="T24" fmla="*/ 71 w 105"/>
                <a:gd name="T25" fmla="*/ 84 h 87"/>
                <a:gd name="T26" fmla="*/ 80 w 105"/>
                <a:gd name="T27" fmla="*/ 87 h 87"/>
                <a:gd name="T28" fmla="*/ 88 w 105"/>
                <a:gd name="T29" fmla="*/ 85 h 87"/>
                <a:gd name="T30" fmla="*/ 96 w 105"/>
                <a:gd name="T31" fmla="*/ 82 h 87"/>
                <a:gd name="T32" fmla="*/ 103 w 105"/>
                <a:gd name="T33" fmla="*/ 75 h 87"/>
                <a:gd name="T34" fmla="*/ 104 w 105"/>
                <a:gd name="T35" fmla="*/ 72 h 87"/>
                <a:gd name="T36" fmla="*/ 105 w 105"/>
                <a:gd name="T37" fmla="*/ 68 h 87"/>
                <a:gd name="T38" fmla="*/ 105 w 105"/>
                <a:gd name="T39" fmla="*/ 66 h 87"/>
                <a:gd name="T40" fmla="*/ 102 w 105"/>
                <a:gd name="T41" fmla="*/ 67 h 87"/>
                <a:gd name="T42" fmla="*/ 95 w 105"/>
                <a:gd name="T43" fmla="*/ 68 h 87"/>
                <a:gd name="T44" fmla="*/ 87 w 105"/>
                <a:gd name="T45" fmla="*/ 68 h 87"/>
                <a:gd name="T46" fmla="*/ 79 w 105"/>
                <a:gd name="T47" fmla="*/ 67 h 87"/>
                <a:gd name="T48" fmla="*/ 72 w 105"/>
                <a:gd name="T49" fmla="*/ 65 h 87"/>
                <a:gd name="T50" fmla="*/ 64 w 105"/>
                <a:gd name="T51" fmla="*/ 61 h 87"/>
                <a:gd name="T52" fmla="*/ 57 w 105"/>
                <a:gd name="T53" fmla="*/ 58 h 87"/>
                <a:gd name="T54" fmla="*/ 50 w 105"/>
                <a:gd name="T55" fmla="*/ 53 h 87"/>
                <a:gd name="T56" fmla="*/ 44 w 105"/>
                <a:gd name="T57" fmla="*/ 50 h 87"/>
                <a:gd name="T58" fmla="*/ 38 w 105"/>
                <a:gd name="T59" fmla="*/ 46 h 87"/>
                <a:gd name="T60" fmla="*/ 31 w 105"/>
                <a:gd name="T61" fmla="*/ 44 h 87"/>
                <a:gd name="T62" fmla="*/ 25 w 105"/>
                <a:gd name="T63" fmla="*/ 42 h 87"/>
                <a:gd name="T64" fmla="*/ 19 w 105"/>
                <a:gd name="T65" fmla="*/ 38 h 87"/>
                <a:gd name="T66" fmla="*/ 11 w 105"/>
                <a:gd name="T67" fmla="*/ 31 h 87"/>
                <a:gd name="T68" fmla="*/ 6 w 105"/>
                <a:gd name="T69" fmla="*/ 22 h 87"/>
                <a:gd name="T70" fmla="*/ 4 w 105"/>
                <a:gd name="T71" fmla="*/ 12 h 87"/>
                <a:gd name="T72" fmla="*/ 3 w 105"/>
                <a:gd name="T73" fmla="*/ 0 h 87"/>
                <a:gd name="T74" fmla="*/ 3 w 105"/>
                <a:gd name="T75" fmla="*/ 0 h 87"/>
                <a:gd name="T76" fmla="*/ 3 w 105"/>
                <a:gd name="T77" fmla="*/ 0 h 87"/>
                <a:gd name="T78" fmla="*/ 3 w 105"/>
                <a:gd name="T79" fmla="*/ 0 h 87"/>
                <a:gd name="T80" fmla="*/ 3 w 105"/>
                <a:gd name="T81" fmla="*/ 0 h 87"/>
                <a:gd name="T82" fmla="*/ 3 w 105"/>
                <a:gd name="T8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87">
                  <a:moveTo>
                    <a:pt x="3" y="0"/>
                  </a:moveTo>
                  <a:lnTo>
                    <a:pt x="2" y="11"/>
                  </a:lnTo>
                  <a:lnTo>
                    <a:pt x="0" y="21"/>
                  </a:lnTo>
                  <a:lnTo>
                    <a:pt x="2" y="31"/>
                  </a:lnTo>
                  <a:lnTo>
                    <a:pt x="5" y="42"/>
                  </a:lnTo>
                  <a:lnTo>
                    <a:pt x="11" y="50"/>
                  </a:lnTo>
                  <a:lnTo>
                    <a:pt x="20" y="55"/>
                  </a:lnTo>
                  <a:lnTo>
                    <a:pt x="29" y="61"/>
                  </a:lnTo>
                  <a:lnTo>
                    <a:pt x="38" y="67"/>
                  </a:lnTo>
                  <a:lnTo>
                    <a:pt x="45" y="73"/>
                  </a:lnTo>
                  <a:lnTo>
                    <a:pt x="53" y="77"/>
                  </a:lnTo>
                  <a:lnTo>
                    <a:pt x="61" y="82"/>
                  </a:lnTo>
                  <a:lnTo>
                    <a:pt x="71" y="84"/>
                  </a:lnTo>
                  <a:lnTo>
                    <a:pt x="80" y="87"/>
                  </a:lnTo>
                  <a:lnTo>
                    <a:pt x="88" y="85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4" y="72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2" y="67"/>
                  </a:lnTo>
                  <a:lnTo>
                    <a:pt x="95" y="68"/>
                  </a:lnTo>
                  <a:lnTo>
                    <a:pt x="87" y="68"/>
                  </a:lnTo>
                  <a:lnTo>
                    <a:pt x="79" y="67"/>
                  </a:lnTo>
                  <a:lnTo>
                    <a:pt x="72" y="65"/>
                  </a:lnTo>
                  <a:lnTo>
                    <a:pt x="64" y="61"/>
                  </a:lnTo>
                  <a:lnTo>
                    <a:pt x="57" y="58"/>
                  </a:lnTo>
                  <a:lnTo>
                    <a:pt x="50" y="53"/>
                  </a:lnTo>
                  <a:lnTo>
                    <a:pt x="44" y="50"/>
                  </a:lnTo>
                  <a:lnTo>
                    <a:pt x="38" y="46"/>
                  </a:lnTo>
                  <a:lnTo>
                    <a:pt x="31" y="44"/>
                  </a:lnTo>
                  <a:lnTo>
                    <a:pt x="25" y="42"/>
                  </a:lnTo>
                  <a:lnTo>
                    <a:pt x="19" y="38"/>
                  </a:lnTo>
                  <a:lnTo>
                    <a:pt x="11" y="31"/>
                  </a:lnTo>
                  <a:lnTo>
                    <a:pt x="6" y="22"/>
                  </a:lnTo>
                  <a:lnTo>
                    <a:pt x="4" y="1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5" name="Freeform 134"/>
            <p:cNvSpPr>
              <a:spLocks/>
            </p:cNvSpPr>
            <p:nvPr/>
          </p:nvSpPr>
          <p:spPr bwMode="auto">
            <a:xfrm>
              <a:off x="2179" y="1560"/>
              <a:ext cx="57" cy="28"/>
            </a:xfrm>
            <a:custGeom>
              <a:avLst/>
              <a:gdLst>
                <a:gd name="T0" fmla="*/ 1 w 114"/>
                <a:gd name="T1" fmla="*/ 0 h 55"/>
                <a:gd name="T2" fmla="*/ 0 w 114"/>
                <a:gd name="T3" fmla="*/ 9 h 55"/>
                <a:gd name="T4" fmla="*/ 3 w 114"/>
                <a:gd name="T5" fmla="*/ 17 h 55"/>
                <a:gd name="T6" fmla="*/ 7 w 114"/>
                <a:gd name="T7" fmla="*/ 24 h 55"/>
                <a:gd name="T8" fmla="*/ 14 w 114"/>
                <a:gd name="T9" fmla="*/ 30 h 55"/>
                <a:gd name="T10" fmla="*/ 21 w 114"/>
                <a:gd name="T11" fmla="*/ 34 h 55"/>
                <a:gd name="T12" fmla="*/ 29 w 114"/>
                <a:gd name="T13" fmla="*/ 39 h 55"/>
                <a:gd name="T14" fmla="*/ 37 w 114"/>
                <a:gd name="T15" fmla="*/ 44 h 55"/>
                <a:gd name="T16" fmla="*/ 44 w 114"/>
                <a:gd name="T17" fmla="*/ 47 h 55"/>
                <a:gd name="T18" fmla="*/ 49 w 114"/>
                <a:gd name="T19" fmla="*/ 49 h 55"/>
                <a:gd name="T20" fmla="*/ 53 w 114"/>
                <a:gd name="T21" fmla="*/ 51 h 55"/>
                <a:gd name="T22" fmla="*/ 59 w 114"/>
                <a:gd name="T23" fmla="*/ 53 h 55"/>
                <a:gd name="T24" fmla="*/ 66 w 114"/>
                <a:gd name="T25" fmla="*/ 54 h 55"/>
                <a:gd name="T26" fmla="*/ 72 w 114"/>
                <a:gd name="T27" fmla="*/ 55 h 55"/>
                <a:gd name="T28" fmla="*/ 78 w 114"/>
                <a:gd name="T29" fmla="*/ 55 h 55"/>
                <a:gd name="T30" fmla="*/ 83 w 114"/>
                <a:gd name="T31" fmla="*/ 55 h 55"/>
                <a:gd name="T32" fmla="*/ 88 w 114"/>
                <a:gd name="T33" fmla="*/ 55 h 55"/>
                <a:gd name="T34" fmla="*/ 97 w 114"/>
                <a:gd name="T35" fmla="*/ 52 h 55"/>
                <a:gd name="T36" fmla="*/ 103 w 114"/>
                <a:gd name="T37" fmla="*/ 45 h 55"/>
                <a:gd name="T38" fmla="*/ 107 w 114"/>
                <a:gd name="T39" fmla="*/ 37 h 55"/>
                <a:gd name="T40" fmla="*/ 113 w 114"/>
                <a:gd name="T41" fmla="*/ 29 h 55"/>
                <a:gd name="T42" fmla="*/ 114 w 114"/>
                <a:gd name="T43" fmla="*/ 26 h 55"/>
                <a:gd name="T44" fmla="*/ 113 w 114"/>
                <a:gd name="T45" fmla="*/ 25 h 55"/>
                <a:gd name="T46" fmla="*/ 111 w 114"/>
                <a:gd name="T47" fmla="*/ 25 h 55"/>
                <a:gd name="T48" fmla="*/ 109 w 114"/>
                <a:gd name="T49" fmla="*/ 26 h 55"/>
                <a:gd name="T50" fmla="*/ 105 w 114"/>
                <a:gd name="T51" fmla="*/ 30 h 55"/>
                <a:gd name="T52" fmla="*/ 101 w 114"/>
                <a:gd name="T53" fmla="*/ 33 h 55"/>
                <a:gd name="T54" fmla="*/ 97 w 114"/>
                <a:gd name="T55" fmla="*/ 37 h 55"/>
                <a:gd name="T56" fmla="*/ 94 w 114"/>
                <a:gd name="T57" fmla="*/ 39 h 55"/>
                <a:gd name="T58" fmla="*/ 89 w 114"/>
                <a:gd name="T59" fmla="*/ 41 h 55"/>
                <a:gd name="T60" fmla="*/ 84 w 114"/>
                <a:gd name="T61" fmla="*/ 41 h 55"/>
                <a:gd name="T62" fmla="*/ 80 w 114"/>
                <a:gd name="T63" fmla="*/ 42 h 55"/>
                <a:gd name="T64" fmla="*/ 74 w 114"/>
                <a:gd name="T65" fmla="*/ 41 h 55"/>
                <a:gd name="T66" fmla="*/ 67 w 114"/>
                <a:gd name="T67" fmla="*/ 40 h 55"/>
                <a:gd name="T68" fmla="*/ 60 w 114"/>
                <a:gd name="T69" fmla="*/ 39 h 55"/>
                <a:gd name="T70" fmla="*/ 53 w 114"/>
                <a:gd name="T71" fmla="*/ 38 h 55"/>
                <a:gd name="T72" fmla="*/ 46 w 114"/>
                <a:gd name="T73" fmla="*/ 36 h 55"/>
                <a:gd name="T74" fmla="*/ 41 w 114"/>
                <a:gd name="T75" fmla="*/ 33 h 55"/>
                <a:gd name="T76" fmla="*/ 34 w 114"/>
                <a:gd name="T77" fmla="*/ 30 h 55"/>
                <a:gd name="T78" fmla="*/ 26 w 114"/>
                <a:gd name="T79" fmla="*/ 26 h 55"/>
                <a:gd name="T80" fmla="*/ 19 w 114"/>
                <a:gd name="T81" fmla="*/ 23 h 55"/>
                <a:gd name="T82" fmla="*/ 13 w 114"/>
                <a:gd name="T83" fmla="*/ 18 h 55"/>
                <a:gd name="T84" fmla="*/ 7 w 114"/>
                <a:gd name="T85" fmla="*/ 13 h 55"/>
                <a:gd name="T86" fmla="*/ 4 w 114"/>
                <a:gd name="T87" fmla="*/ 7 h 55"/>
                <a:gd name="T88" fmla="*/ 3 w 114"/>
                <a:gd name="T89" fmla="*/ 0 h 55"/>
                <a:gd name="T90" fmla="*/ 3 w 114"/>
                <a:gd name="T91" fmla="*/ 0 h 55"/>
                <a:gd name="T92" fmla="*/ 3 w 114"/>
                <a:gd name="T93" fmla="*/ 0 h 55"/>
                <a:gd name="T94" fmla="*/ 1 w 114"/>
                <a:gd name="T95" fmla="*/ 0 h 55"/>
                <a:gd name="T96" fmla="*/ 1 w 114"/>
                <a:gd name="T97" fmla="*/ 0 h 55"/>
                <a:gd name="T98" fmla="*/ 1 w 114"/>
                <a:gd name="T9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55">
                  <a:moveTo>
                    <a:pt x="1" y="0"/>
                  </a:moveTo>
                  <a:lnTo>
                    <a:pt x="0" y="9"/>
                  </a:lnTo>
                  <a:lnTo>
                    <a:pt x="3" y="17"/>
                  </a:lnTo>
                  <a:lnTo>
                    <a:pt x="7" y="24"/>
                  </a:lnTo>
                  <a:lnTo>
                    <a:pt x="14" y="30"/>
                  </a:lnTo>
                  <a:lnTo>
                    <a:pt x="21" y="34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49" y="49"/>
                  </a:lnTo>
                  <a:lnTo>
                    <a:pt x="53" y="51"/>
                  </a:lnTo>
                  <a:lnTo>
                    <a:pt x="59" y="53"/>
                  </a:lnTo>
                  <a:lnTo>
                    <a:pt x="66" y="54"/>
                  </a:lnTo>
                  <a:lnTo>
                    <a:pt x="72" y="55"/>
                  </a:lnTo>
                  <a:lnTo>
                    <a:pt x="78" y="55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7" y="52"/>
                  </a:lnTo>
                  <a:lnTo>
                    <a:pt x="103" y="45"/>
                  </a:lnTo>
                  <a:lnTo>
                    <a:pt x="107" y="37"/>
                  </a:lnTo>
                  <a:lnTo>
                    <a:pt x="113" y="29"/>
                  </a:lnTo>
                  <a:lnTo>
                    <a:pt x="114" y="26"/>
                  </a:lnTo>
                  <a:lnTo>
                    <a:pt x="113" y="25"/>
                  </a:lnTo>
                  <a:lnTo>
                    <a:pt x="111" y="25"/>
                  </a:lnTo>
                  <a:lnTo>
                    <a:pt x="109" y="26"/>
                  </a:lnTo>
                  <a:lnTo>
                    <a:pt x="105" y="30"/>
                  </a:lnTo>
                  <a:lnTo>
                    <a:pt x="101" y="33"/>
                  </a:lnTo>
                  <a:lnTo>
                    <a:pt x="97" y="37"/>
                  </a:lnTo>
                  <a:lnTo>
                    <a:pt x="94" y="39"/>
                  </a:lnTo>
                  <a:lnTo>
                    <a:pt x="89" y="41"/>
                  </a:lnTo>
                  <a:lnTo>
                    <a:pt x="84" y="41"/>
                  </a:lnTo>
                  <a:lnTo>
                    <a:pt x="80" y="42"/>
                  </a:lnTo>
                  <a:lnTo>
                    <a:pt x="74" y="41"/>
                  </a:lnTo>
                  <a:lnTo>
                    <a:pt x="67" y="40"/>
                  </a:lnTo>
                  <a:lnTo>
                    <a:pt x="60" y="39"/>
                  </a:lnTo>
                  <a:lnTo>
                    <a:pt x="53" y="38"/>
                  </a:lnTo>
                  <a:lnTo>
                    <a:pt x="46" y="36"/>
                  </a:lnTo>
                  <a:lnTo>
                    <a:pt x="41" y="33"/>
                  </a:lnTo>
                  <a:lnTo>
                    <a:pt x="34" y="30"/>
                  </a:lnTo>
                  <a:lnTo>
                    <a:pt x="26" y="26"/>
                  </a:lnTo>
                  <a:lnTo>
                    <a:pt x="19" y="23"/>
                  </a:lnTo>
                  <a:lnTo>
                    <a:pt x="13" y="18"/>
                  </a:lnTo>
                  <a:lnTo>
                    <a:pt x="7" y="13"/>
                  </a:lnTo>
                  <a:lnTo>
                    <a:pt x="4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6" name="Freeform 135"/>
            <p:cNvSpPr>
              <a:spLocks/>
            </p:cNvSpPr>
            <p:nvPr/>
          </p:nvSpPr>
          <p:spPr bwMode="auto">
            <a:xfrm>
              <a:off x="2217" y="1558"/>
              <a:ext cx="73" cy="83"/>
            </a:xfrm>
            <a:custGeom>
              <a:avLst/>
              <a:gdLst>
                <a:gd name="T0" fmla="*/ 0 w 145"/>
                <a:gd name="T1" fmla="*/ 0 h 167"/>
                <a:gd name="T2" fmla="*/ 3 w 145"/>
                <a:gd name="T3" fmla="*/ 14 h 167"/>
                <a:gd name="T4" fmla="*/ 6 w 145"/>
                <a:gd name="T5" fmla="*/ 29 h 167"/>
                <a:gd name="T6" fmla="*/ 10 w 145"/>
                <a:gd name="T7" fmla="*/ 43 h 167"/>
                <a:gd name="T8" fmla="*/ 14 w 145"/>
                <a:gd name="T9" fmla="*/ 57 h 167"/>
                <a:gd name="T10" fmla="*/ 20 w 145"/>
                <a:gd name="T11" fmla="*/ 70 h 167"/>
                <a:gd name="T12" fmla="*/ 27 w 145"/>
                <a:gd name="T13" fmla="*/ 83 h 167"/>
                <a:gd name="T14" fmla="*/ 35 w 145"/>
                <a:gd name="T15" fmla="*/ 95 h 167"/>
                <a:gd name="T16" fmla="*/ 44 w 145"/>
                <a:gd name="T17" fmla="*/ 105 h 167"/>
                <a:gd name="T18" fmla="*/ 56 w 145"/>
                <a:gd name="T19" fmla="*/ 114 h 167"/>
                <a:gd name="T20" fmla="*/ 68 w 145"/>
                <a:gd name="T21" fmla="*/ 122 h 167"/>
                <a:gd name="T22" fmla="*/ 80 w 145"/>
                <a:gd name="T23" fmla="*/ 129 h 167"/>
                <a:gd name="T24" fmla="*/ 93 w 145"/>
                <a:gd name="T25" fmla="*/ 135 h 167"/>
                <a:gd name="T26" fmla="*/ 106 w 145"/>
                <a:gd name="T27" fmla="*/ 141 h 167"/>
                <a:gd name="T28" fmla="*/ 117 w 145"/>
                <a:gd name="T29" fmla="*/ 149 h 167"/>
                <a:gd name="T30" fmla="*/ 129 w 145"/>
                <a:gd name="T31" fmla="*/ 157 h 167"/>
                <a:gd name="T32" fmla="*/ 139 w 145"/>
                <a:gd name="T33" fmla="*/ 167 h 167"/>
                <a:gd name="T34" fmla="*/ 141 w 145"/>
                <a:gd name="T35" fmla="*/ 167 h 167"/>
                <a:gd name="T36" fmla="*/ 144 w 145"/>
                <a:gd name="T37" fmla="*/ 166 h 167"/>
                <a:gd name="T38" fmla="*/ 145 w 145"/>
                <a:gd name="T39" fmla="*/ 165 h 167"/>
                <a:gd name="T40" fmla="*/ 145 w 145"/>
                <a:gd name="T41" fmla="*/ 162 h 167"/>
                <a:gd name="T42" fmla="*/ 138 w 145"/>
                <a:gd name="T43" fmla="*/ 150 h 167"/>
                <a:gd name="T44" fmla="*/ 132 w 145"/>
                <a:gd name="T45" fmla="*/ 137 h 167"/>
                <a:gd name="T46" fmla="*/ 123 w 145"/>
                <a:gd name="T47" fmla="*/ 127 h 167"/>
                <a:gd name="T48" fmla="*/ 111 w 145"/>
                <a:gd name="T49" fmla="*/ 118 h 167"/>
                <a:gd name="T50" fmla="*/ 107 w 145"/>
                <a:gd name="T51" fmla="*/ 115 h 167"/>
                <a:gd name="T52" fmla="*/ 101 w 145"/>
                <a:gd name="T53" fmla="*/ 113 h 167"/>
                <a:gd name="T54" fmla="*/ 96 w 145"/>
                <a:gd name="T55" fmla="*/ 111 h 167"/>
                <a:gd name="T56" fmla="*/ 91 w 145"/>
                <a:gd name="T57" fmla="*/ 110 h 167"/>
                <a:gd name="T58" fmla="*/ 86 w 145"/>
                <a:gd name="T59" fmla="*/ 107 h 167"/>
                <a:gd name="T60" fmla="*/ 80 w 145"/>
                <a:gd name="T61" fmla="*/ 105 h 167"/>
                <a:gd name="T62" fmla="*/ 76 w 145"/>
                <a:gd name="T63" fmla="*/ 101 h 167"/>
                <a:gd name="T64" fmla="*/ 71 w 145"/>
                <a:gd name="T65" fmla="*/ 98 h 167"/>
                <a:gd name="T66" fmla="*/ 65 w 145"/>
                <a:gd name="T67" fmla="*/ 95 h 167"/>
                <a:gd name="T68" fmla="*/ 61 w 145"/>
                <a:gd name="T69" fmla="*/ 91 h 167"/>
                <a:gd name="T70" fmla="*/ 55 w 145"/>
                <a:gd name="T71" fmla="*/ 86 h 167"/>
                <a:gd name="T72" fmla="*/ 50 w 145"/>
                <a:gd name="T73" fmla="*/ 83 h 167"/>
                <a:gd name="T74" fmla="*/ 44 w 145"/>
                <a:gd name="T75" fmla="*/ 80 h 167"/>
                <a:gd name="T76" fmla="*/ 40 w 145"/>
                <a:gd name="T77" fmla="*/ 75 h 167"/>
                <a:gd name="T78" fmla="*/ 34 w 145"/>
                <a:gd name="T79" fmla="*/ 70 h 167"/>
                <a:gd name="T80" fmla="*/ 29 w 145"/>
                <a:gd name="T81" fmla="*/ 66 h 167"/>
                <a:gd name="T82" fmla="*/ 19 w 145"/>
                <a:gd name="T83" fmla="*/ 51 h 167"/>
                <a:gd name="T84" fmla="*/ 11 w 145"/>
                <a:gd name="T85" fmla="*/ 35 h 167"/>
                <a:gd name="T86" fmla="*/ 5 w 145"/>
                <a:gd name="T87" fmla="*/ 17 h 167"/>
                <a:gd name="T88" fmla="*/ 1 w 145"/>
                <a:gd name="T89" fmla="*/ 0 h 167"/>
                <a:gd name="T90" fmla="*/ 0 w 145"/>
                <a:gd name="T91" fmla="*/ 0 h 167"/>
                <a:gd name="T92" fmla="*/ 0 w 145"/>
                <a:gd name="T93" fmla="*/ 0 h 167"/>
                <a:gd name="T94" fmla="*/ 0 w 145"/>
                <a:gd name="T95" fmla="*/ 0 h 167"/>
                <a:gd name="T96" fmla="*/ 0 w 145"/>
                <a:gd name="T97" fmla="*/ 0 h 167"/>
                <a:gd name="T98" fmla="*/ 0 w 145"/>
                <a:gd name="T9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167">
                  <a:moveTo>
                    <a:pt x="0" y="0"/>
                  </a:moveTo>
                  <a:lnTo>
                    <a:pt x="3" y="14"/>
                  </a:lnTo>
                  <a:lnTo>
                    <a:pt x="6" y="29"/>
                  </a:lnTo>
                  <a:lnTo>
                    <a:pt x="10" y="43"/>
                  </a:lnTo>
                  <a:lnTo>
                    <a:pt x="14" y="57"/>
                  </a:lnTo>
                  <a:lnTo>
                    <a:pt x="20" y="70"/>
                  </a:lnTo>
                  <a:lnTo>
                    <a:pt x="27" y="83"/>
                  </a:lnTo>
                  <a:lnTo>
                    <a:pt x="35" y="95"/>
                  </a:lnTo>
                  <a:lnTo>
                    <a:pt x="44" y="105"/>
                  </a:lnTo>
                  <a:lnTo>
                    <a:pt x="56" y="114"/>
                  </a:lnTo>
                  <a:lnTo>
                    <a:pt x="68" y="122"/>
                  </a:lnTo>
                  <a:lnTo>
                    <a:pt x="80" y="129"/>
                  </a:lnTo>
                  <a:lnTo>
                    <a:pt x="93" y="135"/>
                  </a:lnTo>
                  <a:lnTo>
                    <a:pt x="106" y="141"/>
                  </a:lnTo>
                  <a:lnTo>
                    <a:pt x="117" y="149"/>
                  </a:lnTo>
                  <a:lnTo>
                    <a:pt x="129" y="157"/>
                  </a:lnTo>
                  <a:lnTo>
                    <a:pt x="139" y="167"/>
                  </a:lnTo>
                  <a:lnTo>
                    <a:pt x="141" y="167"/>
                  </a:lnTo>
                  <a:lnTo>
                    <a:pt x="144" y="166"/>
                  </a:lnTo>
                  <a:lnTo>
                    <a:pt x="145" y="165"/>
                  </a:lnTo>
                  <a:lnTo>
                    <a:pt x="145" y="162"/>
                  </a:lnTo>
                  <a:lnTo>
                    <a:pt x="138" y="150"/>
                  </a:lnTo>
                  <a:lnTo>
                    <a:pt x="132" y="137"/>
                  </a:lnTo>
                  <a:lnTo>
                    <a:pt x="123" y="127"/>
                  </a:lnTo>
                  <a:lnTo>
                    <a:pt x="111" y="118"/>
                  </a:lnTo>
                  <a:lnTo>
                    <a:pt x="107" y="115"/>
                  </a:lnTo>
                  <a:lnTo>
                    <a:pt x="101" y="113"/>
                  </a:lnTo>
                  <a:lnTo>
                    <a:pt x="96" y="111"/>
                  </a:lnTo>
                  <a:lnTo>
                    <a:pt x="91" y="110"/>
                  </a:lnTo>
                  <a:lnTo>
                    <a:pt x="86" y="107"/>
                  </a:lnTo>
                  <a:lnTo>
                    <a:pt x="80" y="105"/>
                  </a:lnTo>
                  <a:lnTo>
                    <a:pt x="76" y="101"/>
                  </a:lnTo>
                  <a:lnTo>
                    <a:pt x="71" y="98"/>
                  </a:lnTo>
                  <a:lnTo>
                    <a:pt x="65" y="95"/>
                  </a:lnTo>
                  <a:lnTo>
                    <a:pt x="61" y="91"/>
                  </a:lnTo>
                  <a:lnTo>
                    <a:pt x="55" y="86"/>
                  </a:lnTo>
                  <a:lnTo>
                    <a:pt x="50" y="83"/>
                  </a:lnTo>
                  <a:lnTo>
                    <a:pt x="44" y="80"/>
                  </a:lnTo>
                  <a:lnTo>
                    <a:pt x="40" y="75"/>
                  </a:lnTo>
                  <a:lnTo>
                    <a:pt x="34" y="70"/>
                  </a:lnTo>
                  <a:lnTo>
                    <a:pt x="29" y="66"/>
                  </a:lnTo>
                  <a:lnTo>
                    <a:pt x="19" y="51"/>
                  </a:lnTo>
                  <a:lnTo>
                    <a:pt x="11" y="35"/>
                  </a:lnTo>
                  <a:lnTo>
                    <a:pt x="5" y="17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7" name="Freeform 136"/>
            <p:cNvSpPr>
              <a:spLocks/>
            </p:cNvSpPr>
            <p:nvPr/>
          </p:nvSpPr>
          <p:spPr bwMode="auto">
            <a:xfrm>
              <a:off x="2496" y="1040"/>
              <a:ext cx="10" cy="374"/>
            </a:xfrm>
            <a:custGeom>
              <a:avLst/>
              <a:gdLst>
                <a:gd name="T0" fmla="*/ 0 w 20"/>
                <a:gd name="T1" fmla="*/ 1 h 748"/>
                <a:gd name="T2" fmla="*/ 0 w 20"/>
                <a:gd name="T3" fmla="*/ 187 h 748"/>
                <a:gd name="T4" fmla="*/ 0 w 20"/>
                <a:gd name="T5" fmla="*/ 373 h 748"/>
                <a:gd name="T6" fmla="*/ 3 w 20"/>
                <a:gd name="T7" fmla="*/ 559 h 748"/>
                <a:gd name="T8" fmla="*/ 12 w 20"/>
                <a:gd name="T9" fmla="*/ 746 h 748"/>
                <a:gd name="T10" fmla="*/ 13 w 20"/>
                <a:gd name="T11" fmla="*/ 748 h 748"/>
                <a:gd name="T12" fmla="*/ 15 w 20"/>
                <a:gd name="T13" fmla="*/ 747 h 748"/>
                <a:gd name="T14" fmla="*/ 18 w 20"/>
                <a:gd name="T15" fmla="*/ 746 h 748"/>
                <a:gd name="T16" fmla="*/ 19 w 20"/>
                <a:gd name="T17" fmla="*/ 744 h 748"/>
                <a:gd name="T18" fmla="*/ 20 w 20"/>
                <a:gd name="T19" fmla="*/ 652 h 748"/>
                <a:gd name="T20" fmla="*/ 18 w 20"/>
                <a:gd name="T21" fmla="*/ 559 h 748"/>
                <a:gd name="T22" fmla="*/ 14 w 20"/>
                <a:gd name="T23" fmla="*/ 467 h 748"/>
                <a:gd name="T24" fmla="*/ 12 w 20"/>
                <a:gd name="T25" fmla="*/ 375 h 748"/>
                <a:gd name="T26" fmla="*/ 11 w 20"/>
                <a:gd name="T27" fmla="*/ 282 h 748"/>
                <a:gd name="T28" fmla="*/ 8 w 20"/>
                <a:gd name="T29" fmla="*/ 187 h 748"/>
                <a:gd name="T30" fmla="*/ 6 w 20"/>
                <a:gd name="T31" fmla="*/ 93 h 748"/>
                <a:gd name="T32" fmla="*/ 1 w 20"/>
                <a:gd name="T33" fmla="*/ 0 h 748"/>
                <a:gd name="T34" fmla="*/ 1 w 20"/>
                <a:gd name="T35" fmla="*/ 0 h 748"/>
                <a:gd name="T36" fmla="*/ 1 w 20"/>
                <a:gd name="T37" fmla="*/ 0 h 748"/>
                <a:gd name="T38" fmla="*/ 0 w 20"/>
                <a:gd name="T39" fmla="*/ 1 h 748"/>
                <a:gd name="T40" fmla="*/ 0 w 20"/>
                <a:gd name="T41" fmla="*/ 1 h 748"/>
                <a:gd name="T42" fmla="*/ 0 w 20"/>
                <a:gd name="T43" fmla="*/ 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48">
                  <a:moveTo>
                    <a:pt x="0" y="1"/>
                  </a:moveTo>
                  <a:lnTo>
                    <a:pt x="0" y="187"/>
                  </a:lnTo>
                  <a:lnTo>
                    <a:pt x="0" y="373"/>
                  </a:lnTo>
                  <a:lnTo>
                    <a:pt x="3" y="559"/>
                  </a:lnTo>
                  <a:lnTo>
                    <a:pt x="12" y="746"/>
                  </a:lnTo>
                  <a:lnTo>
                    <a:pt x="13" y="748"/>
                  </a:lnTo>
                  <a:lnTo>
                    <a:pt x="15" y="747"/>
                  </a:lnTo>
                  <a:lnTo>
                    <a:pt x="18" y="746"/>
                  </a:lnTo>
                  <a:lnTo>
                    <a:pt x="19" y="744"/>
                  </a:lnTo>
                  <a:lnTo>
                    <a:pt x="20" y="652"/>
                  </a:lnTo>
                  <a:lnTo>
                    <a:pt x="18" y="559"/>
                  </a:lnTo>
                  <a:lnTo>
                    <a:pt x="14" y="467"/>
                  </a:lnTo>
                  <a:lnTo>
                    <a:pt x="12" y="375"/>
                  </a:lnTo>
                  <a:lnTo>
                    <a:pt x="11" y="282"/>
                  </a:lnTo>
                  <a:lnTo>
                    <a:pt x="8" y="187"/>
                  </a:lnTo>
                  <a:lnTo>
                    <a:pt x="6" y="9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8" name="Freeform 137"/>
            <p:cNvSpPr>
              <a:spLocks/>
            </p:cNvSpPr>
            <p:nvPr/>
          </p:nvSpPr>
          <p:spPr bwMode="auto">
            <a:xfrm>
              <a:off x="2516" y="996"/>
              <a:ext cx="10" cy="444"/>
            </a:xfrm>
            <a:custGeom>
              <a:avLst/>
              <a:gdLst>
                <a:gd name="T0" fmla="*/ 0 w 19"/>
                <a:gd name="T1" fmla="*/ 1 h 888"/>
                <a:gd name="T2" fmla="*/ 1 w 19"/>
                <a:gd name="T3" fmla="*/ 103 h 888"/>
                <a:gd name="T4" fmla="*/ 1 w 19"/>
                <a:gd name="T5" fmla="*/ 205 h 888"/>
                <a:gd name="T6" fmla="*/ 2 w 19"/>
                <a:gd name="T7" fmla="*/ 306 h 888"/>
                <a:gd name="T8" fmla="*/ 2 w 19"/>
                <a:gd name="T9" fmla="*/ 409 h 888"/>
                <a:gd name="T10" fmla="*/ 3 w 19"/>
                <a:gd name="T11" fmla="*/ 528 h 888"/>
                <a:gd name="T12" fmla="*/ 4 w 19"/>
                <a:gd name="T13" fmla="*/ 647 h 888"/>
                <a:gd name="T14" fmla="*/ 7 w 19"/>
                <a:gd name="T15" fmla="*/ 766 h 888"/>
                <a:gd name="T16" fmla="*/ 12 w 19"/>
                <a:gd name="T17" fmla="*/ 886 h 888"/>
                <a:gd name="T18" fmla="*/ 13 w 19"/>
                <a:gd name="T19" fmla="*/ 888 h 888"/>
                <a:gd name="T20" fmla="*/ 16 w 19"/>
                <a:gd name="T21" fmla="*/ 887 h 888"/>
                <a:gd name="T22" fmla="*/ 17 w 19"/>
                <a:gd name="T23" fmla="*/ 886 h 888"/>
                <a:gd name="T24" fmla="*/ 18 w 19"/>
                <a:gd name="T25" fmla="*/ 883 h 888"/>
                <a:gd name="T26" fmla="*/ 19 w 19"/>
                <a:gd name="T27" fmla="*/ 813 h 888"/>
                <a:gd name="T28" fmla="*/ 17 w 19"/>
                <a:gd name="T29" fmla="*/ 743 h 888"/>
                <a:gd name="T30" fmla="*/ 13 w 19"/>
                <a:gd name="T31" fmla="*/ 673 h 888"/>
                <a:gd name="T32" fmla="*/ 11 w 19"/>
                <a:gd name="T33" fmla="*/ 602 h 888"/>
                <a:gd name="T34" fmla="*/ 11 w 19"/>
                <a:gd name="T35" fmla="*/ 554 h 888"/>
                <a:gd name="T36" fmla="*/ 12 w 19"/>
                <a:gd name="T37" fmla="*/ 505 h 888"/>
                <a:gd name="T38" fmla="*/ 13 w 19"/>
                <a:gd name="T39" fmla="*/ 456 h 888"/>
                <a:gd name="T40" fmla="*/ 13 w 19"/>
                <a:gd name="T41" fmla="*/ 408 h 888"/>
                <a:gd name="T42" fmla="*/ 11 w 19"/>
                <a:gd name="T43" fmla="*/ 304 h 888"/>
                <a:gd name="T44" fmla="*/ 9 w 19"/>
                <a:gd name="T45" fmla="*/ 199 h 888"/>
                <a:gd name="T46" fmla="*/ 5 w 19"/>
                <a:gd name="T47" fmla="*/ 97 h 888"/>
                <a:gd name="T48" fmla="*/ 0 w 19"/>
                <a:gd name="T49" fmla="*/ 0 h 888"/>
                <a:gd name="T50" fmla="*/ 0 w 19"/>
                <a:gd name="T51" fmla="*/ 0 h 888"/>
                <a:gd name="T52" fmla="*/ 0 w 19"/>
                <a:gd name="T53" fmla="*/ 0 h 888"/>
                <a:gd name="T54" fmla="*/ 0 w 19"/>
                <a:gd name="T55" fmla="*/ 0 h 888"/>
                <a:gd name="T56" fmla="*/ 0 w 19"/>
                <a:gd name="T57" fmla="*/ 1 h 888"/>
                <a:gd name="T58" fmla="*/ 0 w 19"/>
                <a:gd name="T59" fmla="*/ 1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888">
                  <a:moveTo>
                    <a:pt x="0" y="1"/>
                  </a:moveTo>
                  <a:lnTo>
                    <a:pt x="1" y="103"/>
                  </a:lnTo>
                  <a:lnTo>
                    <a:pt x="1" y="205"/>
                  </a:lnTo>
                  <a:lnTo>
                    <a:pt x="2" y="306"/>
                  </a:lnTo>
                  <a:lnTo>
                    <a:pt x="2" y="409"/>
                  </a:lnTo>
                  <a:lnTo>
                    <a:pt x="3" y="528"/>
                  </a:lnTo>
                  <a:lnTo>
                    <a:pt x="4" y="647"/>
                  </a:lnTo>
                  <a:lnTo>
                    <a:pt x="7" y="766"/>
                  </a:lnTo>
                  <a:lnTo>
                    <a:pt x="12" y="886"/>
                  </a:lnTo>
                  <a:lnTo>
                    <a:pt x="13" y="888"/>
                  </a:lnTo>
                  <a:lnTo>
                    <a:pt x="16" y="887"/>
                  </a:lnTo>
                  <a:lnTo>
                    <a:pt x="17" y="886"/>
                  </a:lnTo>
                  <a:lnTo>
                    <a:pt x="18" y="883"/>
                  </a:lnTo>
                  <a:lnTo>
                    <a:pt x="19" y="813"/>
                  </a:lnTo>
                  <a:lnTo>
                    <a:pt x="17" y="743"/>
                  </a:lnTo>
                  <a:lnTo>
                    <a:pt x="13" y="673"/>
                  </a:lnTo>
                  <a:lnTo>
                    <a:pt x="11" y="602"/>
                  </a:lnTo>
                  <a:lnTo>
                    <a:pt x="11" y="554"/>
                  </a:lnTo>
                  <a:lnTo>
                    <a:pt x="12" y="505"/>
                  </a:lnTo>
                  <a:lnTo>
                    <a:pt x="13" y="456"/>
                  </a:lnTo>
                  <a:lnTo>
                    <a:pt x="13" y="408"/>
                  </a:lnTo>
                  <a:lnTo>
                    <a:pt x="11" y="304"/>
                  </a:lnTo>
                  <a:lnTo>
                    <a:pt x="9" y="199"/>
                  </a:lnTo>
                  <a:lnTo>
                    <a:pt x="5" y="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9" name="Freeform 138"/>
            <p:cNvSpPr>
              <a:spLocks/>
            </p:cNvSpPr>
            <p:nvPr/>
          </p:nvSpPr>
          <p:spPr bwMode="auto">
            <a:xfrm>
              <a:off x="2101" y="1038"/>
              <a:ext cx="411" cy="16"/>
            </a:xfrm>
            <a:custGeom>
              <a:avLst/>
              <a:gdLst>
                <a:gd name="T0" fmla="*/ 30 w 823"/>
                <a:gd name="T1" fmla="*/ 2 h 31"/>
                <a:gd name="T2" fmla="*/ 109 w 823"/>
                <a:gd name="T3" fmla="*/ 5 h 31"/>
                <a:gd name="T4" fmla="*/ 206 w 823"/>
                <a:gd name="T5" fmla="*/ 8 h 31"/>
                <a:gd name="T6" fmla="*/ 312 w 823"/>
                <a:gd name="T7" fmla="*/ 12 h 31"/>
                <a:gd name="T8" fmla="*/ 419 w 823"/>
                <a:gd name="T9" fmla="*/ 15 h 31"/>
                <a:gd name="T10" fmla="*/ 519 w 823"/>
                <a:gd name="T11" fmla="*/ 19 h 31"/>
                <a:gd name="T12" fmla="*/ 604 w 823"/>
                <a:gd name="T13" fmla="*/ 21 h 31"/>
                <a:gd name="T14" fmla="*/ 666 w 823"/>
                <a:gd name="T15" fmla="*/ 23 h 31"/>
                <a:gd name="T16" fmla="*/ 702 w 823"/>
                <a:gd name="T17" fmla="*/ 25 h 31"/>
                <a:gd name="T18" fmla="*/ 734 w 823"/>
                <a:gd name="T19" fmla="*/ 28 h 31"/>
                <a:gd name="T20" fmla="*/ 766 w 823"/>
                <a:gd name="T21" fmla="*/ 30 h 31"/>
                <a:gd name="T22" fmla="*/ 798 w 823"/>
                <a:gd name="T23" fmla="*/ 30 h 31"/>
                <a:gd name="T24" fmla="*/ 817 w 823"/>
                <a:gd name="T25" fmla="*/ 25 h 31"/>
                <a:gd name="T26" fmla="*/ 823 w 823"/>
                <a:gd name="T27" fmla="*/ 19 h 31"/>
                <a:gd name="T28" fmla="*/ 817 w 823"/>
                <a:gd name="T29" fmla="*/ 13 h 31"/>
                <a:gd name="T30" fmla="*/ 808 w 823"/>
                <a:gd name="T31" fmla="*/ 10 h 31"/>
                <a:gd name="T32" fmla="*/ 798 w 823"/>
                <a:gd name="T33" fmla="*/ 10 h 31"/>
                <a:gd name="T34" fmla="*/ 789 w 823"/>
                <a:gd name="T35" fmla="*/ 9 h 31"/>
                <a:gd name="T36" fmla="*/ 774 w 823"/>
                <a:gd name="T37" fmla="*/ 9 h 31"/>
                <a:gd name="T38" fmla="*/ 753 w 823"/>
                <a:gd name="T39" fmla="*/ 9 h 31"/>
                <a:gd name="T40" fmla="*/ 733 w 823"/>
                <a:gd name="T41" fmla="*/ 8 h 31"/>
                <a:gd name="T42" fmla="*/ 713 w 823"/>
                <a:gd name="T43" fmla="*/ 8 h 31"/>
                <a:gd name="T44" fmla="*/ 688 w 823"/>
                <a:gd name="T45" fmla="*/ 8 h 31"/>
                <a:gd name="T46" fmla="*/ 657 w 823"/>
                <a:gd name="T47" fmla="*/ 7 h 31"/>
                <a:gd name="T48" fmla="*/ 625 w 823"/>
                <a:gd name="T49" fmla="*/ 7 h 31"/>
                <a:gd name="T50" fmla="*/ 596 w 823"/>
                <a:gd name="T51" fmla="*/ 6 h 31"/>
                <a:gd name="T52" fmla="*/ 564 w 823"/>
                <a:gd name="T53" fmla="*/ 6 h 31"/>
                <a:gd name="T54" fmla="*/ 534 w 823"/>
                <a:gd name="T55" fmla="*/ 6 h 31"/>
                <a:gd name="T56" fmla="*/ 503 w 823"/>
                <a:gd name="T57" fmla="*/ 5 h 31"/>
                <a:gd name="T58" fmla="*/ 473 w 823"/>
                <a:gd name="T59" fmla="*/ 5 h 31"/>
                <a:gd name="T60" fmla="*/ 430 w 823"/>
                <a:gd name="T61" fmla="*/ 5 h 31"/>
                <a:gd name="T62" fmla="*/ 372 w 823"/>
                <a:gd name="T63" fmla="*/ 4 h 31"/>
                <a:gd name="T64" fmla="*/ 314 w 823"/>
                <a:gd name="T65" fmla="*/ 2 h 31"/>
                <a:gd name="T66" fmla="*/ 258 w 823"/>
                <a:gd name="T67" fmla="*/ 1 h 31"/>
                <a:gd name="T68" fmla="*/ 200 w 823"/>
                <a:gd name="T69" fmla="*/ 1 h 31"/>
                <a:gd name="T70" fmla="*/ 143 w 823"/>
                <a:gd name="T71" fmla="*/ 0 h 31"/>
                <a:gd name="T72" fmla="*/ 85 w 823"/>
                <a:gd name="T73" fmla="*/ 0 h 31"/>
                <a:gd name="T74" fmla="*/ 29 w 823"/>
                <a:gd name="T75" fmla="*/ 1 h 31"/>
                <a:gd name="T76" fmla="*/ 0 w 823"/>
                <a:gd name="T77" fmla="*/ 1 h 31"/>
                <a:gd name="T78" fmla="*/ 0 w 823"/>
                <a:gd name="T79" fmla="*/ 1 h 31"/>
                <a:gd name="T80" fmla="*/ 0 w 823"/>
                <a:gd name="T8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3" h="31">
                  <a:moveTo>
                    <a:pt x="0" y="1"/>
                  </a:moveTo>
                  <a:lnTo>
                    <a:pt x="30" y="2"/>
                  </a:lnTo>
                  <a:lnTo>
                    <a:pt x="67" y="4"/>
                  </a:lnTo>
                  <a:lnTo>
                    <a:pt x="109" y="5"/>
                  </a:lnTo>
                  <a:lnTo>
                    <a:pt x="155" y="7"/>
                  </a:lnTo>
                  <a:lnTo>
                    <a:pt x="206" y="8"/>
                  </a:lnTo>
                  <a:lnTo>
                    <a:pt x="258" y="9"/>
                  </a:lnTo>
                  <a:lnTo>
                    <a:pt x="312" y="12"/>
                  </a:lnTo>
                  <a:lnTo>
                    <a:pt x="365" y="13"/>
                  </a:lnTo>
                  <a:lnTo>
                    <a:pt x="419" y="15"/>
                  </a:lnTo>
                  <a:lnTo>
                    <a:pt x="470" y="16"/>
                  </a:lnTo>
                  <a:lnTo>
                    <a:pt x="519" y="19"/>
                  </a:lnTo>
                  <a:lnTo>
                    <a:pt x="564" y="20"/>
                  </a:lnTo>
                  <a:lnTo>
                    <a:pt x="604" y="21"/>
                  </a:lnTo>
                  <a:lnTo>
                    <a:pt x="638" y="22"/>
                  </a:lnTo>
                  <a:lnTo>
                    <a:pt x="666" y="23"/>
                  </a:lnTo>
                  <a:lnTo>
                    <a:pt x="685" y="24"/>
                  </a:lnTo>
                  <a:lnTo>
                    <a:pt x="702" y="25"/>
                  </a:lnTo>
                  <a:lnTo>
                    <a:pt x="718" y="27"/>
                  </a:lnTo>
                  <a:lnTo>
                    <a:pt x="734" y="28"/>
                  </a:lnTo>
                  <a:lnTo>
                    <a:pt x="750" y="29"/>
                  </a:lnTo>
                  <a:lnTo>
                    <a:pt x="766" y="30"/>
                  </a:lnTo>
                  <a:lnTo>
                    <a:pt x="782" y="31"/>
                  </a:lnTo>
                  <a:lnTo>
                    <a:pt x="798" y="30"/>
                  </a:lnTo>
                  <a:lnTo>
                    <a:pt x="813" y="28"/>
                  </a:lnTo>
                  <a:lnTo>
                    <a:pt x="817" y="25"/>
                  </a:lnTo>
                  <a:lnTo>
                    <a:pt x="820" y="22"/>
                  </a:lnTo>
                  <a:lnTo>
                    <a:pt x="823" y="19"/>
                  </a:lnTo>
                  <a:lnTo>
                    <a:pt x="820" y="15"/>
                  </a:lnTo>
                  <a:lnTo>
                    <a:pt x="817" y="13"/>
                  </a:lnTo>
                  <a:lnTo>
                    <a:pt x="812" y="12"/>
                  </a:lnTo>
                  <a:lnTo>
                    <a:pt x="808" y="10"/>
                  </a:lnTo>
                  <a:lnTo>
                    <a:pt x="803" y="10"/>
                  </a:lnTo>
                  <a:lnTo>
                    <a:pt x="798" y="10"/>
                  </a:lnTo>
                  <a:lnTo>
                    <a:pt x="794" y="9"/>
                  </a:lnTo>
                  <a:lnTo>
                    <a:pt x="789" y="9"/>
                  </a:lnTo>
                  <a:lnTo>
                    <a:pt x="785" y="9"/>
                  </a:lnTo>
                  <a:lnTo>
                    <a:pt x="774" y="9"/>
                  </a:lnTo>
                  <a:lnTo>
                    <a:pt x="764" y="9"/>
                  </a:lnTo>
                  <a:lnTo>
                    <a:pt x="753" y="9"/>
                  </a:lnTo>
                  <a:lnTo>
                    <a:pt x="743" y="8"/>
                  </a:lnTo>
                  <a:lnTo>
                    <a:pt x="733" y="8"/>
                  </a:lnTo>
                  <a:lnTo>
                    <a:pt x="722" y="8"/>
                  </a:lnTo>
                  <a:lnTo>
                    <a:pt x="713" y="8"/>
                  </a:lnTo>
                  <a:lnTo>
                    <a:pt x="703" y="8"/>
                  </a:lnTo>
                  <a:lnTo>
                    <a:pt x="688" y="8"/>
                  </a:lnTo>
                  <a:lnTo>
                    <a:pt x="672" y="7"/>
                  </a:lnTo>
                  <a:lnTo>
                    <a:pt x="657" y="7"/>
                  </a:lnTo>
                  <a:lnTo>
                    <a:pt x="642" y="7"/>
                  </a:lnTo>
                  <a:lnTo>
                    <a:pt x="625" y="7"/>
                  </a:lnTo>
                  <a:lnTo>
                    <a:pt x="611" y="6"/>
                  </a:lnTo>
                  <a:lnTo>
                    <a:pt x="596" y="6"/>
                  </a:lnTo>
                  <a:lnTo>
                    <a:pt x="581" y="6"/>
                  </a:lnTo>
                  <a:lnTo>
                    <a:pt x="564" y="6"/>
                  </a:lnTo>
                  <a:lnTo>
                    <a:pt x="549" y="6"/>
                  </a:lnTo>
                  <a:lnTo>
                    <a:pt x="534" y="6"/>
                  </a:lnTo>
                  <a:lnTo>
                    <a:pt x="519" y="6"/>
                  </a:lnTo>
                  <a:lnTo>
                    <a:pt x="503" y="5"/>
                  </a:lnTo>
                  <a:lnTo>
                    <a:pt x="488" y="5"/>
                  </a:lnTo>
                  <a:lnTo>
                    <a:pt x="473" y="5"/>
                  </a:lnTo>
                  <a:lnTo>
                    <a:pt x="458" y="5"/>
                  </a:lnTo>
                  <a:lnTo>
                    <a:pt x="430" y="5"/>
                  </a:lnTo>
                  <a:lnTo>
                    <a:pt x="401" y="4"/>
                  </a:lnTo>
                  <a:lnTo>
                    <a:pt x="372" y="4"/>
                  </a:lnTo>
                  <a:lnTo>
                    <a:pt x="343" y="2"/>
                  </a:lnTo>
                  <a:lnTo>
                    <a:pt x="314" y="2"/>
                  </a:lnTo>
                  <a:lnTo>
                    <a:pt x="286" y="2"/>
                  </a:lnTo>
                  <a:lnTo>
                    <a:pt x="258" y="1"/>
                  </a:lnTo>
                  <a:lnTo>
                    <a:pt x="229" y="1"/>
                  </a:lnTo>
                  <a:lnTo>
                    <a:pt x="200" y="1"/>
                  </a:lnTo>
                  <a:lnTo>
                    <a:pt x="171" y="1"/>
                  </a:lnTo>
                  <a:lnTo>
                    <a:pt x="143" y="0"/>
                  </a:lnTo>
                  <a:lnTo>
                    <a:pt x="114" y="0"/>
                  </a:lnTo>
                  <a:lnTo>
                    <a:pt x="85" y="0"/>
                  </a:lnTo>
                  <a:lnTo>
                    <a:pt x="57" y="0"/>
                  </a:lnTo>
                  <a:lnTo>
                    <a:pt x="2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30" name="Freeform 139"/>
            <p:cNvSpPr>
              <a:spLocks/>
            </p:cNvSpPr>
            <p:nvPr/>
          </p:nvSpPr>
          <p:spPr bwMode="auto">
            <a:xfrm>
              <a:off x="2109" y="1012"/>
              <a:ext cx="412" cy="15"/>
            </a:xfrm>
            <a:custGeom>
              <a:avLst/>
              <a:gdLst>
                <a:gd name="T0" fmla="*/ 30 w 824"/>
                <a:gd name="T1" fmla="*/ 5 h 31"/>
                <a:gd name="T2" fmla="*/ 109 w 824"/>
                <a:gd name="T3" fmla="*/ 8 h 31"/>
                <a:gd name="T4" fmla="*/ 206 w 824"/>
                <a:gd name="T5" fmla="*/ 12 h 31"/>
                <a:gd name="T6" fmla="*/ 312 w 824"/>
                <a:gd name="T7" fmla="*/ 15 h 31"/>
                <a:gd name="T8" fmla="*/ 419 w 824"/>
                <a:gd name="T9" fmla="*/ 17 h 31"/>
                <a:gd name="T10" fmla="*/ 520 w 824"/>
                <a:gd name="T11" fmla="*/ 20 h 31"/>
                <a:gd name="T12" fmla="*/ 605 w 824"/>
                <a:gd name="T13" fmla="*/ 22 h 31"/>
                <a:gd name="T14" fmla="*/ 667 w 824"/>
                <a:gd name="T15" fmla="*/ 23 h 31"/>
                <a:gd name="T16" fmla="*/ 702 w 824"/>
                <a:gd name="T17" fmla="*/ 25 h 31"/>
                <a:gd name="T18" fmla="*/ 734 w 824"/>
                <a:gd name="T19" fmla="*/ 29 h 31"/>
                <a:gd name="T20" fmla="*/ 767 w 824"/>
                <a:gd name="T21" fmla="*/ 31 h 31"/>
                <a:gd name="T22" fmla="*/ 800 w 824"/>
                <a:gd name="T23" fmla="*/ 30 h 31"/>
                <a:gd name="T24" fmla="*/ 818 w 824"/>
                <a:gd name="T25" fmla="*/ 27 h 31"/>
                <a:gd name="T26" fmla="*/ 824 w 824"/>
                <a:gd name="T27" fmla="*/ 20 h 31"/>
                <a:gd name="T28" fmla="*/ 817 w 824"/>
                <a:gd name="T29" fmla="*/ 14 h 31"/>
                <a:gd name="T30" fmla="*/ 808 w 824"/>
                <a:gd name="T31" fmla="*/ 12 h 31"/>
                <a:gd name="T32" fmla="*/ 800 w 824"/>
                <a:gd name="T33" fmla="*/ 10 h 31"/>
                <a:gd name="T34" fmla="*/ 790 w 824"/>
                <a:gd name="T35" fmla="*/ 10 h 31"/>
                <a:gd name="T36" fmla="*/ 775 w 824"/>
                <a:gd name="T37" fmla="*/ 10 h 31"/>
                <a:gd name="T38" fmla="*/ 755 w 824"/>
                <a:gd name="T39" fmla="*/ 9 h 31"/>
                <a:gd name="T40" fmla="*/ 734 w 824"/>
                <a:gd name="T41" fmla="*/ 9 h 31"/>
                <a:gd name="T42" fmla="*/ 713 w 824"/>
                <a:gd name="T43" fmla="*/ 8 h 31"/>
                <a:gd name="T44" fmla="*/ 688 w 824"/>
                <a:gd name="T45" fmla="*/ 8 h 31"/>
                <a:gd name="T46" fmla="*/ 658 w 824"/>
                <a:gd name="T47" fmla="*/ 7 h 31"/>
                <a:gd name="T48" fmla="*/ 627 w 824"/>
                <a:gd name="T49" fmla="*/ 7 h 31"/>
                <a:gd name="T50" fmla="*/ 597 w 824"/>
                <a:gd name="T51" fmla="*/ 7 h 31"/>
                <a:gd name="T52" fmla="*/ 566 w 824"/>
                <a:gd name="T53" fmla="*/ 6 h 31"/>
                <a:gd name="T54" fmla="*/ 536 w 824"/>
                <a:gd name="T55" fmla="*/ 6 h 31"/>
                <a:gd name="T56" fmla="*/ 505 w 824"/>
                <a:gd name="T57" fmla="*/ 6 h 31"/>
                <a:gd name="T58" fmla="*/ 473 w 824"/>
                <a:gd name="T59" fmla="*/ 5 h 31"/>
                <a:gd name="T60" fmla="*/ 430 w 824"/>
                <a:gd name="T61" fmla="*/ 5 h 31"/>
                <a:gd name="T62" fmla="*/ 373 w 824"/>
                <a:gd name="T63" fmla="*/ 4 h 31"/>
                <a:gd name="T64" fmla="*/ 316 w 824"/>
                <a:gd name="T65" fmla="*/ 2 h 31"/>
                <a:gd name="T66" fmla="*/ 258 w 824"/>
                <a:gd name="T67" fmla="*/ 2 h 31"/>
                <a:gd name="T68" fmla="*/ 200 w 824"/>
                <a:gd name="T69" fmla="*/ 1 h 31"/>
                <a:gd name="T70" fmla="*/ 144 w 824"/>
                <a:gd name="T71" fmla="*/ 1 h 31"/>
                <a:gd name="T72" fmla="*/ 86 w 824"/>
                <a:gd name="T73" fmla="*/ 0 h 31"/>
                <a:gd name="T74" fmla="*/ 29 w 824"/>
                <a:gd name="T75" fmla="*/ 1 h 31"/>
                <a:gd name="T76" fmla="*/ 0 w 824"/>
                <a:gd name="T77" fmla="*/ 1 h 31"/>
                <a:gd name="T78" fmla="*/ 0 w 824"/>
                <a:gd name="T79" fmla="*/ 2 h 31"/>
                <a:gd name="T80" fmla="*/ 0 w 824"/>
                <a:gd name="T8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4" h="31">
                  <a:moveTo>
                    <a:pt x="0" y="2"/>
                  </a:moveTo>
                  <a:lnTo>
                    <a:pt x="30" y="5"/>
                  </a:lnTo>
                  <a:lnTo>
                    <a:pt x="67" y="7"/>
                  </a:lnTo>
                  <a:lnTo>
                    <a:pt x="109" y="8"/>
                  </a:lnTo>
                  <a:lnTo>
                    <a:pt x="155" y="10"/>
                  </a:lnTo>
                  <a:lnTo>
                    <a:pt x="206" y="12"/>
                  </a:lnTo>
                  <a:lnTo>
                    <a:pt x="258" y="13"/>
                  </a:lnTo>
                  <a:lnTo>
                    <a:pt x="312" y="15"/>
                  </a:lnTo>
                  <a:lnTo>
                    <a:pt x="366" y="16"/>
                  </a:lnTo>
                  <a:lnTo>
                    <a:pt x="419" y="17"/>
                  </a:lnTo>
                  <a:lnTo>
                    <a:pt x="471" y="19"/>
                  </a:lnTo>
                  <a:lnTo>
                    <a:pt x="520" y="20"/>
                  </a:lnTo>
                  <a:lnTo>
                    <a:pt x="565" y="21"/>
                  </a:lnTo>
                  <a:lnTo>
                    <a:pt x="605" y="22"/>
                  </a:lnTo>
                  <a:lnTo>
                    <a:pt x="639" y="22"/>
                  </a:lnTo>
                  <a:lnTo>
                    <a:pt x="667" y="23"/>
                  </a:lnTo>
                  <a:lnTo>
                    <a:pt x="687" y="24"/>
                  </a:lnTo>
                  <a:lnTo>
                    <a:pt x="702" y="25"/>
                  </a:lnTo>
                  <a:lnTo>
                    <a:pt x="718" y="27"/>
                  </a:lnTo>
                  <a:lnTo>
                    <a:pt x="734" y="29"/>
                  </a:lnTo>
                  <a:lnTo>
                    <a:pt x="751" y="30"/>
                  </a:lnTo>
                  <a:lnTo>
                    <a:pt x="767" y="31"/>
                  </a:lnTo>
                  <a:lnTo>
                    <a:pt x="784" y="31"/>
                  </a:lnTo>
                  <a:lnTo>
                    <a:pt x="800" y="30"/>
                  </a:lnTo>
                  <a:lnTo>
                    <a:pt x="815" y="28"/>
                  </a:lnTo>
                  <a:lnTo>
                    <a:pt x="818" y="27"/>
                  </a:lnTo>
                  <a:lnTo>
                    <a:pt x="822" y="23"/>
                  </a:lnTo>
                  <a:lnTo>
                    <a:pt x="824" y="20"/>
                  </a:lnTo>
                  <a:lnTo>
                    <a:pt x="822" y="16"/>
                  </a:lnTo>
                  <a:lnTo>
                    <a:pt x="817" y="14"/>
                  </a:lnTo>
                  <a:lnTo>
                    <a:pt x="812" y="13"/>
                  </a:lnTo>
                  <a:lnTo>
                    <a:pt x="808" y="12"/>
                  </a:lnTo>
                  <a:lnTo>
                    <a:pt x="804" y="10"/>
                  </a:lnTo>
                  <a:lnTo>
                    <a:pt x="800" y="10"/>
                  </a:lnTo>
                  <a:lnTo>
                    <a:pt x="795" y="10"/>
                  </a:lnTo>
                  <a:lnTo>
                    <a:pt x="790" y="10"/>
                  </a:lnTo>
                  <a:lnTo>
                    <a:pt x="786" y="10"/>
                  </a:lnTo>
                  <a:lnTo>
                    <a:pt x="775" y="10"/>
                  </a:lnTo>
                  <a:lnTo>
                    <a:pt x="765" y="9"/>
                  </a:lnTo>
                  <a:lnTo>
                    <a:pt x="755" y="9"/>
                  </a:lnTo>
                  <a:lnTo>
                    <a:pt x="744" y="9"/>
                  </a:lnTo>
                  <a:lnTo>
                    <a:pt x="734" y="9"/>
                  </a:lnTo>
                  <a:lnTo>
                    <a:pt x="724" y="9"/>
                  </a:lnTo>
                  <a:lnTo>
                    <a:pt x="713" y="8"/>
                  </a:lnTo>
                  <a:lnTo>
                    <a:pt x="703" y="8"/>
                  </a:lnTo>
                  <a:lnTo>
                    <a:pt x="688" y="8"/>
                  </a:lnTo>
                  <a:lnTo>
                    <a:pt x="673" y="8"/>
                  </a:lnTo>
                  <a:lnTo>
                    <a:pt x="658" y="7"/>
                  </a:lnTo>
                  <a:lnTo>
                    <a:pt x="642" y="7"/>
                  </a:lnTo>
                  <a:lnTo>
                    <a:pt x="627" y="7"/>
                  </a:lnTo>
                  <a:lnTo>
                    <a:pt x="612" y="7"/>
                  </a:lnTo>
                  <a:lnTo>
                    <a:pt x="597" y="7"/>
                  </a:lnTo>
                  <a:lnTo>
                    <a:pt x="581" y="6"/>
                  </a:lnTo>
                  <a:lnTo>
                    <a:pt x="566" y="6"/>
                  </a:lnTo>
                  <a:lnTo>
                    <a:pt x="551" y="6"/>
                  </a:lnTo>
                  <a:lnTo>
                    <a:pt x="536" y="6"/>
                  </a:lnTo>
                  <a:lnTo>
                    <a:pt x="520" y="6"/>
                  </a:lnTo>
                  <a:lnTo>
                    <a:pt x="505" y="6"/>
                  </a:lnTo>
                  <a:lnTo>
                    <a:pt x="490" y="5"/>
                  </a:lnTo>
                  <a:lnTo>
                    <a:pt x="473" y="5"/>
                  </a:lnTo>
                  <a:lnTo>
                    <a:pt x="459" y="5"/>
                  </a:lnTo>
                  <a:lnTo>
                    <a:pt x="430" y="5"/>
                  </a:lnTo>
                  <a:lnTo>
                    <a:pt x="401" y="5"/>
                  </a:lnTo>
                  <a:lnTo>
                    <a:pt x="373" y="4"/>
                  </a:lnTo>
                  <a:lnTo>
                    <a:pt x="344" y="4"/>
                  </a:lnTo>
                  <a:lnTo>
                    <a:pt x="316" y="2"/>
                  </a:lnTo>
                  <a:lnTo>
                    <a:pt x="287" y="2"/>
                  </a:lnTo>
                  <a:lnTo>
                    <a:pt x="258" y="2"/>
                  </a:lnTo>
                  <a:lnTo>
                    <a:pt x="229" y="1"/>
                  </a:lnTo>
                  <a:lnTo>
                    <a:pt x="200" y="1"/>
                  </a:lnTo>
                  <a:lnTo>
                    <a:pt x="173" y="1"/>
                  </a:lnTo>
                  <a:lnTo>
                    <a:pt x="144" y="1"/>
                  </a:lnTo>
                  <a:lnTo>
                    <a:pt x="115" y="0"/>
                  </a:lnTo>
                  <a:lnTo>
                    <a:pt x="86" y="0"/>
                  </a:lnTo>
                  <a:lnTo>
                    <a:pt x="57" y="1"/>
                  </a:lnTo>
                  <a:lnTo>
                    <a:pt x="2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31" name="グループ化 1130"/>
          <p:cNvGrpSpPr/>
          <p:nvPr/>
        </p:nvGrpSpPr>
        <p:grpSpPr>
          <a:xfrm>
            <a:off x="5148064" y="1824036"/>
            <a:ext cx="2088232" cy="1565275"/>
            <a:chOff x="5269607" y="1894786"/>
            <a:chExt cx="2129981" cy="1322175"/>
          </a:xfrm>
        </p:grpSpPr>
        <p:pic>
          <p:nvPicPr>
            <p:cNvPr id="1165" name="Picture 141" descr="C:\Users\小松秀生\Desktop\boy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69607" y="1894786"/>
              <a:ext cx="958577" cy="132217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6" name="Picture 142" descr="C:\Users\小松秀生\Desktop\girl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938517"/>
              <a:ext cx="1171404" cy="1236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60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19</Words>
  <Application>Microsoft Office PowerPoint</Application>
  <PresentationFormat>画面に合わせる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小松秀生</dc:creator>
  <cp:lastModifiedBy>小松秀生</cp:lastModifiedBy>
  <cp:revision>29</cp:revision>
  <dcterms:created xsi:type="dcterms:W3CDTF">2015-04-22T01:34:59Z</dcterms:created>
  <dcterms:modified xsi:type="dcterms:W3CDTF">2015-12-13T21:06:07Z</dcterms:modified>
</cp:coreProperties>
</file>