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DC0D8-3994-4450-AF49-DF3BB656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0711F09-9943-4987-97FD-A31C89266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5BBCB-4DC6-40EF-9B9D-E6CA66C1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7D456-643F-4433-B583-642CD3D3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96712-4790-4A4F-B253-EE47FD4A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FB0B9-73E8-4775-B39D-84A21543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0CA822-50A3-4C39-85A9-D6FA2186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F7A92-0F29-477B-BD56-7FAE465B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9ADD4-A600-411D-A35E-C07B5A6A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0AB38-5089-4201-A8B6-EB3E5C7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6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11A8D2-F4D1-4AC6-AA55-A78A188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86B388-B380-48C0-A3B6-D28CF97AA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02E8CB-24F7-402F-8C6C-E198B57C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3C4AC8-8651-4EC0-91BF-A4459774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AA7EE-89F9-497C-91D7-53C3AB10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2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2E862-16D1-4049-BB12-E0AE6D6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8EB47-80B9-4586-A79F-83896AA7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19C7D-5435-4DD7-9AEA-9AE1B643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D1B86-DA4F-4F49-901C-ABBE5B58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9AC8A-7B3C-4CC7-82CA-F9ADCDB2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0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7327C-1EF1-411A-B5F1-5F5C54C1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CEB42-C069-4B48-B2CD-1E589F5C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E4C1B-5863-4331-AF5E-A157A13D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C37B66-7CF7-4574-A549-909D86F5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808AD-7A25-4513-AF13-15423695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2D0C7-3EA3-4995-B3F2-92E63256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B86D9-2571-4A1B-A30B-887A47FD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F65BAC-CF8F-480E-B965-360DB3AF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3B51E4-A177-4088-88D6-FCA52884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04963-7DEB-4252-8F85-3E6E2348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36300D-D27A-44E5-94FA-747804EA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1E930-42B9-4DCB-A18C-D91674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C8F91E-2AEF-4D66-8727-98F5E8D0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B8FE08-318F-4221-9E11-7AB22937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44C939-8A61-42AB-A48E-10F19CA28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2F6D76-891A-441A-B870-1FBB01A87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9D7490-51E0-4E63-91F8-201D6CA3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C17368-BE28-42C7-A740-D0923D9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4ECBE5-345C-4D9A-800F-F4533E73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3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4C43B-C8BA-463D-BAD9-AE63CDA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959CBA-7124-4411-88E7-D77ABF6B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3F7261-EB22-4135-8E9C-722B96CC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76ECDB-9E06-475E-854A-0126C323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1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393FD-7BB3-4D68-9C74-DFBFE0B2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D472C4-A080-4105-ABC2-ADBDE3F7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F6037D-FFB3-4373-BDCC-308AD56F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2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83613-FF54-47D6-AD6C-82067C0E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CF5B08-6AA5-4420-8079-00519369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E154A-98A1-4995-86D0-70CEC12F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DE6769-F4AB-4462-BAA4-FD136AA7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6F1F32-25B5-4993-BEAD-94E87426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A06E66-ED6C-4B74-A7E3-1F9D439E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82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3B6A4-D7FE-45C5-9D05-E54D7345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C2C489-B2E7-4C74-91F5-817520374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9524DE-6CCE-40DF-AF2E-6439DD94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E2D1C-5555-4E2F-83D3-01332D56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A4F59B-A1AA-470C-B802-A3E6A8D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F6891-DA4C-463B-88B7-9475E0BE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46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67150-C40F-4D7D-8293-7661E9FF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C029E9-03F1-414F-A114-A0FECEC4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78B45-D301-4867-9419-B3F8ABD32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9119-9E2A-4E17-8387-BBB7DF337C0D}" type="datetimeFigureOut">
              <a:rPr kumimoji="1" lang="ja-JP" altLang="en-US" smtClean="0"/>
              <a:t>2018/3/14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31FB0-C05A-4B3D-98FF-26F3AFB2C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E3DB20-16FD-403D-B810-FD26DD90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12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D6B4FCCC-18F1-894D-A284-153B133731DD}"/>
              </a:ext>
            </a:extLst>
          </p:cNvPr>
          <p:cNvSpPr/>
          <p:nvPr/>
        </p:nvSpPr>
        <p:spPr>
          <a:xfrm>
            <a:off x="8642561" y="924232"/>
            <a:ext cx="2654704" cy="2927853"/>
          </a:xfrm>
          <a:prstGeom prst="round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「github logo」の画像検索結果">
            <a:extLst>
              <a:ext uri="{FF2B5EF4-FFF2-40B4-BE49-F238E27FC236}">
                <a16:creationId xmlns:a16="http://schemas.microsoft.com/office/drawing/2014/main" id="{093FC4E5-47CD-ED43-9384-A91A67F4A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54" y="4424490"/>
            <a:ext cx="1238893" cy="12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C60CF2-E51A-174F-AE9F-25344C1B7118}"/>
              </a:ext>
            </a:extLst>
          </p:cNvPr>
          <p:cNvSpPr txBox="1"/>
          <p:nvPr/>
        </p:nvSpPr>
        <p:spPr>
          <a:xfrm>
            <a:off x="4462832" y="405671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entury Gothic" panose="020B0502020202020204" pitchFamily="34" charset="0"/>
              </a:rPr>
              <a:t>GitHub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771B5E4-9604-2D47-90F3-EFCEDE580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854" y="1479752"/>
            <a:ext cx="1238893" cy="123889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74747E-9E8E-474A-AD04-0CBD041B7BDA}"/>
              </a:ext>
            </a:extLst>
          </p:cNvPr>
          <p:cNvSpPr txBox="1"/>
          <p:nvPr/>
        </p:nvSpPr>
        <p:spPr>
          <a:xfrm>
            <a:off x="4184711" y="107909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err="1">
                <a:latin typeface="Century Gothic" panose="020B0502020202020204" pitchFamily="34" charset="0"/>
              </a:rPr>
              <a:t>Heroku</a:t>
            </a:r>
            <a:r>
              <a:rPr kumimoji="1" lang="en-US" altLang="ja-JP" b="1" dirty="0">
                <a:latin typeface="Century Gothic" panose="020B0502020202020204" pitchFamily="34" charset="0"/>
              </a:rPr>
              <a:t> App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28200CD-515A-4E45-B9B4-9E2BA56D7FDD}"/>
              </a:ext>
            </a:extLst>
          </p:cNvPr>
          <p:cNvSpPr/>
          <p:nvPr/>
        </p:nvSpPr>
        <p:spPr>
          <a:xfrm>
            <a:off x="834471" y="3245421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600">
                <a:solidFill>
                  <a:srgbClr val="333333"/>
                </a:solidFill>
                <a:latin typeface="Segoe UI Emoji"/>
              </a:rPr>
              <a:t>👤</a:t>
            </a:r>
            <a:endParaRPr lang="ja-JP" altLang="en-US" sz="6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16C718-610A-FF40-AB1E-1C488A059E6F}"/>
              </a:ext>
            </a:extLst>
          </p:cNvPr>
          <p:cNvSpPr txBox="1"/>
          <p:nvPr/>
        </p:nvSpPr>
        <p:spPr>
          <a:xfrm>
            <a:off x="607645" y="287608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entury Gothic" panose="020B0502020202020204" pitchFamily="34" charset="0"/>
              </a:rPr>
              <a:t>GitHub User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矢印: 右 6">
            <a:extLst>
              <a:ext uri="{FF2B5EF4-FFF2-40B4-BE49-F238E27FC236}">
                <a16:creationId xmlns:a16="http://schemas.microsoft.com/office/drawing/2014/main" id="{5B547BA6-E23B-4F4D-A090-6751088D0AF2}"/>
              </a:ext>
            </a:extLst>
          </p:cNvPr>
          <p:cNvSpPr/>
          <p:nvPr/>
        </p:nvSpPr>
        <p:spPr>
          <a:xfrm rot="19959141">
            <a:off x="2009588" y="2844634"/>
            <a:ext cx="2186729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6EAF01-1696-9E4D-BC23-CEF8A3755FF8}"/>
              </a:ext>
            </a:extLst>
          </p:cNvPr>
          <p:cNvSpPr txBox="1"/>
          <p:nvPr/>
        </p:nvSpPr>
        <p:spPr>
          <a:xfrm rot="19943417">
            <a:off x="2123050" y="261682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1,3: Access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14" name="矢印: 右 6">
            <a:extLst>
              <a:ext uri="{FF2B5EF4-FFF2-40B4-BE49-F238E27FC236}">
                <a16:creationId xmlns:a16="http://schemas.microsoft.com/office/drawing/2014/main" id="{EA951E76-4BF7-6A44-99CD-780010A85B2D}"/>
              </a:ext>
            </a:extLst>
          </p:cNvPr>
          <p:cNvSpPr/>
          <p:nvPr/>
        </p:nvSpPr>
        <p:spPr>
          <a:xfrm rot="1214374">
            <a:off x="2044269" y="4366983"/>
            <a:ext cx="2186729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9F7B72-4350-504C-9783-E360653B8724}"/>
              </a:ext>
            </a:extLst>
          </p:cNvPr>
          <p:cNvSpPr txBox="1"/>
          <p:nvPr/>
        </p:nvSpPr>
        <p:spPr>
          <a:xfrm rot="1172039">
            <a:off x="2459186" y="4056710"/>
            <a:ext cx="12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2: OAuth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16" name="左カーブ矢印 15">
            <a:extLst>
              <a:ext uri="{FF2B5EF4-FFF2-40B4-BE49-F238E27FC236}">
                <a16:creationId xmlns:a16="http://schemas.microsoft.com/office/drawing/2014/main" id="{46FB9FB1-B731-044B-BE9D-021F821E093C}"/>
              </a:ext>
            </a:extLst>
          </p:cNvPr>
          <p:cNvSpPr/>
          <p:nvPr/>
        </p:nvSpPr>
        <p:spPr>
          <a:xfrm>
            <a:off x="5800849" y="1586340"/>
            <a:ext cx="678426" cy="493708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右 6">
            <a:extLst>
              <a:ext uri="{FF2B5EF4-FFF2-40B4-BE49-F238E27FC236}">
                <a16:creationId xmlns:a16="http://schemas.microsoft.com/office/drawing/2014/main" id="{2B505EB4-95A6-CF41-8FDB-BAEAD057515A}"/>
              </a:ext>
            </a:extLst>
          </p:cNvPr>
          <p:cNvSpPr/>
          <p:nvPr/>
        </p:nvSpPr>
        <p:spPr>
          <a:xfrm rot="5400000">
            <a:off x="4413168" y="3251017"/>
            <a:ext cx="1066264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B4DE4CA-8B98-3B4B-A7D8-F50F0A50174F}"/>
              </a:ext>
            </a:extLst>
          </p:cNvPr>
          <p:cNvSpPr txBox="1"/>
          <p:nvPr/>
        </p:nvSpPr>
        <p:spPr>
          <a:xfrm>
            <a:off x="5006669" y="3100286"/>
            <a:ext cx="3667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Courier Std" panose="02070409020205020404" pitchFamily="49" charset="0"/>
              </a:rPr>
              <a:t>4: GET </a:t>
            </a:r>
            <a:r>
              <a:rPr lang="en-US" altLang="ja-JP" sz="1100" dirty="0">
                <a:latin typeface="Courier" pitchFamily="2" charset="0"/>
              </a:rPr>
              <a:t>https://</a:t>
            </a:r>
            <a:r>
              <a:rPr lang="en-US" altLang="ja-JP" sz="1100" dirty="0" err="1">
                <a:latin typeface="Courier" pitchFamily="2" charset="0"/>
              </a:rPr>
              <a:t>api.github.com</a:t>
            </a:r>
            <a:r>
              <a:rPr lang="en-US" altLang="ja-JP" sz="1100" dirty="0">
                <a:latin typeface="Courier Std" panose="02070409020205020404" pitchFamily="49" charset="0"/>
              </a:rPr>
              <a:t>/user</a:t>
            </a:r>
            <a:br>
              <a:rPr lang="en-US" altLang="ja-JP" sz="1100" dirty="0">
                <a:latin typeface="Courier Std" panose="02070409020205020404" pitchFamily="49" charset="0"/>
              </a:rPr>
            </a:br>
            <a:r>
              <a:rPr lang="en-US" altLang="ja-JP" sz="1100" dirty="0">
                <a:latin typeface="Courier Std" panose="02070409020205020404" pitchFamily="49" charset="0"/>
              </a:rPr>
              <a:t>5: GET </a:t>
            </a:r>
            <a:r>
              <a:rPr lang="en-US" altLang="ja-JP" sz="1100" dirty="0">
                <a:latin typeface="Courier" pitchFamily="2" charset="0"/>
              </a:rPr>
              <a:t>https://</a:t>
            </a:r>
            <a:r>
              <a:rPr lang="en-US" altLang="ja-JP" sz="1100" dirty="0" err="1">
                <a:latin typeface="Courier" pitchFamily="2" charset="0"/>
              </a:rPr>
              <a:t>api.github.com</a:t>
            </a:r>
            <a:r>
              <a:rPr lang="en-US" altLang="ja-JP" sz="1100" dirty="0">
                <a:latin typeface="Courier Std" panose="02070409020205020404" pitchFamily="49" charset="0"/>
              </a:rPr>
              <a:t>/user/emails</a:t>
            </a:r>
            <a:endParaRPr kumimoji="1" lang="ja-JP" altLang="en-US" sz="1100" dirty="0">
              <a:latin typeface="Courier Std" panose="020704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77AFF02-6CA9-BA4F-97F6-1B829D3C1CED}"/>
              </a:ext>
            </a:extLst>
          </p:cNvPr>
          <p:cNvSpPr txBox="1"/>
          <p:nvPr/>
        </p:nvSpPr>
        <p:spPr>
          <a:xfrm>
            <a:off x="6082936" y="127283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6: Validate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D4DF195-E1FB-3C41-AC4A-5EA6BA6468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809" y="1287067"/>
            <a:ext cx="1142174" cy="114217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4A51CAE-216C-3E42-B2C3-7D6C0A9F0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24" y="2752434"/>
            <a:ext cx="911942" cy="911942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66E4AB-006C-2A4C-98DD-A84C2426543F}"/>
              </a:ext>
            </a:extLst>
          </p:cNvPr>
          <p:cNvSpPr txBox="1"/>
          <p:nvPr/>
        </p:nvSpPr>
        <p:spPr>
          <a:xfrm>
            <a:off x="9066809" y="102362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Century Gothic" panose="020B0502020202020204" pitchFamily="34" charset="0"/>
              </a:rPr>
              <a:t>Hangouts Chat</a:t>
            </a:r>
            <a:endParaRPr kumimoji="1" lang="ja-JP" alt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454DE7B-6FD2-1346-8625-537266335A2C}"/>
              </a:ext>
            </a:extLst>
          </p:cNvPr>
          <p:cNvSpPr txBox="1"/>
          <p:nvPr/>
        </p:nvSpPr>
        <p:spPr>
          <a:xfrm>
            <a:off x="9659119" y="25026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entury Gothic" panose="020B0502020202020204" pitchFamily="34" charset="0"/>
              </a:rPr>
              <a:t>Mail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sp>
        <p:nvSpPr>
          <p:cNvPr id="26" name="矢印: 右 6">
            <a:extLst>
              <a:ext uri="{FF2B5EF4-FFF2-40B4-BE49-F238E27FC236}">
                <a16:creationId xmlns:a16="http://schemas.microsoft.com/office/drawing/2014/main" id="{BB30E22C-D6C7-2641-A23C-840847F2F3BC}"/>
              </a:ext>
            </a:extLst>
          </p:cNvPr>
          <p:cNvSpPr/>
          <p:nvPr/>
        </p:nvSpPr>
        <p:spPr>
          <a:xfrm rot="21213859">
            <a:off x="5845583" y="2052134"/>
            <a:ext cx="3581839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6">
            <a:extLst>
              <a:ext uri="{FF2B5EF4-FFF2-40B4-BE49-F238E27FC236}">
                <a16:creationId xmlns:a16="http://schemas.microsoft.com/office/drawing/2014/main" id="{B7E55892-FE79-A84B-8BE8-F6D7B8AF89FB}"/>
              </a:ext>
            </a:extLst>
          </p:cNvPr>
          <p:cNvSpPr/>
          <p:nvPr/>
        </p:nvSpPr>
        <p:spPr>
          <a:xfrm rot="367673">
            <a:off x="5845231" y="2650507"/>
            <a:ext cx="3585921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C2EEF9-2881-C342-9051-B66210061173}"/>
              </a:ext>
            </a:extLst>
          </p:cNvPr>
          <p:cNvSpPr txBox="1"/>
          <p:nvPr/>
        </p:nvSpPr>
        <p:spPr>
          <a:xfrm rot="21187484">
            <a:off x="7023543" y="1764185"/>
            <a:ext cx="156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Courier Std" panose="02070409020205020404" pitchFamily="49" charset="0"/>
              </a:rPr>
              <a:t>7: </a:t>
            </a:r>
            <a:r>
              <a:rPr lang="en-US" altLang="ja-JP" dirty="0" err="1">
                <a:solidFill>
                  <a:srgbClr val="FF0000"/>
                </a:solidFill>
                <a:latin typeface="Courier Std" panose="02070409020205020404" pitchFamily="49" charset="0"/>
              </a:rPr>
              <a:t>Webhook</a:t>
            </a:r>
            <a:endParaRPr kumimoji="1" lang="ja-JP" altLang="en-US" dirty="0">
              <a:solidFill>
                <a:srgbClr val="FF0000"/>
              </a:solidFill>
              <a:latin typeface="Courier Std" panose="02070409020205020404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A39BE35-9602-FE44-8782-441A67F60AD1}"/>
              </a:ext>
            </a:extLst>
          </p:cNvPr>
          <p:cNvSpPr txBox="1"/>
          <p:nvPr/>
        </p:nvSpPr>
        <p:spPr>
          <a:xfrm rot="375864">
            <a:off x="7230330" y="240641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8: Send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D79D979-1EB1-FF47-ACC8-4E17BB5DC39D}"/>
              </a:ext>
            </a:extLst>
          </p:cNvPr>
          <p:cNvSpPr/>
          <p:nvPr/>
        </p:nvSpPr>
        <p:spPr>
          <a:xfrm>
            <a:off x="9733614" y="4424490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/>
              <a:t>👥</a:t>
            </a:r>
            <a:endParaRPr lang="ja-JP" altLang="en-US" sz="239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FAD102A-B2AB-5E43-9A36-5662E27B5730}"/>
              </a:ext>
            </a:extLst>
          </p:cNvPr>
          <p:cNvSpPr txBox="1"/>
          <p:nvPr/>
        </p:nvSpPr>
        <p:spPr>
          <a:xfrm>
            <a:off x="9416809" y="3880339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entury Gothic" panose="020B0502020202020204" pitchFamily="34" charset="0"/>
              </a:rPr>
              <a:t>GitHub</a:t>
            </a:r>
            <a:br>
              <a:rPr kumimoji="1" lang="en-US" altLang="ja-JP" b="1" dirty="0">
                <a:latin typeface="Century Gothic" panose="020B0502020202020204" pitchFamily="34" charset="0"/>
              </a:rPr>
            </a:br>
            <a:r>
              <a:rPr kumimoji="1" lang="en-US" altLang="ja-JP" b="1" dirty="0">
                <a:latin typeface="Century Gothic" panose="020B0502020202020204" pitchFamily="34" charset="0"/>
              </a:rPr>
              <a:t>Org Admin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1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Segoe UI Emoji</vt:lpstr>
      <vt:lpstr>游ゴシック</vt:lpstr>
      <vt:lpstr>游ゴシック Light</vt:lpstr>
      <vt:lpstr>Arial</vt:lpstr>
      <vt:lpstr>Century Gothic</vt:lpstr>
      <vt:lpstr>Courier</vt:lpstr>
      <vt:lpstr>Courier Std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Yutaka Kato</dc:creator>
  <cp:lastModifiedBy>Yutaka Kato</cp:lastModifiedBy>
  <cp:revision>10</cp:revision>
  <dcterms:created xsi:type="dcterms:W3CDTF">2018-01-23T11:38:59Z</dcterms:created>
  <dcterms:modified xsi:type="dcterms:W3CDTF">2018-03-14T13:41:19Z</dcterms:modified>
</cp:coreProperties>
</file>