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DC0D8-3994-4450-AF49-DF3BB656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0711F09-9943-4987-97FD-A31C8926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5BBCB-4DC6-40EF-9B9D-E6CA66C1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7D456-643F-4433-B583-642CD3D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6712-4790-4A4F-B253-EE47FD4A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FB0B9-73E8-4775-B39D-84A2154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CA822-50A3-4C39-85A9-D6FA2186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F7A92-0F29-477B-BD56-7FAE465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9ADD4-A600-411D-A35E-C07B5A6A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0AB38-5089-4201-A8B6-EB3E5C7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11A8D2-F4D1-4AC6-AA55-A78A188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86B388-B380-48C0-A3B6-D28CF97A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2E8CB-24F7-402F-8C6C-E198B57C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C4AC8-8651-4EC0-91BF-A445977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AA7EE-89F9-497C-91D7-53C3AB10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2E862-16D1-4049-BB12-E0AE6D6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8EB47-80B9-4586-A79F-83896AA7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19C7D-5435-4DD7-9AEA-9AE1B64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D1B86-DA4F-4F49-901C-ABBE5B5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9AC8A-7B3C-4CC7-82CA-F9ADCDB2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327C-1EF1-411A-B5F1-5F5C54C1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CEB42-C069-4B48-B2CD-1E589F5C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E4C1B-5863-4331-AF5E-A157A13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37B66-7CF7-4574-A549-909D86F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808AD-7A25-4513-AF13-15423695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2D0C7-3EA3-4995-B3F2-92E6325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B86D9-2571-4A1B-A30B-887A47F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F65BAC-CF8F-480E-B965-360DB3A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3B51E4-A177-4088-88D6-FCA528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04963-7DEB-4252-8F85-3E6E234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6300D-D27A-44E5-94FA-747804E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1E930-42B9-4DCB-A18C-D91674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8F91E-2AEF-4D66-8727-98F5E8D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8FE08-318F-4221-9E11-7AB22937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C939-8A61-42AB-A48E-10F19CA2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F6D76-891A-441A-B870-1FBB01A8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9D7490-51E0-4E63-91F8-201D6CA3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17368-BE28-42C7-A740-D0923D9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4ECBE5-345C-4D9A-800F-F4533E7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4C43B-C8BA-463D-BAD9-AE63CDA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959CBA-7124-4411-88E7-D77ABF6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3F7261-EB22-4135-8E9C-722B96C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76ECDB-9E06-475E-854A-0126C32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393FD-7BB3-4D68-9C74-DFBFE0B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472C4-A080-4105-ABC2-ADBDE3F7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6037D-FFB3-4373-BDCC-308AD56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83613-FF54-47D6-AD6C-82067C0E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F5B08-6AA5-4420-8079-00519369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E154A-98A1-4995-86D0-70CEC12F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E6769-F4AB-4462-BAA4-FD136AA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F1F32-25B5-4993-BEAD-94E8742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06E66-ED6C-4B74-A7E3-1F9D439E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3B6A4-D7FE-45C5-9D05-E54D734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C2C489-B2E7-4C74-91F5-81752037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524DE-6CCE-40DF-AF2E-6439DD94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2D1C-5555-4E2F-83D3-01332D5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A4F59B-A1AA-470C-B802-A3E6A8D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F6891-DA4C-463B-88B7-9475E0B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67150-C40F-4D7D-8293-7661E9F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029E9-03F1-414F-A114-A0FECEC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8B45-D301-4867-9419-B3F8ABD3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9119-9E2A-4E17-8387-BBB7DF337C0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31FB0-C05A-4B3D-98FF-26F3AFB2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3DB20-16FD-403D-B810-FD26DD90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DB954DF-774A-1A47-8058-429CEC842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81" y="2463961"/>
            <a:ext cx="1163484" cy="2379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DA6FAC-7C9A-FF45-A656-8ABC2FA9C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82" y="2756426"/>
            <a:ext cx="1584550" cy="5724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5D16AE-6C03-7A4B-BE0D-93AEC986C6E1}"/>
              </a:ext>
            </a:extLst>
          </p:cNvPr>
          <p:cNvSpPr txBox="1"/>
          <p:nvPr/>
        </p:nvSpPr>
        <p:spPr>
          <a:xfrm>
            <a:off x="1169959" y="32743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oauth2_proxy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673FAC1-39B1-9545-BEE1-927F9E826CB3}"/>
              </a:ext>
            </a:extLst>
          </p:cNvPr>
          <p:cNvSpPr/>
          <p:nvPr/>
        </p:nvSpPr>
        <p:spPr>
          <a:xfrm>
            <a:off x="894738" y="2163098"/>
            <a:ext cx="2271252" cy="1720646"/>
          </a:xfrm>
          <a:prstGeom prst="round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325A0F-B901-024B-ABB0-E0C4DDEFC8B5}"/>
              </a:ext>
            </a:extLst>
          </p:cNvPr>
          <p:cNvSpPr txBox="1"/>
          <p:nvPr/>
        </p:nvSpPr>
        <p:spPr>
          <a:xfrm>
            <a:off x="1863891" y="2838755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</a:t>
            </a:r>
            <a:endParaRPr kumimoji="1" lang="ja-JP" altLang="en-US" b="1"/>
          </a:p>
        </p:txBody>
      </p:sp>
      <p:sp>
        <p:nvSpPr>
          <p:cNvPr id="11" name="矢印: 右 6">
            <a:extLst>
              <a:ext uri="{FF2B5EF4-FFF2-40B4-BE49-F238E27FC236}">
                <a16:creationId xmlns:a16="http://schemas.microsoft.com/office/drawing/2014/main" id="{531C80A4-6F49-4E48-853B-1E229FFDCE22}"/>
              </a:ext>
            </a:extLst>
          </p:cNvPr>
          <p:cNvSpPr/>
          <p:nvPr/>
        </p:nvSpPr>
        <p:spPr>
          <a:xfrm>
            <a:off x="3488936" y="2660441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31821D9-F56D-9542-8173-DC3AB823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24" y="1383564"/>
            <a:ext cx="2850866" cy="4453033"/>
          </a:xfrm>
          <a:prstGeom prst="rect">
            <a:avLst/>
          </a:prstGeom>
        </p:spPr>
      </p:pic>
      <p:sp>
        <p:nvSpPr>
          <p:cNvPr id="14" name="矢印: 右 6">
            <a:extLst>
              <a:ext uri="{FF2B5EF4-FFF2-40B4-BE49-F238E27FC236}">
                <a16:creationId xmlns:a16="http://schemas.microsoft.com/office/drawing/2014/main" id="{486FB492-3128-D54A-842B-7EACD305B7E9}"/>
              </a:ext>
            </a:extLst>
          </p:cNvPr>
          <p:cNvSpPr/>
          <p:nvPr/>
        </p:nvSpPr>
        <p:spPr>
          <a:xfrm>
            <a:off x="6829973" y="2660441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6">
            <a:extLst>
              <a:ext uri="{FF2B5EF4-FFF2-40B4-BE49-F238E27FC236}">
                <a16:creationId xmlns:a16="http://schemas.microsoft.com/office/drawing/2014/main" id="{CF0C14BB-9121-694F-970C-B9E43CD944C5}"/>
              </a:ext>
            </a:extLst>
          </p:cNvPr>
          <p:cNvSpPr/>
          <p:nvPr/>
        </p:nvSpPr>
        <p:spPr>
          <a:xfrm rot="10800000">
            <a:off x="3488936" y="3053975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6">
            <a:extLst>
              <a:ext uri="{FF2B5EF4-FFF2-40B4-BE49-F238E27FC236}">
                <a16:creationId xmlns:a16="http://schemas.microsoft.com/office/drawing/2014/main" id="{F8EE733F-486C-4146-9D26-D95A08137E8B}"/>
              </a:ext>
            </a:extLst>
          </p:cNvPr>
          <p:cNvSpPr/>
          <p:nvPr/>
        </p:nvSpPr>
        <p:spPr>
          <a:xfrm rot="10800000">
            <a:off x="6829973" y="3053975"/>
            <a:ext cx="1066264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164840-2845-9D49-A116-C40B2D34FE0F}"/>
              </a:ext>
            </a:extLst>
          </p:cNvPr>
          <p:cNvSpPr txBox="1"/>
          <p:nvPr/>
        </p:nvSpPr>
        <p:spPr>
          <a:xfrm>
            <a:off x="3516160" y="229328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Access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D3F50B-9670-204F-8B2F-687D1CCE07D1}"/>
              </a:ext>
            </a:extLst>
          </p:cNvPr>
          <p:cNvSpPr txBox="1"/>
          <p:nvPr/>
        </p:nvSpPr>
        <p:spPr>
          <a:xfrm>
            <a:off x="6926127" y="229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Login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8DF421-017E-1D45-B14B-1164C74F8408}"/>
              </a:ext>
            </a:extLst>
          </p:cNvPr>
          <p:cNvSpPr txBox="1"/>
          <p:nvPr/>
        </p:nvSpPr>
        <p:spPr>
          <a:xfrm>
            <a:off x="6719338" y="34254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Callback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66C888-2456-6844-95AC-61B66298D4DB}"/>
              </a:ext>
            </a:extLst>
          </p:cNvPr>
          <p:cNvSpPr txBox="1"/>
          <p:nvPr/>
        </p:nvSpPr>
        <p:spPr>
          <a:xfrm>
            <a:off x="3379024" y="34254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Callback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0CEE38-BF1F-AF48-A29A-7D3597971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833" y="424164"/>
            <a:ext cx="1925757" cy="40440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F4C33A4-FCB9-D14A-9C59-38ACBA1CF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51" y="494201"/>
            <a:ext cx="731717" cy="26433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A80F9E-D88B-B848-89AF-B622F27DB59E}"/>
              </a:ext>
            </a:extLst>
          </p:cNvPr>
          <p:cNvSpPr txBox="1"/>
          <p:nvPr/>
        </p:nvSpPr>
        <p:spPr>
          <a:xfrm>
            <a:off x="9163103" y="921402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Century Gothic" panose="020B0502020202020204" pitchFamily="34" charset="0"/>
              </a:rPr>
              <a:t>a</a:t>
            </a:r>
            <a:r>
              <a:rPr kumimoji="1" lang="en-US" altLang="ja-JP" b="1" dirty="0">
                <a:latin typeface="Century Gothic" panose="020B0502020202020204" pitchFamily="34" charset="0"/>
              </a:rPr>
              <a:t>nd/or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206A95-4412-F34C-9089-01BA00D4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83" y="1237673"/>
            <a:ext cx="2870199" cy="24273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4790748-4B7A-FA48-A660-5E28D5F4B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2" y="770081"/>
            <a:ext cx="2973200" cy="35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Courier Std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15</cp:revision>
  <dcterms:created xsi:type="dcterms:W3CDTF">2018-01-23T11:38:59Z</dcterms:created>
  <dcterms:modified xsi:type="dcterms:W3CDTF">2018-05-24T11:23:25Z</dcterms:modified>
</cp:coreProperties>
</file>