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6DC0D8-3994-4450-AF49-DF3BB6568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B0711F09-9943-4987-97FD-A31C89266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5BBCB-4DC6-40EF-9B9D-E6CA66C1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9119-9E2A-4E17-8387-BBB7DF337C0D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37D456-643F-4433-B583-642CD3D3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96712-4790-4A4F-B253-EE47FD4A0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FFB0B9-73E8-4775-B39D-84A21543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0CA822-50A3-4C39-85A9-D6FA21868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0F7A92-0F29-477B-BD56-7FAE465B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9119-9E2A-4E17-8387-BBB7DF337C0D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59ADD4-A600-411D-A35E-C07B5A6A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50AB38-5089-4201-A8B6-EB3E5C7F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26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611A8D2-F4D1-4AC6-AA55-A78A1884E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86B388-B380-48C0-A3B6-D28CF97AA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02E8CB-24F7-402F-8C6C-E198B57C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9119-9E2A-4E17-8387-BBB7DF337C0D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3C4AC8-8651-4EC0-91BF-A4459774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AAA7EE-89F9-497C-91D7-53C3AB10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2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C2E862-16D1-4049-BB12-E0AE6D60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58EB47-80B9-4586-A79F-83896AA72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619C7D-5435-4DD7-9AEA-9AE1B643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9119-9E2A-4E17-8387-BBB7DF337C0D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CD1B86-DA4F-4F49-901C-ABBE5B58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A9AC8A-7B3C-4CC7-82CA-F9ADCDB2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30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C7327C-1EF1-411A-B5F1-5F5C54C13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8CEB42-C069-4B48-B2CD-1E589F5C2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DE4C1B-5863-4331-AF5E-A157A13D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9119-9E2A-4E17-8387-BBB7DF337C0D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C37B66-7CF7-4574-A549-909D86F54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E808AD-7A25-4513-AF13-15423695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14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A2D0C7-3EA3-4995-B3F2-92E63256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DB86D9-2571-4A1B-A30B-887A47FD0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F65BAC-CF8F-480E-B965-360DB3AF0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3B51E4-A177-4088-88D6-FCA52884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9119-9E2A-4E17-8387-BBB7DF337C0D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C04963-7DEB-4252-8F85-3E6E2348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36300D-D27A-44E5-94FA-747804EA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6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01E930-42B9-4DCB-A18C-D91674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C8F91E-2AEF-4D66-8727-98F5E8D06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B8FE08-318F-4221-9E11-7AB22937A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344C939-8A61-42AB-A48E-10F19CA28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22F6D76-891A-441A-B870-1FBB01A87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99D7490-51E0-4E63-91F8-201D6CA31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9119-9E2A-4E17-8387-BBB7DF337C0D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FC17368-BE28-42C7-A740-D0923D95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B4ECBE5-345C-4D9A-800F-F4533E73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38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A4C43B-C8BA-463D-BAD9-AE63CDA9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0959CBA-7124-4411-88E7-D77ABF6B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9119-9E2A-4E17-8387-BBB7DF337C0D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3F7261-EB22-4135-8E9C-722B96CC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76ECDB-9E06-475E-854A-0126C323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10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3D393FD-7BB3-4D68-9C74-DFBFE0B2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9119-9E2A-4E17-8387-BBB7DF337C0D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D472C4-A080-4105-ABC2-ADBDE3F7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F6037D-FFB3-4373-BDCC-308AD56F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27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C83613-FF54-47D6-AD6C-82067C0E2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CF5B08-6AA5-4420-8079-005193697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6E154A-98A1-4995-86D0-70CEC12F0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DE6769-F4AB-4462-BAA4-FD136AA7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9119-9E2A-4E17-8387-BBB7DF337C0D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6F1F32-25B5-4993-BEAD-94E874269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A06E66-ED6C-4B74-A7E3-1F9D439E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82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93B6A4-D7FE-45C5-9D05-E54D7345B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4C2C489-B2E7-4C74-91F5-817520374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9524DE-6CCE-40DF-AF2E-6439DD94A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AE2D1C-5555-4E2F-83D3-01332D56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9119-9E2A-4E17-8387-BBB7DF337C0D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A4F59B-A1AA-470C-B802-A3E6A8DE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DF6891-DA4C-463B-88B7-9475E0BE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46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67150-C40F-4D7D-8293-7661E9FF8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C029E9-03F1-414F-A114-A0FECEC40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F78B45-D301-4867-9419-B3F8ABD32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A9119-9E2A-4E17-8387-BBB7DF337C0D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731FB0-C05A-4B3D-98FF-26F3AFB2C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E3DB20-16FD-403D-B810-FD26DD908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B4B9E-9439-4579-BE9A-1CCD5AEBF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12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github logo」の画像検索結果">
            <a:extLst>
              <a:ext uri="{FF2B5EF4-FFF2-40B4-BE49-F238E27FC236}">
                <a16:creationId xmlns:a16="http://schemas.microsoft.com/office/drawing/2014/main" id="{6BBC5250-FF08-4C00-B7BD-75612B34E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812" y="1411839"/>
            <a:ext cx="1238893" cy="123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四角形: メモ 3">
            <a:extLst>
              <a:ext uri="{FF2B5EF4-FFF2-40B4-BE49-F238E27FC236}">
                <a16:creationId xmlns:a16="http://schemas.microsoft.com/office/drawing/2014/main" id="{62A5B79A-42A8-47FE-8C0B-0CA7BFD7DEB0}"/>
              </a:ext>
            </a:extLst>
          </p:cNvPr>
          <p:cNvSpPr/>
          <p:nvPr/>
        </p:nvSpPr>
        <p:spPr>
          <a:xfrm rot="10800000" flipH="1">
            <a:off x="895779" y="1795409"/>
            <a:ext cx="495299" cy="58819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435D13-C0EB-4D29-B0C6-42141ED1A16C}"/>
              </a:ext>
            </a:extLst>
          </p:cNvPr>
          <p:cNvSpPr txBox="1"/>
          <p:nvPr/>
        </p:nvSpPr>
        <p:spPr>
          <a:xfrm>
            <a:off x="768421" y="2383604"/>
            <a:ext cx="7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Courier Std" panose="02070409020205020404" pitchFamily="49" charset="0"/>
              </a:rPr>
              <a:t>.md</a:t>
            </a:r>
            <a:endParaRPr kumimoji="1" lang="ja-JP" altLang="en-US" dirty="0">
              <a:latin typeface="Courier Std" panose="02070409020205020404" pitchFamily="49" charset="0"/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C8CD9E7-641D-4609-83A2-E2ED15B42768}"/>
              </a:ext>
            </a:extLst>
          </p:cNvPr>
          <p:cNvSpPr/>
          <p:nvPr/>
        </p:nvSpPr>
        <p:spPr>
          <a:xfrm>
            <a:off x="1836078" y="1931542"/>
            <a:ext cx="1078786" cy="30822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BD31C2-F769-46AF-9A37-D996432C8DFA}"/>
              </a:ext>
            </a:extLst>
          </p:cNvPr>
          <p:cNvSpPr txBox="1"/>
          <p:nvPr/>
        </p:nvSpPr>
        <p:spPr>
          <a:xfrm>
            <a:off x="1731705" y="156221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Courier Std" panose="02070409020205020404" pitchFamily="49" charset="0"/>
              </a:rPr>
              <a:t>git push</a:t>
            </a:r>
            <a:endParaRPr kumimoji="1" lang="ja-JP" altLang="en-US" dirty="0">
              <a:latin typeface="Courier Std" panose="02070409020205020404" pitchFamily="49" charset="0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CD8F551-89C1-41F4-9258-842B14CED00B}"/>
              </a:ext>
            </a:extLst>
          </p:cNvPr>
          <p:cNvSpPr/>
          <p:nvPr/>
        </p:nvSpPr>
        <p:spPr>
          <a:xfrm>
            <a:off x="4754744" y="1931542"/>
            <a:ext cx="1078786" cy="30822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A7243EE-FF6C-4685-98A5-90A3275E148A}"/>
              </a:ext>
            </a:extLst>
          </p:cNvPr>
          <p:cNvSpPr txBox="1"/>
          <p:nvPr/>
        </p:nvSpPr>
        <p:spPr>
          <a:xfrm>
            <a:off x="4720211" y="156221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err="1">
                <a:latin typeface="Courier Std" panose="02070409020205020404" pitchFamily="49" charset="0"/>
              </a:rPr>
              <a:t>Webhook</a:t>
            </a:r>
            <a:endParaRPr kumimoji="1" lang="ja-JP" altLang="en-US" dirty="0">
              <a:latin typeface="Courier Std" panose="02070409020205020404" pitchFamily="49" charset="0"/>
            </a:endParaRPr>
          </a:p>
        </p:txBody>
      </p:sp>
      <p:sp>
        <p:nvSpPr>
          <p:cNvPr id="14" name="四角形: メモ 13">
            <a:extLst>
              <a:ext uri="{FF2B5EF4-FFF2-40B4-BE49-F238E27FC236}">
                <a16:creationId xmlns:a16="http://schemas.microsoft.com/office/drawing/2014/main" id="{7111078D-3996-4D38-8AB2-F97C5440F3C0}"/>
              </a:ext>
            </a:extLst>
          </p:cNvPr>
          <p:cNvSpPr/>
          <p:nvPr/>
        </p:nvSpPr>
        <p:spPr>
          <a:xfrm rot="10800000" flipH="1">
            <a:off x="3587608" y="4146479"/>
            <a:ext cx="495299" cy="58819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599BA33-2AAC-4738-B66D-030712A059F5}"/>
              </a:ext>
            </a:extLst>
          </p:cNvPr>
          <p:cNvSpPr txBox="1"/>
          <p:nvPr/>
        </p:nvSpPr>
        <p:spPr>
          <a:xfrm>
            <a:off x="3384265" y="4734674"/>
            <a:ext cx="90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Courier Std" panose="02070409020205020404" pitchFamily="49" charset="0"/>
              </a:rPr>
              <a:t>.html</a:t>
            </a:r>
            <a:endParaRPr kumimoji="1" lang="ja-JP" altLang="en-US" dirty="0">
              <a:latin typeface="Courier Std" panose="02070409020205020404" pitchFamily="49" charset="0"/>
            </a:endParaRP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C8979CAB-2E25-420D-9408-63E7CC34686E}"/>
              </a:ext>
            </a:extLst>
          </p:cNvPr>
          <p:cNvSpPr/>
          <p:nvPr/>
        </p:nvSpPr>
        <p:spPr>
          <a:xfrm rot="5400000">
            <a:off x="3295864" y="3242891"/>
            <a:ext cx="1078786" cy="30822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9C733F3-B764-4B1D-8B5E-B7C6017BCD67}"/>
              </a:ext>
            </a:extLst>
          </p:cNvPr>
          <p:cNvSpPr txBox="1"/>
          <p:nvPr/>
        </p:nvSpPr>
        <p:spPr>
          <a:xfrm>
            <a:off x="3994565" y="313870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err="1">
                <a:latin typeface="Courier Std" panose="02070409020205020404" pitchFamily="49" charset="0"/>
              </a:rPr>
              <a:t>j</a:t>
            </a:r>
            <a:r>
              <a:rPr kumimoji="1" lang="en-US" altLang="ja-JP" dirty="0" err="1">
                <a:latin typeface="Courier Std" panose="02070409020205020404" pitchFamily="49" charset="0"/>
              </a:rPr>
              <a:t>ekyll</a:t>
            </a:r>
            <a:r>
              <a:rPr kumimoji="1" lang="en-US" altLang="ja-JP" dirty="0">
                <a:latin typeface="Courier Std" panose="02070409020205020404" pitchFamily="49" charset="0"/>
              </a:rPr>
              <a:t> build</a:t>
            </a:r>
            <a:endParaRPr kumimoji="1" lang="ja-JP" altLang="en-US" dirty="0">
              <a:latin typeface="Courier Std" panose="02070409020205020404" pitchFamily="49" charset="0"/>
            </a:endParaRPr>
          </a:p>
        </p:txBody>
      </p:sp>
      <p:pic>
        <p:nvPicPr>
          <p:cNvPr id="18" name="Picture 35">
            <a:extLst>
              <a:ext uri="{FF2B5EF4-FFF2-40B4-BE49-F238E27FC236}">
                <a16:creationId xmlns:a16="http://schemas.microsoft.com/office/drawing/2014/main" id="{CB8B5103-8013-4F81-BBFF-A60FD4245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731" y="1411839"/>
            <a:ext cx="1118768" cy="1342520"/>
          </a:xfrm>
          <a:prstGeom prst="rect">
            <a:avLst/>
          </a:prstGeom>
        </p:spPr>
      </p:pic>
      <p:pic>
        <p:nvPicPr>
          <p:cNvPr id="21" name="Picture 5">
            <a:extLst>
              <a:ext uri="{FF2B5EF4-FFF2-40B4-BE49-F238E27FC236}">
                <a16:creationId xmlns:a16="http://schemas.microsoft.com/office/drawing/2014/main" id="{4EFF53CE-8AD8-4283-9203-65BDDC215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705" y="1411840"/>
            <a:ext cx="1117580" cy="1341095"/>
          </a:xfrm>
          <a:prstGeom prst="rect">
            <a:avLst/>
          </a:prstGeom>
        </p:spPr>
      </p:pic>
      <p:pic>
        <p:nvPicPr>
          <p:cNvPr id="22" name="Picture 33">
            <a:extLst>
              <a:ext uri="{FF2B5EF4-FFF2-40B4-BE49-F238E27FC236}">
                <a16:creationId xmlns:a16="http://schemas.microsoft.com/office/drawing/2014/main" id="{03066252-079E-4C07-BEF8-73EC2A1C0C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945" y="1411839"/>
            <a:ext cx="1117580" cy="1341097"/>
          </a:xfrm>
          <a:prstGeom prst="rect">
            <a:avLst/>
          </a:prstGeom>
        </p:spPr>
      </p:pic>
      <p:sp>
        <p:nvSpPr>
          <p:cNvPr id="23" name="矢印: 右 22">
            <a:extLst>
              <a:ext uri="{FF2B5EF4-FFF2-40B4-BE49-F238E27FC236}">
                <a16:creationId xmlns:a16="http://schemas.microsoft.com/office/drawing/2014/main" id="{CB3FD48B-39B9-43A5-8717-1E673E25913C}"/>
              </a:ext>
            </a:extLst>
          </p:cNvPr>
          <p:cNvSpPr/>
          <p:nvPr/>
        </p:nvSpPr>
        <p:spPr>
          <a:xfrm>
            <a:off x="7504166" y="1928275"/>
            <a:ext cx="326209" cy="30822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C4A1FB43-A643-47F1-8699-0485DBFEE2BE}"/>
              </a:ext>
            </a:extLst>
          </p:cNvPr>
          <p:cNvSpPr/>
          <p:nvPr/>
        </p:nvSpPr>
        <p:spPr>
          <a:xfrm>
            <a:off x="9295429" y="1935394"/>
            <a:ext cx="326209" cy="30822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0D73906-4D02-4548-8CA3-5C236F1C1588}"/>
              </a:ext>
            </a:extLst>
          </p:cNvPr>
          <p:cNvSpPr txBox="1"/>
          <p:nvPr/>
        </p:nvSpPr>
        <p:spPr>
          <a:xfrm>
            <a:off x="3351791" y="94556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entury Gothic" panose="020B0502020202020204" pitchFamily="34" charset="0"/>
              </a:rPr>
              <a:t>GitHub</a:t>
            </a:r>
            <a:endParaRPr kumimoji="1" lang="ja-JP" altLang="en-US" b="1" dirty="0">
              <a:latin typeface="Century Gothic" panose="020B0502020202020204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9811AF7-A584-4003-9046-592752128872}"/>
              </a:ext>
            </a:extLst>
          </p:cNvPr>
          <p:cNvSpPr txBox="1"/>
          <p:nvPr/>
        </p:nvSpPr>
        <p:spPr>
          <a:xfrm>
            <a:off x="5913412" y="945569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entury Gothic" panose="020B0502020202020204" pitchFamily="34" charset="0"/>
              </a:rPr>
              <a:t>API Gateway</a:t>
            </a:r>
            <a:endParaRPr kumimoji="1" lang="ja-JP" altLang="en-US" b="1" dirty="0">
              <a:latin typeface="Century Gothic" panose="020B0502020202020204" pitchFamily="34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ED11FF3-DF87-468C-B2C6-EB8B0113F4FE}"/>
              </a:ext>
            </a:extLst>
          </p:cNvPr>
          <p:cNvSpPr txBox="1"/>
          <p:nvPr/>
        </p:nvSpPr>
        <p:spPr>
          <a:xfrm>
            <a:off x="7947888" y="945569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entury Gothic" panose="020B0502020202020204" pitchFamily="34" charset="0"/>
              </a:rPr>
              <a:t>Lambda</a:t>
            </a:r>
            <a:endParaRPr kumimoji="1" lang="ja-JP" altLang="en-US" b="1" dirty="0">
              <a:latin typeface="Century Gothic" panose="020B0502020202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AAD70CC-F15B-4D33-8974-06B66F1E8083}"/>
              </a:ext>
            </a:extLst>
          </p:cNvPr>
          <p:cNvSpPr txBox="1"/>
          <p:nvPr/>
        </p:nvSpPr>
        <p:spPr>
          <a:xfrm>
            <a:off x="10147014" y="945569"/>
            <a:ext cx="43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entury Gothic" panose="020B0502020202020204" pitchFamily="34" charset="0"/>
              </a:rPr>
              <a:t>S3</a:t>
            </a:r>
            <a:endParaRPr kumimoji="1" lang="ja-JP" altLang="en-US" b="1" dirty="0">
              <a:latin typeface="Century Gothic" panose="020B0502020202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E070EF3-86C3-4511-BA9E-22002078BB11}"/>
              </a:ext>
            </a:extLst>
          </p:cNvPr>
          <p:cNvSpPr txBox="1"/>
          <p:nvPr/>
        </p:nvSpPr>
        <p:spPr>
          <a:xfrm>
            <a:off x="9830507" y="3508037"/>
            <a:ext cx="93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Courier Std" panose="02070409020205020404" pitchFamily="49" charset="0"/>
              </a:rPr>
              <a:t>.</a:t>
            </a:r>
            <a:r>
              <a:rPr kumimoji="1" lang="en-US" altLang="ja-JP" dirty="0" err="1">
                <a:latin typeface="Courier Std" panose="02070409020205020404" pitchFamily="49" charset="0"/>
              </a:rPr>
              <a:t>json</a:t>
            </a:r>
            <a:endParaRPr kumimoji="1" lang="ja-JP" altLang="en-US" dirty="0">
              <a:latin typeface="Courier Std" panose="02070409020205020404" pitchFamily="49" charset="0"/>
            </a:endParaRPr>
          </a:p>
        </p:txBody>
      </p:sp>
      <p:sp>
        <p:nvSpPr>
          <p:cNvPr id="30" name="四角形: メモ 29">
            <a:extLst>
              <a:ext uri="{FF2B5EF4-FFF2-40B4-BE49-F238E27FC236}">
                <a16:creationId xmlns:a16="http://schemas.microsoft.com/office/drawing/2014/main" id="{F45FA2C5-E3C7-4F0A-BD96-5869AC561CCE}"/>
              </a:ext>
            </a:extLst>
          </p:cNvPr>
          <p:cNvSpPr/>
          <p:nvPr/>
        </p:nvSpPr>
        <p:spPr>
          <a:xfrm rot="10800000" flipH="1">
            <a:off x="10083244" y="2919842"/>
            <a:ext cx="495299" cy="58819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A782912-63BE-4DF2-A27E-07778B8609DF}"/>
              </a:ext>
            </a:extLst>
          </p:cNvPr>
          <p:cNvSpPr txBox="1"/>
          <p:nvPr/>
        </p:nvSpPr>
        <p:spPr>
          <a:xfrm>
            <a:off x="5411699" y="5313930"/>
            <a:ext cx="136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Courier Std" panose="02070409020205020404" pitchFamily="49" charset="0"/>
              </a:rPr>
              <a:t>&lt;script&gt;</a:t>
            </a:r>
            <a:endParaRPr kumimoji="1" lang="ja-JP" altLang="en-US" dirty="0">
              <a:latin typeface="Courier Std" panose="02070409020205020404" pitchFamily="49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0D5DE46-4138-43DD-AC3E-D9BEB9714328}"/>
              </a:ext>
            </a:extLst>
          </p:cNvPr>
          <p:cNvSpPr txBox="1"/>
          <p:nvPr/>
        </p:nvSpPr>
        <p:spPr>
          <a:xfrm rot="20601954">
            <a:off x="7478125" y="356281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latin typeface="Courier Std" panose="02070409020205020404" pitchFamily="49" charset="0"/>
              </a:rPr>
              <a:t>GET</a:t>
            </a:r>
            <a:endParaRPr kumimoji="1" lang="ja-JP" altLang="en-US" dirty="0">
              <a:latin typeface="Courier Std" panose="02070409020205020404" pitchFamily="49" charset="0"/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2CD73086-9EB2-4E4D-A6DD-FC534BAA6CE3}"/>
              </a:ext>
            </a:extLst>
          </p:cNvPr>
          <p:cNvSpPr/>
          <p:nvPr/>
        </p:nvSpPr>
        <p:spPr>
          <a:xfrm>
            <a:off x="4915921" y="4237552"/>
            <a:ext cx="2255441" cy="1076378"/>
          </a:xfrm>
          <a:prstGeom prst="wedgeRectCallout">
            <a:avLst>
              <a:gd name="adj1" fmla="val -84301"/>
              <a:gd name="adj2" fmla="val -33074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ja-JP" dirty="0">
                <a:latin typeface="Courier Std" panose="02070409020205020404" pitchFamily="49" charset="0"/>
              </a:rPr>
              <a:t>XHR</a:t>
            </a:r>
          </a:p>
          <a:p>
            <a:pPr marL="342900" indent="-342900">
              <a:buAutoNum type="arabicPeriod"/>
            </a:pPr>
            <a:r>
              <a:rPr lang="en-US" altLang="ja-JP" dirty="0" err="1">
                <a:latin typeface="Courier Std" panose="02070409020205020404" pitchFamily="49" charset="0"/>
              </a:rPr>
              <a:t>JSON.parse</a:t>
            </a:r>
            <a:r>
              <a:rPr lang="en-US" altLang="ja-JP" dirty="0">
                <a:latin typeface="Courier Std" panose="02070409020205020404" pitchFamily="49" charset="0"/>
              </a:rPr>
              <a:t>()</a:t>
            </a:r>
          </a:p>
          <a:p>
            <a:pPr marL="342900" indent="-342900">
              <a:buAutoNum type="arabicPeriod"/>
            </a:pPr>
            <a:r>
              <a:rPr lang="en-US" altLang="ja-JP" dirty="0">
                <a:latin typeface="Courier Std" panose="02070409020205020404" pitchFamily="49" charset="0"/>
              </a:rPr>
              <a:t>Chart.js</a:t>
            </a:r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16C8B93C-45CB-4318-88E7-F275FB6772B8}"/>
              </a:ext>
            </a:extLst>
          </p:cNvPr>
          <p:cNvSpPr/>
          <p:nvPr/>
        </p:nvSpPr>
        <p:spPr>
          <a:xfrm rot="20679024">
            <a:off x="5837467" y="3801156"/>
            <a:ext cx="4052751" cy="30822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4" name="図 43">
            <a:extLst>
              <a:ext uri="{FF2B5EF4-FFF2-40B4-BE49-F238E27FC236}">
                <a16:creationId xmlns:a16="http://schemas.microsoft.com/office/drawing/2014/main" id="{26383B53-8499-467C-A155-E0629C8837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92" y="3547519"/>
            <a:ext cx="2175999" cy="983384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82C47320-127B-475C-8DA9-8120870685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7" y="4662069"/>
            <a:ext cx="2195133" cy="107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1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28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Century Gothic</vt:lpstr>
      <vt:lpstr>Courier Std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Yutaka Kato</dc:creator>
  <cp:lastModifiedBy>Yutaka Kato</cp:lastModifiedBy>
  <cp:revision>4</cp:revision>
  <dcterms:created xsi:type="dcterms:W3CDTF">2018-01-23T11:38:59Z</dcterms:created>
  <dcterms:modified xsi:type="dcterms:W3CDTF">2018-01-23T12:08:17Z</dcterms:modified>
</cp:coreProperties>
</file>