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CD665-A393-BB47-B894-87EBB53B3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6DEC9C-BA99-A647-B971-2D6D324F4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C7265E-7547-8849-92EE-3917D61F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E692-9527-5844-BBA7-1095B023400D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EBFFB0-FD4B-4A4C-AF99-9F12E3EA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FEC4AD-92E5-1C44-B1F4-96428238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5E1C-ED5D-AB49-86F8-A35360805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9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774AD8-01B0-1B4C-B31C-2DC6F369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357084-6AAA-F34A-8F54-62AAA537D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A1F78B-0BBE-3341-AC3C-B8393181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E692-9527-5844-BBA7-1095B023400D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EBB41A-AAA6-A54A-A8EE-22705CE9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612E16-6DAE-E645-B7DB-36CDEF03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5E1C-ED5D-AB49-86F8-A35360805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32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B02E3F-ACCD-DC4E-A7D0-BEE1343C9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E1E72-4A08-AB4D-B1F0-B87338BF6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0CAEA1-5D66-F84C-AC14-3E13E102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E692-9527-5844-BBA7-1095B023400D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D561A-953B-2A4B-9CA8-AD079B3A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B2BE1F-91AA-FD4D-B5F1-F1BCFFB4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5E1C-ED5D-AB49-86F8-A35360805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6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54FEBF-94D7-A047-8983-B2B31EA9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B48C00-E1FF-B84F-B015-887B4BBD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77A219-320A-B049-8D81-8736337F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E692-9527-5844-BBA7-1095B023400D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AA7D55-DF89-184E-B64A-61749828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9E3C4D-AD2D-3841-A9CB-FF9D2944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5E1C-ED5D-AB49-86F8-A35360805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47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46F3C-FC8C-9545-8F22-F4AC65CD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B606B2-11C7-7940-AA8E-178C0DAB4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CAFD31-49DC-C345-BCAE-06E33134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E692-9527-5844-BBA7-1095B023400D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F9642E-B613-9840-9CB5-F86BF33C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C99813-760B-074C-8652-20FB54AF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5E1C-ED5D-AB49-86F8-A35360805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88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C62D4-C99A-DE4D-86C0-57F320C8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96AA93-35BB-454A-97DD-4C273FD76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F53EBC-2361-354F-A2AE-03A1B1AF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E43551-05ED-2246-8C17-A8A7FD02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E692-9527-5844-BBA7-1095B023400D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740796-A951-B743-B364-67AAF177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5A98B9-F1CC-F04F-B9F1-4369235A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5E1C-ED5D-AB49-86F8-A35360805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6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E7F7A2-CA2F-8343-A4FC-AC9255C5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609FE0-885E-0A4B-B706-9F5A19B29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CE0919-0A54-5243-A853-59327CA73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9345490-8087-C640-83A1-BA9BA75E2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252E1C-EA05-9549-BE9A-711F51BE5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4088FB6-9DF5-7644-BAEE-CA233D03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E692-9527-5844-BBA7-1095B023400D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47A62E-41C8-DA4A-9963-4F7527D5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D4E624-1FC9-C743-AB52-D2E1BEB1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5E1C-ED5D-AB49-86F8-A35360805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8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D25E0F-278A-A242-8CA7-1103EA2E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8FA283-5FD3-874D-A164-39F25478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E692-9527-5844-BBA7-1095B023400D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B14BC8-911C-204B-9AFE-160D6346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C321C2-0222-E64C-BFD5-D2BB7DA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5E1C-ED5D-AB49-86F8-A35360805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50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1F531EA-847B-624A-8274-C2028EBC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E692-9527-5844-BBA7-1095B023400D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D32E4C-785F-E34D-A96C-B5A06F93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4921B6-23C3-D841-A3F5-ECCF9046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5E1C-ED5D-AB49-86F8-A35360805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09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0BCE1-F44A-2C44-92D0-BD09040B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9B4A10-0BCF-AC48-A3B5-B8160AF1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978DFA-C8D4-344A-9561-3D71EE3A7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26478C-F447-FB4E-9269-EA4BEF53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E692-9527-5844-BBA7-1095B023400D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5639C1-3B34-5B41-802F-9DFAA982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B46BB0-2A16-8045-8A68-5F7D9A1E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5E1C-ED5D-AB49-86F8-A35360805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67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5C5-EF33-2B48-A0C8-5AAC867F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B15623-43DA-4249-8F2E-D425BFF2B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566EB-38C0-C343-8101-3F3A7A0C1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5858BA-57DA-CE47-9067-EF2A1268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E692-9527-5844-BBA7-1095B023400D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B983A9-9CA7-5A4B-AF6B-910A030F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8C47A8-DE73-D94D-9B36-07F90CCC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5E1C-ED5D-AB49-86F8-A35360805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0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5C9E70-6EFD-1942-878B-EA02F2E1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A056A8-9892-274E-9228-A501507C3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A6673-8F1F-2A48-8673-36FEBD0B1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E692-9527-5844-BBA7-1095B023400D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11D41E-E443-3241-A937-513096DD7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3B87B6-C4D0-194A-B118-1A3676CA2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5E1C-ED5D-AB49-86F8-A35360805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8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69E321-8EDC-4A43-BD2B-032D6B59F34C}"/>
              </a:ext>
            </a:extLst>
          </p:cNvPr>
          <p:cNvSpPr/>
          <p:nvPr/>
        </p:nvSpPr>
        <p:spPr>
          <a:xfrm>
            <a:off x="3833721" y="1317928"/>
            <a:ext cx="5914663" cy="1782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Courier New" panose="02070309020205020404" pitchFamily="49" charset="0"/>
                <a:cs typeface="Courier New" panose="02070309020205020404" pitchFamily="49" charset="0"/>
              </a:rPr>
              <a:t>Raspberry Pi Pico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04FFE55-97D4-C842-97AA-187DB58AE700}"/>
              </a:ext>
            </a:extLst>
          </p:cNvPr>
          <p:cNvSpPr/>
          <p:nvPr/>
        </p:nvSpPr>
        <p:spPr>
          <a:xfrm>
            <a:off x="4809243" y="2793217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3BC6A4EF-6A06-E145-AB4C-E8BC860126AA}"/>
              </a:ext>
            </a:extLst>
          </p:cNvPr>
          <p:cNvSpPr/>
          <p:nvPr/>
        </p:nvSpPr>
        <p:spPr>
          <a:xfrm>
            <a:off x="5387977" y="2793217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7881FBAC-1634-8E4F-910F-AEE4A06A5212}"/>
              </a:ext>
            </a:extLst>
          </p:cNvPr>
          <p:cNvSpPr/>
          <p:nvPr/>
        </p:nvSpPr>
        <p:spPr>
          <a:xfrm>
            <a:off x="5677344" y="2793217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52C20890-5912-3D4B-AFF6-DB5926EF137C}"/>
              </a:ext>
            </a:extLst>
          </p:cNvPr>
          <p:cNvSpPr/>
          <p:nvPr/>
        </p:nvSpPr>
        <p:spPr>
          <a:xfrm>
            <a:off x="9439115" y="2793217"/>
            <a:ext cx="196770" cy="1967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98671770-D61B-8949-8842-E73C5A0E573F}"/>
              </a:ext>
            </a:extLst>
          </p:cNvPr>
          <p:cNvSpPr/>
          <p:nvPr/>
        </p:nvSpPr>
        <p:spPr>
          <a:xfrm>
            <a:off x="6834812" y="2793217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910B3203-3CAA-0F4A-B68A-D7DFA5A9AC52}"/>
              </a:ext>
            </a:extLst>
          </p:cNvPr>
          <p:cNvSpPr/>
          <p:nvPr/>
        </p:nvSpPr>
        <p:spPr>
          <a:xfrm>
            <a:off x="7124179" y="2793217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06BDACA0-93FC-8E4E-B6D8-E22B98B24C03}"/>
              </a:ext>
            </a:extLst>
          </p:cNvPr>
          <p:cNvSpPr/>
          <p:nvPr/>
        </p:nvSpPr>
        <p:spPr>
          <a:xfrm>
            <a:off x="7413546" y="2793217"/>
            <a:ext cx="196770" cy="196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B9452555-36DE-E043-93C5-C5C3D46A10CF}"/>
              </a:ext>
            </a:extLst>
          </p:cNvPr>
          <p:cNvSpPr/>
          <p:nvPr/>
        </p:nvSpPr>
        <p:spPr>
          <a:xfrm>
            <a:off x="7702913" y="2793217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BCFD9FA-E993-5B45-B233-2745544539C9}"/>
              </a:ext>
            </a:extLst>
          </p:cNvPr>
          <p:cNvSpPr/>
          <p:nvPr/>
        </p:nvSpPr>
        <p:spPr>
          <a:xfrm>
            <a:off x="7992280" y="2793217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A9494F1-5F72-AC43-AB3A-AB2650868AD7}"/>
              </a:ext>
            </a:extLst>
          </p:cNvPr>
          <p:cNvSpPr/>
          <p:nvPr/>
        </p:nvSpPr>
        <p:spPr>
          <a:xfrm>
            <a:off x="9149748" y="2793512"/>
            <a:ext cx="196770" cy="1967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A014A2E-6CD0-E443-82F0-91DAFE917795}"/>
              </a:ext>
            </a:extLst>
          </p:cNvPr>
          <p:cNvSpPr/>
          <p:nvPr/>
        </p:nvSpPr>
        <p:spPr>
          <a:xfrm>
            <a:off x="8862918" y="2793217"/>
            <a:ext cx="196770" cy="196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9B0E4CD9-9041-3D4B-BCD4-EE102BE2761C}"/>
              </a:ext>
            </a:extLst>
          </p:cNvPr>
          <p:cNvSpPr/>
          <p:nvPr/>
        </p:nvSpPr>
        <p:spPr>
          <a:xfrm>
            <a:off x="8573551" y="2793217"/>
            <a:ext cx="196770" cy="1967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0FA3662-0E0A-E747-ADF0-DDFE5DBFD6A6}"/>
              </a:ext>
            </a:extLst>
          </p:cNvPr>
          <p:cNvSpPr/>
          <p:nvPr/>
        </p:nvSpPr>
        <p:spPr>
          <a:xfrm>
            <a:off x="8284184" y="2793217"/>
            <a:ext cx="196770" cy="1967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7EFC3E75-D05A-DD4E-9B96-75DAA16D87F3}"/>
              </a:ext>
            </a:extLst>
          </p:cNvPr>
          <p:cNvSpPr/>
          <p:nvPr/>
        </p:nvSpPr>
        <p:spPr>
          <a:xfrm>
            <a:off x="6256078" y="2793217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C45736E-7307-1841-9E68-92BF68305987}"/>
              </a:ext>
            </a:extLst>
          </p:cNvPr>
          <p:cNvSpPr/>
          <p:nvPr/>
        </p:nvSpPr>
        <p:spPr>
          <a:xfrm>
            <a:off x="6538145" y="2793217"/>
            <a:ext cx="196770" cy="19676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3647C7EF-A91A-1843-A949-DA8368D1C050}"/>
              </a:ext>
            </a:extLst>
          </p:cNvPr>
          <p:cNvSpPr/>
          <p:nvPr/>
        </p:nvSpPr>
        <p:spPr>
          <a:xfrm>
            <a:off x="5969152" y="2793217"/>
            <a:ext cx="196770" cy="196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5AAD772A-D688-DB44-A463-1065F9A995DF}"/>
              </a:ext>
            </a:extLst>
          </p:cNvPr>
          <p:cNvSpPr/>
          <p:nvPr/>
        </p:nvSpPr>
        <p:spPr>
          <a:xfrm>
            <a:off x="9149748" y="1405397"/>
            <a:ext cx="196770" cy="196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701AA147-30BF-8948-8F36-36121930F6BE}"/>
              </a:ext>
            </a:extLst>
          </p:cNvPr>
          <p:cNvSpPr/>
          <p:nvPr/>
        </p:nvSpPr>
        <p:spPr>
          <a:xfrm>
            <a:off x="4809243" y="1405397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3098F850-0595-3146-800E-4A396D1C42AC}"/>
              </a:ext>
            </a:extLst>
          </p:cNvPr>
          <p:cNvSpPr/>
          <p:nvPr/>
        </p:nvSpPr>
        <p:spPr>
          <a:xfrm>
            <a:off x="4519876" y="1405397"/>
            <a:ext cx="196770" cy="196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60CBD44A-40EF-6343-9503-6050311CF618}"/>
              </a:ext>
            </a:extLst>
          </p:cNvPr>
          <p:cNvSpPr/>
          <p:nvPr/>
        </p:nvSpPr>
        <p:spPr>
          <a:xfrm>
            <a:off x="5387977" y="1405397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DFE3F8AA-32D2-3F4A-AD6C-EEDC6C5711B2}"/>
              </a:ext>
            </a:extLst>
          </p:cNvPr>
          <p:cNvSpPr/>
          <p:nvPr/>
        </p:nvSpPr>
        <p:spPr>
          <a:xfrm>
            <a:off x="5677344" y="1405397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7E53E5F8-C2A2-0D44-AFD7-FE2BCD7A6C51}"/>
              </a:ext>
            </a:extLst>
          </p:cNvPr>
          <p:cNvSpPr/>
          <p:nvPr/>
        </p:nvSpPr>
        <p:spPr>
          <a:xfrm>
            <a:off x="6834812" y="1405397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9DF7694F-C565-4D45-9EEF-53250E9DF586}"/>
              </a:ext>
            </a:extLst>
          </p:cNvPr>
          <p:cNvSpPr/>
          <p:nvPr/>
        </p:nvSpPr>
        <p:spPr>
          <a:xfrm>
            <a:off x="7124179" y="1405397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65B52222-336E-6046-BE40-798C6A77B836}"/>
              </a:ext>
            </a:extLst>
          </p:cNvPr>
          <p:cNvSpPr/>
          <p:nvPr/>
        </p:nvSpPr>
        <p:spPr>
          <a:xfrm>
            <a:off x="7413546" y="1405397"/>
            <a:ext cx="196770" cy="196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9C077576-6BD7-2644-8B53-4B7AFB8304B2}"/>
              </a:ext>
            </a:extLst>
          </p:cNvPr>
          <p:cNvSpPr/>
          <p:nvPr/>
        </p:nvSpPr>
        <p:spPr>
          <a:xfrm>
            <a:off x="7702913" y="1405397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32971027-4AA5-EE4C-994C-5C7A9C27DAD2}"/>
              </a:ext>
            </a:extLst>
          </p:cNvPr>
          <p:cNvSpPr/>
          <p:nvPr/>
        </p:nvSpPr>
        <p:spPr>
          <a:xfrm>
            <a:off x="7992280" y="1405397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8B624518-DFC4-8C4F-A887-8AE9900536C4}"/>
              </a:ext>
            </a:extLst>
          </p:cNvPr>
          <p:cNvSpPr/>
          <p:nvPr/>
        </p:nvSpPr>
        <p:spPr>
          <a:xfrm>
            <a:off x="8862918" y="1405397"/>
            <a:ext cx="196770" cy="196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F96E0046-F5C6-194E-8650-E19FD6CEDE74}"/>
              </a:ext>
            </a:extLst>
          </p:cNvPr>
          <p:cNvSpPr/>
          <p:nvPr/>
        </p:nvSpPr>
        <p:spPr>
          <a:xfrm>
            <a:off x="6256078" y="1405397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D361781B-2069-4B47-9829-BCA6C05D006D}"/>
              </a:ext>
            </a:extLst>
          </p:cNvPr>
          <p:cNvSpPr/>
          <p:nvPr/>
        </p:nvSpPr>
        <p:spPr>
          <a:xfrm>
            <a:off x="5969152" y="1405397"/>
            <a:ext cx="196770" cy="196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BF2E6055-B0B7-FE49-98C2-68F3468179E4}"/>
              </a:ext>
            </a:extLst>
          </p:cNvPr>
          <p:cNvSpPr/>
          <p:nvPr/>
        </p:nvSpPr>
        <p:spPr>
          <a:xfrm>
            <a:off x="4519876" y="2793217"/>
            <a:ext cx="196770" cy="196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549008D2-2644-6940-9F1E-DAD92CDDBEB3}"/>
              </a:ext>
            </a:extLst>
          </p:cNvPr>
          <p:cNvSpPr/>
          <p:nvPr/>
        </p:nvSpPr>
        <p:spPr>
          <a:xfrm>
            <a:off x="5101051" y="2793217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913D332B-DFF3-884F-959B-1F351FB4867E}"/>
              </a:ext>
            </a:extLst>
          </p:cNvPr>
          <p:cNvSpPr/>
          <p:nvPr/>
        </p:nvSpPr>
        <p:spPr>
          <a:xfrm>
            <a:off x="4232950" y="2793216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29EB288E-2679-7B4F-A9C7-32E9F278E6F9}"/>
              </a:ext>
            </a:extLst>
          </p:cNvPr>
          <p:cNvSpPr/>
          <p:nvPr/>
        </p:nvSpPr>
        <p:spPr>
          <a:xfrm>
            <a:off x="3943583" y="2793216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1423541B-63E9-1343-98A8-BF80C3738193}"/>
              </a:ext>
            </a:extLst>
          </p:cNvPr>
          <p:cNvSpPr/>
          <p:nvPr/>
        </p:nvSpPr>
        <p:spPr>
          <a:xfrm>
            <a:off x="9439115" y="1405397"/>
            <a:ext cx="196770" cy="1967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5E1C9A97-1FAF-BE42-8367-97A290B97D6A}"/>
              </a:ext>
            </a:extLst>
          </p:cNvPr>
          <p:cNvSpPr/>
          <p:nvPr/>
        </p:nvSpPr>
        <p:spPr>
          <a:xfrm>
            <a:off x="6546865" y="1405397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A8B5C86A-DD32-F945-A1C6-7519C0EAAF78}"/>
              </a:ext>
            </a:extLst>
          </p:cNvPr>
          <p:cNvSpPr/>
          <p:nvPr/>
        </p:nvSpPr>
        <p:spPr>
          <a:xfrm>
            <a:off x="5100235" y="1405397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C9C78CE2-B142-5C45-A7E8-438D92F5C0E7}"/>
              </a:ext>
            </a:extLst>
          </p:cNvPr>
          <p:cNvSpPr/>
          <p:nvPr/>
        </p:nvSpPr>
        <p:spPr>
          <a:xfrm>
            <a:off x="4232134" y="1405397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47679D67-1FA4-F646-A802-2D83992407F0}"/>
              </a:ext>
            </a:extLst>
          </p:cNvPr>
          <p:cNvSpPr/>
          <p:nvPr/>
        </p:nvSpPr>
        <p:spPr>
          <a:xfrm>
            <a:off x="3942965" y="1405397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3C3B6E0-21DF-6E40-B3B0-B539DC65B3CA}"/>
              </a:ext>
            </a:extLst>
          </p:cNvPr>
          <p:cNvSpPr/>
          <p:nvPr/>
        </p:nvSpPr>
        <p:spPr>
          <a:xfrm>
            <a:off x="3850218" y="5008071"/>
            <a:ext cx="1258325" cy="573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AE-AQM1602A</a:t>
            </a:r>
            <a:endParaRPr kumimoji="1" lang="ja-JP" altLang="en-US" sz="3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250EEE54-0670-084F-A1BB-CBA8B9676F0B}"/>
              </a:ext>
            </a:extLst>
          </p:cNvPr>
          <p:cNvSpPr/>
          <p:nvPr/>
        </p:nvSpPr>
        <p:spPr>
          <a:xfrm>
            <a:off x="4810916" y="5294968"/>
            <a:ext cx="196770" cy="1967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5E456E55-753F-E14C-837F-C44346B8C101}"/>
              </a:ext>
            </a:extLst>
          </p:cNvPr>
          <p:cNvSpPr/>
          <p:nvPr/>
        </p:nvSpPr>
        <p:spPr>
          <a:xfrm>
            <a:off x="3940880" y="5294968"/>
            <a:ext cx="196770" cy="196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B0EFADAB-7D6B-9943-97A5-736190D5A292}"/>
              </a:ext>
            </a:extLst>
          </p:cNvPr>
          <p:cNvSpPr/>
          <p:nvPr/>
        </p:nvSpPr>
        <p:spPr>
          <a:xfrm>
            <a:off x="4519876" y="5301378"/>
            <a:ext cx="196770" cy="196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9894E0D7-4F35-9645-B30C-83C03BF8AA3A}"/>
              </a:ext>
            </a:extLst>
          </p:cNvPr>
          <p:cNvSpPr/>
          <p:nvPr/>
        </p:nvSpPr>
        <p:spPr>
          <a:xfrm>
            <a:off x="4226598" y="5297480"/>
            <a:ext cx="196770" cy="1967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13C97D1-73FB-A147-BF45-DEB04F227ABB}"/>
              </a:ext>
            </a:extLst>
          </p:cNvPr>
          <p:cNvSpPr/>
          <p:nvPr/>
        </p:nvSpPr>
        <p:spPr>
          <a:xfrm>
            <a:off x="9062229" y="3948869"/>
            <a:ext cx="686155" cy="4643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80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endParaRPr kumimoji="1" lang="ja-JP" alt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E7AF0A59-E9B0-5442-9BA5-0ADE561AB52B}"/>
              </a:ext>
            </a:extLst>
          </p:cNvPr>
          <p:cNvSpPr/>
          <p:nvPr/>
        </p:nvSpPr>
        <p:spPr>
          <a:xfrm>
            <a:off x="9171837" y="4151544"/>
            <a:ext cx="196770" cy="196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2E7CE7A5-ECC9-3944-AFDD-56741E21B76E}"/>
              </a:ext>
            </a:extLst>
          </p:cNvPr>
          <p:cNvSpPr/>
          <p:nvPr/>
        </p:nvSpPr>
        <p:spPr>
          <a:xfrm>
            <a:off x="9455482" y="4153451"/>
            <a:ext cx="196770" cy="19676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350CB9D-5B84-5C47-AEF0-6FFE58EE2C19}"/>
              </a:ext>
            </a:extLst>
          </p:cNvPr>
          <p:cNvSpPr/>
          <p:nvPr/>
        </p:nvSpPr>
        <p:spPr>
          <a:xfrm>
            <a:off x="1891216" y="1317928"/>
            <a:ext cx="1239296" cy="1782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Courier New" panose="02070309020205020404" pitchFamily="49" charset="0"/>
                <a:cs typeface="Courier New" panose="02070309020205020404" pitchFamily="49" charset="0"/>
              </a:rPr>
              <a:t>SCD41</a:t>
            </a:r>
            <a:endParaRPr kumimoji="1" lang="ja-JP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10812996-B8EA-9E4E-B1AB-8BFFF3DA8532}"/>
              </a:ext>
            </a:extLst>
          </p:cNvPr>
          <p:cNvSpPr/>
          <p:nvPr/>
        </p:nvSpPr>
        <p:spPr>
          <a:xfrm>
            <a:off x="2552999" y="1425623"/>
            <a:ext cx="196770" cy="196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6CBC47B3-B892-EA46-A990-84F2CDF0A9EC}"/>
              </a:ext>
            </a:extLst>
          </p:cNvPr>
          <p:cNvSpPr/>
          <p:nvPr/>
        </p:nvSpPr>
        <p:spPr>
          <a:xfrm>
            <a:off x="2267796" y="1425623"/>
            <a:ext cx="196770" cy="196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3FDE9EA2-713E-F04F-A920-5C3C12C6F296}"/>
              </a:ext>
            </a:extLst>
          </p:cNvPr>
          <p:cNvSpPr/>
          <p:nvPr/>
        </p:nvSpPr>
        <p:spPr>
          <a:xfrm>
            <a:off x="1978402" y="1425623"/>
            <a:ext cx="196770" cy="1967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AE1B25F2-B7A9-944C-865D-C2DDFD6DC9D0}"/>
              </a:ext>
            </a:extLst>
          </p:cNvPr>
          <p:cNvSpPr/>
          <p:nvPr/>
        </p:nvSpPr>
        <p:spPr>
          <a:xfrm>
            <a:off x="2841145" y="1405397"/>
            <a:ext cx="196770" cy="1967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8DB6160C-3E75-804A-ACD5-66ADBA630BD5}"/>
              </a:ext>
            </a:extLst>
          </p:cNvPr>
          <p:cNvSpPr/>
          <p:nvPr/>
        </p:nvSpPr>
        <p:spPr>
          <a:xfrm>
            <a:off x="2841145" y="2793216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49D930DA-9910-124D-A36C-71274D5E68F8}"/>
              </a:ext>
            </a:extLst>
          </p:cNvPr>
          <p:cNvSpPr/>
          <p:nvPr/>
        </p:nvSpPr>
        <p:spPr>
          <a:xfrm>
            <a:off x="2552999" y="2793215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F285E6CF-44BA-1E49-A59F-9621BF6FF4F7}"/>
              </a:ext>
            </a:extLst>
          </p:cNvPr>
          <p:cNvSpPr/>
          <p:nvPr/>
        </p:nvSpPr>
        <p:spPr>
          <a:xfrm>
            <a:off x="2263632" y="2793214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FBD3CD51-7A01-0C47-B916-B3C41FD33126}"/>
              </a:ext>
            </a:extLst>
          </p:cNvPr>
          <p:cNvSpPr/>
          <p:nvPr/>
        </p:nvSpPr>
        <p:spPr>
          <a:xfrm>
            <a:off x="1981565" y="2796360"/>
            <a:ext cx="196770" cy="1967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カギ線コネクタ 59">
            <a:extLst>
              <a:ext uri="{FF2B5EF4-FFF2-40B4-BE49-F238E27FC236}">
                <a16:creationId xmlns:a16="http://schemas.microsoft.com/office/drawing/2014/main" id="{F14A8549-0E78-184F-86AF-BDEC3AF45604}"/>
              </a:ext>
            </a:extLst>
          </p:cNvPr>
          <p:cNvCxnSpPr>
            <a:cxnSpLocks/>
            <a:stCxn id="65" idx="6"/>
            <a:endCxn id="47" idx="0"/>
          </p:cNvCxnSpPr>
          <p:nvPr/>
        </p:nvCxnSpPr>
        <p:spPr>
          <a:xfrm flipH="1">
            <a:off x="4324983" y="1503782"/>
            <a:ext cx="4445338" cy="3793698"/>
          </a:xfrm>
          <a:prstGeom prst="bentConnector4">
            <a:avLst>
              <a:gd name="adj1" fmla="val -976"/>
              <a:gd name="adj2" fmla="val 117504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カギ線コネクタ 60">
            <a:extLst>
              <a:ext uri="{FF2B5EF4-FFF2-40B4-BE49-F238E27FC236}">
                <a16:creationId xmlns:a16="http://schemas.microsoft.com/office/drawing/2014/main" id="{3B33C0CA-BE70-804C-ADA3-537F51793607}"/>
              </a:ext>
            </a:extLst>
          </p:cNvPr>
          <p:cNvCxnSpPr>
            <a:cxnSpLocks/>
            <a:stCxn id="64" idx="6"/>
            <a:endCxn id="46" idx="4"/>
          </p:cNvCxnSpPr>
          <p:nvPr/>
        </p:nvCxnSpPr>
        <p:spPr>
          <a:xfrm flipH="1">
            <a:off x="4618261" y="1503782"/>
            <a:ext cx="3862693" cy="3994365"/>
          </a:xfrm>
          <a:prstGeom prst="bentConnector4">
            <a:avLst>
              <a:gd name="adj1" fmla="val -1124"/>
              <a:gd name="adj2" fmla="val 10949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カギ線コネクタ 61">
            <a:extLst>
              <a:ext uri="{FF2B5EF4-FFF2-40B4-BE49-F238E27FC236}">
                <a16:creationId xmlns:a16="http://schemas.microsoft.com/office/drawing/2014/main" id="{FA164FB9-0267-9F4D-8E6B-DF4538360FBB}"/>
              </a:ext>
            </a:extLst>
          </p:cNvPr>
          <p:cNvCxnSpPr>
            <a:cxnSpLocks/>
            <a:stCxn id="17" idx="4"/>
            <a:endCxn id="44" idx="0"/>
          </p:cNvCxnSpPr>
          <p:nvPr/>
        </p:nvCxnSpPr>
        <p:spPr>
          <a:xfrm rot="5400000">
            <a:off x="5493444" y="2405843"/>
            <a:ext cx="2304982" cy="3473268"/>
          </a:xfrm>
          <a:prstGeom prst="bentConnector3">
            <a:avLst>
              <a:gd name="adj1" fmla="val 832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B9A1BDE7-3700-1246-9E2E-868899A0B232}"/>
              </a:ext>
            </a:extLst>
          </p:cNvPr>
          <p:cNvCxnSpPr>
            <a:cxnSpLocks/>
            <a:stCxn id="34" idx="4"/>
            <a:endCxn id="45" idx="0"/>
          </p:cNvCxnSpPr>
          <p:nvPr/>
        </p:nvCxnSpPr>
        <p:spPr>
          <a:xfrm rot="5400000">
            <a:off x="3176272" y="3852979"/>
            <a:ext cx="2304982" cy="57899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円/楕円 63">
            <a:extLst>
              <a:ext uri="{FF2B5EF4-FFF2-40B4-BE49-F238E27FC236}">
                <a16:creationId xmlns:a16="http://schemas.microsoft.com/office/drawing/2014/main" id="{B0BB4775-3046-D640-933F-4E75B5EA9193}"/>
              </a:ext>
            </a:extLst>
          </p:cNvPr>
          <p:cNvSpPr/>
          <p:nvPr/>
        </p:nvSpPr>
        <p:spPr>
          <a:xfrm>
            <a:off x="8284184" y="1405397"/>
            <a:ext cx="196770" cy="196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95BBEDBD-548B-3D43-A39D-C190FD753900}"/>
              </a:ext>
            </a:extLst>
          </p:cNvPr>
          <p:cNvSpPr/>
          <p:nvPr/>
        </p:nvSpPr>
        <p:spPr>
          <a:xfrm>
            <a:off x="8573551" y="1405397"/>
            <a:ext cx="196770" cy="1967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" name="カギ線コネクタ 65">
            <a:extLst>
              <a:ext uri="{FF2B5EF4-FFF2-40B4-BE49-F238E27FC236}">
                <a16:creationId xmlns:a16="http://schemas.microsoft.com/office/drawing/2014/main" id="{6ACB3150-8C8E-4F4B-9679-751CC66C2748}"/>
              </a:ext>
            </a:extLst>
          </p:cNvPr>
          <p:cNvCxnSpPr>
            <a:cxnSpLocks/>
            <a:stCxn id="55" idx="4"/>
            <a:endCxn id="17" idx="0"/>
          </p:cNvCxnSpPr>
          <p:nvPr/>
        </p:nvCxnSpPr>
        <p:spPr>
          <a:xfrm rot="16200000" flipH="1">
            <a:off x="5065524" y="-523829"/>
            <a:ext cx="1191051" cy="5443039"/>
          </a:xfrm>
          <a:prstGeom prst="bentConnector3">
            <a:avLst>
              <a:gd name="adj1" fmla="val 7138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カギ線コネクタ 66">
            <a:extLst>
              <a:ext uri="{FF2B5EF4-FFF2-40B4-BE49-F238E27FC236}">
                <a16:creationId xmlns:a16="http://schemas.microsoft.com/office/drawing/2014/main" id="{D308B7C2-E702-5B45-9313-D40B74A1375A}"/>
              </a:ext>
            </a:extLst>
          </p:cNvPr>
          <p:cNvCxnSpPr>
            <a:cxnSpLocks/>
            <a:stCxn id="53" idx="0"/>
            <a:endCxn id="21" idx="0"/>
          </p:cNvCxnSpPr>
          <p:nvPr/>
        </p:nvCxnSpPr>
        <p:spPr>
          <a:xfrm rot="5400000" flipH="1" flipV="1">
            <a:off x="5797044" y="-2025466"/>
            <a:ext cx="20226" cy="6881952"/>
          </a:xfrm>
          <a:prstGeom prst="bentConnector3">
            <a:avLst>
              <a:gd name="adj1" fmla="val 1230228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カギ線コネクタ 67">
            <a:extLst>
              <a:ext uri="{FF2B5EF4-FFF2-40B4-BE49-F238E27FC236}">
                <a16:creationId xmlns:a16="http://schemas.microsoft.com/office/drawing/2014/main" id="{63856ABE-A76C-F44D-B45C-06832862AD71}"/>
              </a:ext>
            </a:extLst>
          </p:cNvPr>
          <p:cNvCxnSpPr>
            <a:cxnSpLocks/>
            <a:stCxn id="38" idx="0"/>
            <a:endCxn id="54" idx="0"/>
          </p:cNvCxnSpPr>
          <p:nvPr/>
        </p:nvCxnSpPr>
        <p:spPr>
          <a:xfrm rot="16200000" flipH="1" flipV="1">
            <a:off x="5797031" y="-2314847"/>
            <a:ext cx="20226" cy="7460713"/>
          </a:xfrm>
          <a:prstGeom prst="bentConnector3">
            <a:avLst>
              <a:gd name="adj1" fmla="val -175972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カギ線コネクタ 68">
            <a:extLst>
              <a:ext uri="{FF2B5EF4-FFF2-40B4-BE49-F238E27FC236}">
                <a16:creationId xmlns:a16="http://schemas.microsoft.com/office/drawing/2014/main" id="{E1A7D711-685D-DB43-AB7C-846E8A76A4B7}"/>
              </a:ext>
            </a:extLst>
          </p:cNvPr>
          <p:cNvCxnSpPr>
            <a:cxnSpLocks/>
            <a:stCxn id="34" idx="0"/>
            <a:endCxn id="52" idx="4"/>
          </p:cNvCxnSpPr>
          <p:nvPr/>
        </p:nvCxnSpPr>
        <p:spPr>
          <a:xfrm rot="16200000" flipV="1">
            <a:off x="3049411" y="1224366"/>
            <a:ext cx="1170825" cy="1966877"/>
          </a:xfrm>
          <a:prstGeom prst="bentConnector3">
            <a:avLst>
              <a:gd name="adj1" fmla="val 6757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カギ線コネクタ 69">
            <a:extLst>
              <a:ext uri="{FF2B5EF4-FFF2-40B4-BE49-F238E27FC236}">
                <a16:creationId xmlns:a16="http://schemas.microsoft.com/office/drawing/2014/main" id="{2E9046DF-A0DC-9B43-A5CC-FFB898A91FC3}"/>
              </a:ext>
            </a:extLst>
          </p:cNvPr>
          <p:cNvCxnSpPr>
            <a:cxnSpLocks/>
            <a:stCxn id="19" idx="4"/>
            <a:endCxn id="50" idx="4"/>
          </p:cNvCxnSpPr>
          <p:nvPr/>
        </p:nvCxnSpPr>
        <p:spPr>
          <a:xfrm rot="16200000" flipH="1">
            <a:off x="7415081" y="2211434"/>
            <a:ext cx="1360234" cy="2917337"/>
          </a:xfrm>
          <a:prstGeom prst="bentConnector3">
            <a:avLst>
              <a:gd name="adj1" fmla="val 116806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B9AF62BC-084B-C64D-BBDE-8E20BDFE5B0D}"/>
              </a:ext>
            </a:extLst>
          </p:cNvPr>
          <p:cNvCxnSpPr>
            <a:cxnSpLocks/>
            <a:stCxn id="15" idx="4"/>
            <a:endCxn id="49" idx="4"/>
          </p:cNvCxnSpPr>
          <p:nvPr/>
        </p:nvCxnSpPr>
        <p:spPr>
          <a:xfrm rot="16200000" flipH="1">
            <a:off x="8436599" y="3514689"/>
            <a:ext cx="1358327" cy="308919"/>
          </a:xfrm>
          <a:prstGeom prst="bentConnector3">
            <a:avLst>
              <a:gd name="adj1" fmla="val 11086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1A16218-6724-4444-8FC4-4B1649822CAC}"/>
              </a:ext>
            </a:extLst>
          </p:cNvPr>
          <p:cNvSpPr txBox="1"/>
          <p:nvPr/>
        </p:nvSpPr>
        <p:spPr>
          <a:xfrm>
            <a:off x="6624412" y="4586654"/>
            <a:ext cx="76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endParaRPr kumimoji="1" lang="ja-JP" altLang="en-US" sz="100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7B11B10-7B09-C740-874D-FDB6A0D50C62}"/>
              </a:ext>
            </a:extLst>
          </p:cNvPr>
          <p:cNvSpPr txBox="1"/>
          <p:nvPr/>
        </p:nvSpPr>
        <p:spPr>
          <a:xfrm>
            <a:off x="3096558" y="764472"/>
            <a:ext cx="76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SDA0</a:t>
            </a:r>
            <a:endParaRPr kumimoji="1" lang="ja-JP" altLang="en-US" sz="100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F28095B2-6F17-FB4B-A5C5-3E19D7D594EF}"/>
              </a:ext>
            </a:extLst>
          </p:cNvPr>
          <p:cNvSpPr txBox="1"/>
          <p:nvPr/>
        </p:nvSpPr>
        <p:spPr>
          <a:xfrm>
            <a:off x="3100738" y="1229958"/>
            <a:ext cx="76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SCL0</a:t>
            </a:r>
            <a:endParaRPr kumimoji="1" lang="ja-JP" altLang="en-US" sz="100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5C58A35-F735-7D48-9350-40815FE42D7D}"/>
              </a:ext>
            </a:extLst>
          </p:cNvPr>
          <p:cNvSpPr txBox="1"/>
          <p:nvPr/>
        </p:nvSpPr>
        <p:spPr>
          <a:xfrm>
            <a:off x="8670819" y="5156714"/>
            <a:ext cx="76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SDA1</a:t>
            </a:r>
            <a:endParaRPr kumimoji="1" lang="ja-JP" altLang="en-US" sz="100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4B62A02-A77D-B04A-94FB-6B2ADE2E34A5}"/>
              </a:ext>
            </a:extLst>
          </p:cNvPr>
          <p:cNvSpPr txBox="1"/>
          <p:nvPr/>
        </p:nvSpPr>
        <p:spPr>
          <a:xfrm>
            <a:off x="7796351" y="5160308"/>
            <a:ext cx="76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SCL1</a:t>
            </a:r>
            <a:endParaRPr kumimoji="1" lang="ja-JP" altLang="en-US" sz="100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3084B9D-AB94-1649-85C5-CD9F5CCDF0F5}"/>
              </a:ext>
            </a:extLst>
          </p:cNvPr>
          <p:cNvSpPr txBox="1"/>
          <p:nvPr/>
        </p:nvSpPr>
        <p:spPr>
          <a:xfrm>
            <a:off x="3097969" y="2478749"/>
            <a:ext cx="76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3.3V</a:t>
            </a:r>
            <a:endParaRPr kumimoji="1" lang="ja-JP" altLang="en-US" sz="100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FAA12E2-0D6C-A848-BEC4-A5E4D21BDD70}"/>
              </a:ext>
            </a:extLst>
          </p:cNvPr>
          <p:cNvSpPr txBox="1"/>
          <p:nvPr/>
        </p:nvSpPr>
        <p:spPr>
          <a:xfrm>
            <a:off x="4786624" y="3511329"/>
            <a:ext cx="76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3.3V</a:t>
            </a:r>
            <a:endParaRPr kumimoji="1" lang="ja-JP" altLang="en-US" sz="100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74DA73D-23E2-2B45-AEA2-84DA0F1FD533}"/>
              </a:ext>
            </a:extLst>
          </p:cNvPr>
          <p:cNvSpPr txBox="1"/>
          <p:nvPr/>
        </p:nvSpPr>
        <p:spPr>
          <a:xfrm>
            <a:off x="3920882" y="3511329"/>
            <a:ext cx="76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endParaRPr kumimoji="1" lang="ja-JP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3A378F5-B3F6-CB49-8CC1-06ED8DA76AFD}"/>
              </a:ext>
            </a:extLst>
          </p:cNvPr>
          <p:cNvSpPr txBox="1"/>
          <p:nvPr/>
        </p:nvSpPr>
        <p:spPr>
          <a:xfrm>
            <a:off x="3096558" y="1767042"/>
            <a:ext cx="76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endParaRPr kumimoji="1" lang="ja-JP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0480A5D-387D-0340-A4F0-3BFFC5FACFEA}"/>
              </a:ext>
            </a:extLst>
          </p:cNvPr>
          <p:cNvSpPr txBox="1"/>
          <p:nvPr/>
        </p:nvSpPr>
        <p:spPr>
          <a:xfrm>
            <a:off x="8853176" y="3506157"/>
            <a:ext cx="76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endParaRPr kumimoji="1" lang="ja-JP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4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Macintosh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Courier New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Kato Yutaka</dc:creator>
  <cp:lastModifiedBy>Kato Yutaka</cp:lastModifiedBy>
  <cp:revision>4</cp:revision>
  <dcterms:created xsi:type="dcterms:W3CDTF">2021-12-25T17:35:31Z</dcterms:created>
  <dcterms:modified xsi:type="dcterms:W3CDTF">2021-12-25T17:40:50Z</dcterms:modified>
</cp:coreProperties>
</file>