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3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0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3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1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8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3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1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04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6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3757-124B-A349-B4B4-9040AE1FF109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C3B3-8295-8449-9CA6-3E5EFF12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9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1" y="1560195"/>
            <a:ext cx="5034398" cy="36233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50" y="1085850"/>
            <a:ext cx="6765469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37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5</cp:revision>
  <dcterms:created xsi:type="dcterms:W3CDTF">2017-05-11T13:56:02Z</dcterms:created>
  <dcterms:modified xsi:type="dcterms:W3CDTF">2017-05-11T13:59:43Z</dcterms:modified>
</cp:coreProperties>
</file>