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F681-76DA-DB4E-B1D4-AE3DECACE15E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340C-F048-D04C-B73F-3C0CF93DA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59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F681-76DA-DB4E-B1D4-AE3DECACE15E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340C-F048-D04C-B73F-3C0CF93DA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4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F681-76DA-DB4E-B1D4-AE3DECACE15E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340C-F048-D04C-B73F-3C0CF93DA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62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F681-76DA-DB4E-B1D4-AE3DECACE15E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340C-F048-D04C-B73F-3C0CF93DA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21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F681-76DA-DB4E-B1D4-AE3DECACE15E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340C-F048-D04C-B73F-3C0CF93DA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F681-76DA-DB4E-B1D4-AE3DECACE15E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340C-F048-D04C-B73F-3C0CF93DA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12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F681-76DA-DB4E-B1D4-AE3DECACE15E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340C-F048-D04C-B73F-3C0CF93DA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52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F681-76DA-DB4E-B1D4-AE3DECACE15E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340C-F048-D04C-B73F-3C0CF93DA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2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F681-76DA-DB4E-B1D4-AE3DECACE15E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340C-F048-D04C-B73F-3C0CF93DA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52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F681-76DA-DB4E-B1D4-AE3DECACE15E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340C-F048-D04C-B73F-3C0CF93DA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80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F681-76DA-DB4E-B1D4-AE3DECACE15E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340C-F048-D04C-B73F-3C0CF93DA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23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F681-76DA-DB4E-B1D4-AE3DECACE15E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A340C-F048-D04C-B73F-3C0CF93DA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62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856" y="2863725"/>
            <a:ext cx="3086100" cy="80826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0" y="2558796"/>
            <a:ext cx="1122680" cy="141812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09" y="2707406"/>
            <a:ext cx="3571015" cy="112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3901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ＭＳ Ｐゴシック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Yutaka Kato</dc:creator>
  <cp:lastModifiedBy>Yutaka Kato</cp:lastModifiedBy>
  <cp:revision>1</cp:revision>
  <dcterms:created xsi:type="dcterms:W3CDTF">2017-05-11T13:20:32Z</dcterms:created>
  <dcterms:modified xsi:type="dcterms:W3CDTF">2017-05-11T13:22:40Z</dcterms:modified>
</cp:coreProperties>
</file>