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19E7"/>
    <a:srgbClr val="006B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6BAD-E5A3-8843-B9B5-F8974404B41B}" type="datetimeFigureOut">
              <a:rPr kumimoji="1" lang="ja-JP" altLang="en-US" smtClean="0"/>
              <a:t>2017/9/14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FBB2-2BE8-EA44-8A4F-346C43D64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11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6BAD-E5A3-8843-B9B5-F8974404B41B}" type="datetimeFigureOut">
              <a:rPr kumimoji="1" lang="ja-JP" altLang="en-US" smtClean="0"/>
              <a:t>2017/9/14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FBB2-2BE8-EA44-8A4F-346C43D64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06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6BAD-E5A3-8843-B9B5-F8974404B41B}" type="datetimeFigureOut">
              <a:rPr kumimoji="1" lang="ja-JP" altLang="en-US" smtClean="0"/>
              <a:t>2017/9/14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FBB2-2BE8-EA44-8A4F-346C43D64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63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6BAD-E5A3-8843-B9B5-F8974404B41B}" type="datetimeFigureOut">
              <a:rPr kumimoji="1" lang="ja-JP" altLang="en-US" smtClean="0"/>
              <a:t>2017/9/14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FBB2-2BE8-EA44-8A4F-346C43D64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8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6BAD-E5A3-8843-B9B5-F8974404B41B}" type="datetimeFigureOut">
              <a:rPr kumimoji="1" lang="ja-JP" altLang="en-US" smtClean="0"/>
              <a:t>2017/9/14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FBB2-2BE8-EA44-8A4F-346C43D64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402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6BAD-E5A3-8843-B9B5-F8974404B41B}" type="datetimeFigureOut">
              <a:rPr kumimoji="1" lang="ja-JP" altLang="en-US" smtClean="0"/>
              <a:t>2017/9/14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FBB2-2BE8-EA44-8A4F-346C43D64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29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6BAD-E5A3-8843-B9B5-F8974404B41B}" type="datetimeFigureOut">
              <a:rPr kumimoji="1" lang="ja-JP" altLang="en-US" smtClean="0"/>
              <a:t>2017/9/14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FBB2-2BE8-EA44-8A4F-346C43D64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43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6BAD-E5A3-8843-B9B5-F8974404B41B}" type="datetimeFigureOut">
              <a:rPr kumimoji="1" lang="ja-JP" altLang="en-US" smtClean="0"/>
              <a:t>2017/9/14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FBB2-2BE8-EA44-8A4F-346C43D64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95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6BAD-E5A3-8843-B9B5-F8974404B41B}" type="datetimeFigureOut">
              <a:rPr kumimoji="1" lang="ja-JP" altLang="en-US" smtClean="0"/>
              <a:t>2017/9/14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FBB2-2BE8-EA44-8A4F-346C43D64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84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6BAD-E5A3-8843-B9B5-F8974404B41B}" type="datetimeFigureOut">
              <a:rPr kumimoji="1" lang="ja-JP" altLang="en-US" smtClean="0"/>
              <a:t>2017/9/14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FBB2-2BE8-EA44-8A4F-346C43D64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98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6BAD-E5A3-8843-B9B5-F8974404B41B}" type="datetimeFigureOut">
              <a:rPr kumimoji="1" lang="ja-JP" altLang="en-US" smtClean="0"/>
              <a:t>2017/9/14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FBB2-2BE8-EA44-8A4F-346C43D64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50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26BAD-E5A3-8843-B9B5-F8974404B41B}" type="datetimeFigureOut">
              <a:rPr kumimoji="1" lang="ja-JP" altLang="en-US" smtClean="0"/>
              <a:t>2017/9/14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6FBB2-2BE8-EA44-8A4F-346C43D64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2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4" Type="http://schemas.openxmlformats.org/officeDocument/2006/relationships/image" Target="../media/image20.png"/><Relationship Id="rId5" Type="http://schemas.openxmlformats.org/officeDocument/2006/relationships/image" Target="../media/image21.jpg"/><Relationship Id="rId6" Type="http://schemas.openxmlformats.org/officeDocument/2006/relationships/image" Target="../media/image22.jpg"/><Relationship Id="rId7" Type="http://schemas.openxmlformats.org/officeDocument/2006/relationships/image" Target="../media/image23.jpg"/><Relationship Id="rId8" Type="http://schemas.openxmlformats.org/officeDocument/2006/relationships/image" Target="../media/image24.jpg"/><Relationship Id="rId9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692" y="1930498"/>
            <a:ext cx="812800" cy="8128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574" y="1920288"/>
            <a:ext cx="812800" cy="8128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326" y="1920287"/>
            <a:ext cx="812800" cy="8128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250" y="2733089"/>
            <a:ext cx="812800" cy="8128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547" y="1920287"/>
            <a:ext cx="812800" cy="8128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50" y="2733089"/>
            <a:ext cx="812800" cy="8128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50" y="1921357"/>
            <a:ext cx="833221" cy="833221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671" y="2733089"/>
            <a:ext cx="812800" cy="81280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871" y="2733091"/>
            <a:ext cx="812800" cy="81280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50" y="2733090"/>
            <a:ext cx="833221" cy="83322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547" y="2733089"/>
            <a:ext cx="812800" cy="8128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623" y="1920287"/>
            <a:ext cx="812800" cy="81280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071" y="2733091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9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8" y="1774825"/>
            <a:ext cx="1859280" cy="24384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057" y="1774824"/>
            <a:ext cx="1934530" cy="243720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125" y="1773627"/>
            <a:ext cx="1737360" cy="24384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976" y="1773627"/>
            <a:ext cx="1889760" cy="2438400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>
          <a:xfrm>
            <a:off x="1901190" y="1257298"/>
            <a:ext cx="1209675" cy="387739"/>
          </a:xfrm>
          <a:prstGeom prst="roundRect">
            <a:avLst/>
          </a:prstGeom>
          <a:solidFill>
            <a:srgbClr val="5319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r>
              <a:rPr kumimoji="1" lang="ja-JP" altLang="en-US" dirty="0" smtClean="0"/>
              <a:t>パート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4271484" y="1257298"/>
            <a:ext cx="1209675" cy="387739"/>
          </a:xfrm>
          <a:prstGeom prst="roundRect">
            <a:avLst/>
          </a:prstGeom>
          <a:solidFill>
            <a:srgbClr val="006B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</a:t>
            </a:r>
            <a:r>
              <a:rPr kumimoji="1" lang="ja-JP" altLang="en-US" dirty="0" smtClean="0"/>
              <a:t>パート</a:t>
            </a:r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6657018" y="1257299"/>
            <a:ext cx="1209675" cy="387739"/>
          </a:xfrm>
          <a:prstGeom prst="roundRect">
            <a:avLst/>
          </a:prstGeom>
          <a:solidFill>
            <a:srgbClr val="006B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</a:t>
            </a:r>
            <a:r>
              <a:rPr kumimoji="1" lang="ja-JP" altLang="en-US" dirty="0" smtClean="0"/>
              <a:t>パート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8943967" y="1257297"/>
            <a:ext cx="1209675" cy="387739"/>
          </a:xfrm>
          <a:prstGeom prst="roundRect">
            <a:avLst/>
          </a:prstGeom>
          <a:solidFill>
            <a:srgbClr val="5319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r>
              <a:rPr kumimoji="1" lang="ja-JP" altLang="en-US" dirty="0" smtClean="0"/>
              <a:t>パート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53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08" y="1200150"/>
            <a:ext cx="2609851" cy="195738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959" y="1200150"/>
            <a:ext cx="2609851" cy="195738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08" y="3157538"/>
            <a:ext cx="2609851" cy="195738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959" y="3157538"/>
            <a:ext cx="2609851" cy="195738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661" y="1200150"/>
            <a:ext cx="2609851" cy="195738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810" y="1200150"/>
            <a:ext cx="2609851" cy="195738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810" y="3157538"/>
            <a:ext cx="2609851" cy="1957388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661" y="3157538"/>
            <a:ext cx="2609851" cy="195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4537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</Words>
  <Application>Microsoft Macintosh PowerPoint</Application>
  <PresentationFormat>ワイド画面</PresentationFormat>
  <Paragraphs>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Yutaka Kato</dc:creator>
  <cp:lastModifiedBy>Yutaka Kato</cp:lastModifiedBy>
  <cp:revision>4</cp:revision>
  <dcterms:created xsi:type="dcterms:W3CDTF">2017-09-13T14:44:10Z</dcterms:created>
  <dcterms:modified xsi:type="dcterms:W3CDTF">2017-09-13T15:17:37Z</dcterms:modified>
</cp:coreProperties>
</file>