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19E7"/>
    <a:srgbClr val="006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11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0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6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0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3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84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50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6BAD-E5A3-8843-B9B5-F8974404B41B}" type="datetimeFigureOut">
              <a:rPr kumimoji="1" lang="ja-JP" altLang="en-US" smtClean="0"/>
              <a:t>2018/9/14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FBB2-2BE8-EA44-8A4F-346C43D64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92" y="1930498"/>
            <a:ext cx="812800" cy="812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74" y="1920288"/>
            <a:ext cx="812800" cy="8128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26" y="1920287"/>
            <a:ext cx="812800" cy="812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0" y="2733089"/>
            <a:ext cx="812800" cy="8128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47" y="1920287"/>
            <a:ext cx="812800" cy="8128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2733089"/>
            <a:ext cx="812800" cy="8128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921357"/>
            <a:ext cx="833221" cy="83322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71" y="2733089"/>
            <a:ext cx="812800" cy="8128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71" y="2733091"/>
            <a:ext cx="812800" cy="8128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733090"/>
            <a:ext cx="833221" cy="83322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47" y="2733089"/>
            <a:ext cx="812800" cy="8128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23" y="1920287"/>
            <a:ext cx="812800" cy="8128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71" y="273309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9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1901190" y="1257298"/>
            <a:ext cx="1209675" cy="387739"/>
          </a:xfrm>
          <a:prstGeom prst="roundRect">
            <a:avLst/>
          </a:prstGeom>
          <a:solidFill>
            <a:srgbClr val="531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r>
              <a:rPr kumimoji="1" lang="ja-JP" altLang="en-US" dirty="0"/>
              <a:t>パート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4271484" y="1257298"/>
            <a:ext cx="1209675" cy="387739"/>
          </a:xfrm>
          <a:prstGeom prst="roundRect">
            <a:avLst/>
          </a:prstGeom>
          <a:solidFill>
            <a:srgbClr val="006B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kumimoji="1" lang="ja-JP" altLang="en-US" dirty="0"/>
              <a:t>パート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8943967" y="1257297"/>
            <a:ext cx="1209675" cy="387739"/>
          </a:xfrm>
          <a:prstGeom prst="roundRect">
            <a:avLst/>
          </a:prstGeom>
          <a:solidFill>
            <a:srgbClr val="006B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r>
              <a:rPr kumimoji="1" lang="ja-JP" altLang="en-US" dirty="0"/>
              <a:t>パート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657017" y="1257297"/>
            <a:ext cx="1209675" cy="387739"/>
          </a:xfrm>
          <a:prstGeom prst="roundRect">
            <a:avLst/>
          </a:prstGeom>
          <a:solidFill>
            <a:srgbClr val="531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r>
              <a:rPr kumimoji="1" lang="ja-JP" altLang="en-US" dirty="0"/>
              <a:t>パート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22B7D9-5D99-6041-963A-4C36C4EB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880" y="1774825"/>
            <a:ext cx="1706881" cy="24384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03B964D-EB30-9B49-A3F1-E91E6047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984" y="1774825"/>
            <a:ext cx="1706881" cy="243840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FB3B04D-57C1-A34B-BDC5-379EC9AB2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382" y="1774825"/>
            <a:ext cx="1708943" cy="244134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A2705C3-BEC8-CB4F-8B63-B85F84B14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012" y="1772996"/>
            <a:ext cx="1891178" cy="24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3394985-D0CC-C949-AA8B-010699D1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661" y="3157538"/>
            <a:ext cx="2609851" cy="195738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456FA02-D86B-D448-B84C-A90A931A4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660" y="1200150"/>
            <a:ext cx="2609851" cy="195738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BBF9E78-23C1-DB45-9621-E874241D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809" y="3157538"/>
            <a:ext cx="2609851" cy="195738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0C3437E-AD77-FD40-B87F-87C883D33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809" y="1200150"/>
            <a:ext cx="2609851" cy="195738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6E04D53-EE28-0E44-9F1F-52A7D4301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957" y="1200150"/>
            <a:ext cx="2609851" cy="195738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0C44399-A2AC-9346-BD29-7DDB4A0BC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3956" y="3157538"/>
            <a:ext cx="2609852" cy="19573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5D5601D-36F9-2243-9232-D45280B53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103" y="1200150"/>
            <a:ext cx="2609851" cy="195738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AB6F45B-C2B1-3F48-A2E6-95170AA72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102" y="3157538"/>
            <a:ext cx="2609851" cy="19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D16AFF7-7A0C-E349-BDD5-90497CB7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30" y="1779141"/>
            <a:ext cx="3615576" cy="18724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508247-6063-D94F-82E3-B36E68B1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706" y="1779141"/>
            <a:ext cx="3750067" cy="18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355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</Words>
  <Application>Microsoft Macintosh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Yutaka Kato</dc:creator>
  <cp:lastModifiedBy>Yutaka Kato</cp:lastModifiedBy>
  <cp:revision>7</cp:revision>
  <dcterms:created xsi:type="dcterms:W3CDTF">2017-09-13T14:44:10Z</dcterms:created>
  <dcterms:modified xsi:type="dcterms:W3CDTF">2018-09-14T10:57:20Z</dcterms:modified>
</cp:coreProperties>
</file>