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100" r:id="rId1"/>
  </p:sldMasterIdLst>
  <p:notesMasterIdLst>
    <p:notesMasterId r:id="rId5"/>
  </p:notesMasterIdLst>
  <p:handoutMasterIdLst>
    <p:handoutMasterId r:id="rId6"/>
  </p:handoutMasterIdLst>
  <p:sldIdLst>
    <p:sldId id="331" r:id="rId2"/>
    <p:sldId id="332" r:id="rId3"/>
    <p:sldId id="33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7">
          <p15:clr>
            <a:srgbClr val="A4A3A4"/>
          </p15:clr>
        </p15:guide>
        <p15:guide id="2" pos="5597">
          <p15:clr>
            <a:srgbClr val="A4A3A4"/>
          </p15:clr>
        </p15:guide>
        <p15:guide id="3" orient="horz" pos="2661">
          <p15:clr>
            <a:srgbClr val="A4A3A4"/>
          </p15:clr>
        </p15:guide>
        <p15:guide id="4" orient="horz" pos="2066">
          <p15:clr>
            <a:srgbClr val="A4A3A4"/>
          </p15:clr>
        </p15:guide>
        <p15:guide id="5" orient="horz" pos="2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54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淡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879" autoAdjust="0"/>
    <p:restoredTop sz="82940" autoAdjust="0"/>
  </p:normalViewPr>
  <p:slideViewPr>
    <p:cSldViewPr snapToGrid="0" snapToObjects="1" showGuides="1">
      <p:cViewPr varScale="1">
        <p:scale>
          <a:sx n="90" d="100"/>
          <a:sy n="90" d="100"/>
        </p:scale>
        <p:origin x="2688" y="184"/>
      </p:cViewPr>
      <p:guideLst>
        <p:guide orient="horz" pos="2057"/>
        <p:guide pos="5597"/>
        <p:guide orient="horz" pos="2661"/>
        <p:guide orient="horz" pos="2066"/>
        <p:guide orient="horz" pos="2668"/>
      </p:guideLst>
    </p:cSldViewPr>
  </p:slideViewPr>
  <p:outlineViewPr>
    <p:cViewPr>
      <p:scale>
        <a:sx n="33" d="100"/>
        <a:sy n="33" d="100"/>
      </p:scale>
      <p:origin x="0" y="4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0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4F262-CD1B-A14C-A0C9-20A7E3EEEC12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A8322-77CA-CB45-94B3-29354C04C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640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B00F-5331-A542-9655-40C046BB945D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67F1E-8880-E948-A925-76E5A178A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313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937C-4296-4F09-BFBF-208432D16C4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  <p:pic>
        <p:nvPicPr>
          <p:cNvPr id="7" name="図 6" descr="logo_mediu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1030652"/>
            <a:ext cx="4279900" cy="800100"/>
          </a:xfrm>
          <a:prstGeom prst="rect">
            <a:avLst/>
          </a:prstGeom>
        </p:spPr>
      </p:pic>
      <p:pic>
        <p:nvPicPr>
          <p:cNvPr id="9" name="図 8" descr="mark_large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5" y="877734"/>
            <a:ext cx="909978" cy="953018"/>
          </a:xfrm>
          <a:prstGeom prst="rect">
            <a:avLst/>
          </a:prstGeom>
        </p:spPr>
      </p:pic>
      <p:sp>
        <p:nvSpPr>
          <p:cNvPr id="10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57201" y="6356350"/>
            <a:ext cx="6516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ja-JP" altLang="en-US" dirty="0"/>
              <a:t>　　　　　　　　　　　　　ライトハウスラボ株式会社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81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57201" y="6356350"/>
            <a:ext cx="6516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2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178436"/>
            <a:ext cx="8229600" cy="614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868998"/>
            <a:ext cx="8229600" cy="492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214482" y="6356350"/>
            <a:ext cx="147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図 6" descr="mark_small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430" y="6419128"/>
            <a:ext cx="237490" cy="237490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457200" y="843598"/>
            <a:ext cx="82296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01248" y="6356350"/>
            <a:ext cx="6516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ja-JP" altLang="en-US" dirty="0"/>
              <a:t>　　　　　　　　　　　　　ライトハウスラボ株式会社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14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5488D"/>
        </a:buClr>
        <a:buFont typeface="Wingdings" charset="2"/>
        <a:buChar char="p"/>
        <a:defRPr kumimoji="1" sz="28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2pPr>
      <a:lvl3pPr marL="11430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7.</a:t>
            </a:r>
            <a:r>
              <a:rPr kumimoji="1" lang="ja-JP" altLang="en-US" dirty="0"/>
              <a:t> モジュール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endParaRPr lang="en-US" altLang="ja-JP" dirty="0"/>
          </a:p>
          <a:p>
            <a:pPr lvl="1"/>
            <a:r>
              <a:rPr lang="en-US" altLang="ja-JP" dirty="0"/>
              <a:t>Python</a:t>
            </a:r>
            <a:r>
              <a:rPr lang="ja-JP" altLang="en-US" dirty="0"/>
              <a:t>でのモジュールの扱い方について学びます。</a:t>
            </a:r>
            <a:endParaRPr lang="en-US" altLang="ja-JP" dirty="0"/>
          </a:p>
          <a:p>
            <a:r>
              <a:rPr lang="ja-JP" altLang="en-US" dirty="0"/>
              <a:t>学習内容</a:t>
            </a:r>
            <a:endParaRPr lang="en-US" altLang="ja-JP" dirty="0"/>
          </a:p>
          <a:p>
            <a:pPr lvl="1"/>
            <a:r>
              <a:rPr lang="en-US" altLang="ja-JP" dirty="0"/>
              <a:t>7.1 </a:t>
            </a:r>
            <a:r>
              <a:rPr lang="ja-JP" altLang="en-US" dirty="0"/>
              <a:t>モジュールの作成</a:t>
            </a:r>
            <a:endParaRPr lang="en-US" altLang="ja-JP" dirty="0"/>
          </a:p>
          <a:p>
            <a:pPr lvl="1"/>
            <a:r>
              <a:rPr lang="en-US" altLang="ja-JP" dirty="0"/>
              <a:t>7.2 </a:t>
            </a:r>
            <a:r>
              <a:rPr lang="ja-JP" altLang="en-US" dirty="0"/>
              <a:t>モジュールの利用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7.1 </a:t>
            </a:r>
            <a:r>
              <a:rPr lang="ja-JP" altLang="en-US" dirty="0"/>
              <a:t>モジュールの作成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他のプログラムから利用できるようにした</a:t>
            </a:r>
            <a:r>
              <a:rPr lang="en-US" altLang="ja-JP" dirty="0"/>
              <a:t>Python</a:t>
            </a:r>
            <a:r>
              <a:rPr lang="ja-JP" altLang="en-US" dirty="0"/>
              <a:t>のファイルを</a:t>
            </a:r>
            <a:r>
              <a:rPr lang="ja-JP" altLang="en-US" u="sng" dirty="0">
                <a:solidFill>
                  <a:srgbClr val="FF0000"/>
                </a:solidFill>
              </a:rPr>
              <a:t>モジュール</a:t>
            </a:r>
            <a:r>
              <a:rPr lang="ja-JP" altLang="en-US" dirty="0"/>
              <a:t>と言います。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0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7.2 </a:t>
            </a:r>
            <a:r>
              <a:rPr lang="ja-JP" altLang="en-US" dirty="0"/>
              <a:t>モジュールの利用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モジュールは</a:t>
            </a:r>
            <a:r>
              <a:rPr lang="en-US" altLang="ja-JP" dirty="0"/>
              <a:t>import</a:t>
            </a:r>
            <a:r>
              <a:rPr lang="ja-JP" altLang="en-US" dirty="0"/>
              <a:t>することで他のプログラムで読み込まれ、利用することができます。  </a:t>
            </a:r>
          </a:p>
          <a:p>
            <a:r>
              <a:rPr lang="ja-JP" altLang="en-US" dirty="0"/>
              <a:t>読み込む際は</a:t>
            </a:r>
            <a:r>
              <a:rPr lang="en-US" altLang="ja-JP" dirty="0"/>
              <a:t>import</a:t>
            </a:r>
            <a:r>
              <a:rPr lang="ja-JP" altLang="en-US" dirty="0"/>
              <a:t>を使用し、実際に利用する際には、「モジュール名</a:t>
            </a:r>
            <a:r>
              <a:rPr lang="en-US" altLang="ja-JP" dirty="0"/>
              <a:t>.</a:t>
            </a:r>
            <a:r>
              <a:rPr lang="ja-JP" altLang="en-US" dirty="0"/>
              <a:t>関数名</a:t>
            </a:r>
            <a:r>
              <a:rPr lang="en-US" altLang="ja-JP" dirty="0"/>
              <a:t>()</a:t>
            </a:r>
            <a:r>
              <a:rPr lang="ja-JP" altLang="en-US" dirty="0"/>
              <a:t>」でモジュールに定義された関数を呼び出すことができます。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3648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30186</TotalTime>
  <Words>152</Words>
  <Application>Microsoft Macintosh PowerPoint</Application>
  <PresentationFormat>画面に合わせる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HG丸ｺﾞｼｯｸM-PRO</vt:lpstr>
      <vt:lpstr>Arial</vt:lpstr>
      <vt:lpstr>Calibri</vt:lpstr>
      <vt:lpstr>Wingdings</vt:lpstr>
      <vt:lpstr>ホワイト</vt:lpstr>
      <vt:lpstr>7. モジュール</vt:lpstr>
      <vt:lpstr>7.1 モジュールの作成</vt:lpstr>
      <vt:lpstr>7.2 モジュールの利用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会社案内</dc:title>
  <dc:creator>金森 渉</dc:creator>
  <cp:lastModifiedBy>金森 渉</cp:lastModifiedBy>
  <cp:revision>370</cp:revision>
  <cp:lastPrinted>2019-12-13T02:52:08Z</cp:lastPrinted>
  <dcterms:created xsi:type="dcterms:W3CDTF">2017-08-27T01:33:02Z</dcterms:created>
  <dcterms:modified xsi:type="dcterms:W3CDTF">2020-04-09T05:08:30Z</dcterms:modified>
</cp:coreProperties>
</file>