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48BF-B40E-5F80-A050-D26FAEFF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76BCC-4A2C-7475-16E5-02B2B1176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3613-7F2D-C120-7700-261DB21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2AC-6D92-2499-FDDF-2119A5E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066C-44FA-ED87-B8C8-F78019C2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2102-2BC8-A98A-A0A4-4BA28907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D5AA-CDB8-E330-D354-34123C09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E7F4-2A33-C19E-04BD-21A13C58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27BB-BC30-94B2-C9FB-EDE07DEE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BE36-F6C0-2EF3-2352-126ED4F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91AFE-C5F6-86FD-D373-FD571227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0DB4-89A1-0825-7355-1407FE4C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54D3-EECB-508D-2900-DFED4CDF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DEDE-08C5-8954-A924-B0907476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213A-A021-8A7A-EBDE-95A0EC5F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79B-94E1-272D-F9C6-0A40F77C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6AA9-CC33-62D5-5CD3-D53AA81B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D412-EA7D-0396-AC6D-227AC587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E612-0BC1-735B-E54D-B4E84C0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2F2B-3C5F-1446-55A8-7CBBF605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763-93D1-29E0-DE05-5A796E15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41490-F75B-46AC-B403-97BA77DE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9A8F-F162-8F26-3573-587E59F7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81FB-F394-FFF4-048A-0DE7F2FD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6E6-14B3-A697-27C1-C4766D7A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1582-2B38-B8F7-3FF3-0652ADE1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7C88-D064-7672-698D-5CE96CBC6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DB321-BB44-BBB8-1F25-95F10A3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1A79-8133-0592-C108-45F5A02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7AC5-2597-93B8-0485-3291373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612F-9937-3622-8AA0-3FF9FC5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57CC-A268-EB65-32D7-742CD83E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53F1-EF81-EB86-07BC-A7CB6461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E64A-356F-1546-F790-BD562BE8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908E5-7F4D-E7A8-DD5C-86757B4C4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84D14-FCEC-9739-1E15-3DC2F4B9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11A95-1757-D1C7-042B-978F37B2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61FD6-14A3-BF8D-3E50-1849CBB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AD7E2-C4B6-D753-3BF8-A9E1CC05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B050-BCC0-22C9-A6C4-1C61A923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54221-AFCF-85B6-28FF-3361A70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19F8-F1EE-B24B-B49C-BC01FB48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BD60F-12E5-A8C4-89A2-D0EDC9CE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2F653-5523-2FED-7913-53D1A4F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0EF3E-A86A-139C-2A4B-0C32E67A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7590-CACA-9AE6-E18D-D4FD548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94AF-3648-2563-C402-80DD9F7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7EE4-FCFE-54A8-41DC-4CCBA095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2E38-C6FA-41FD-343E-7DC75B73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CF988-5C9D-DD21-CCF7-0A3944D7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BED2-47AF-D174-FBF7-D8093F2D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2058-B62B-3A5A-A2B4-FF5E460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C7DC-5A11-CE53-1153-C0725A0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0781-1F5A-23EA-71CB-F4706291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31F7A-0797-62BE-DDD2-F6DE0613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7201-F7DB-9E67-B1FB-AFC8066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37D53-211F-B26F-24E0-8621539A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63D-3DE4-FD83-9A48-989CE71E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EBB9D-5CCC-B9D2-8589-177055F0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4B7A-5F9D-E6FD-7311-6654A555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D7CE-073C-81E6-894B-3A3DEEF64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7826-7815-4561-BE09-9EA9BDD8A71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D906-6254-8DA7-9AC6-527D0CC5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3695-4732-8935-4BA4-F7E991A1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B3F-456E-45D3-99F6-8FDC30327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CC03-6650-4283-1AE4-D9CE59711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C04C0B"/>
                </a:solidFill>
                <a:effectLst/>
                <a:latin typeface="Helvetica" panose="020B0604020202020204" pitchFamily="34" charset="0"/>
              </a:rPr>
              <a:t>NMPC-ACADO IMPLEMTATIO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9CA15-8DA1-443A-03F6-2BA240CFE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May 2023</a:t>
            </a:r>
          </a:p>
          <a:p>
            <a:r>
              <a:rPr lang="en-US" dirty="0"/>
              <a:t>Michael Aramyan</a:t>
            </a:r>
          </a:p>
        </p:txBody>
      </p:sp>
    </p:spTree>
    <p:extLst>
      <p:ext uri="{BB962C8B-B14F-4D97-AF65-F5344CB8AC3E}">
        <p14:creationId xmlns:p14="http://schemas.microsoft.com/office/powerpoint/2010/main" val="230480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27FB-2533-3D57-DA54-46BA88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9A063F-35B5-C0D5-A98D-24520E7D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81" y="1563103"/>
            <a:ext cx="6709198" cy="46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27FB-2533-3D57-DA54-46BA88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FECF8-CB83-5886-9696-4F557BECB32B}"/>
              </a:ext>
            </a:extLst>
          </p:cNvPr>
          <p:cNvSpPr txBox="1"/>
          <p:nvPr/>
        </p:nvSpPr>
        <p:spPr>
          <a:xfrm>
            <a:off x="1167063" y="1876926"/>
            <a:ext cx="6707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C code generated commands to the txt.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commands from C code by running simulation (maybe Simulink)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ROS code based on generated C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607C-EE8F-6142-D554-CA989A2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Generated Trajectory</a:t>
            </a:r>
            <a:endParaRPr lang="en-US" dirty="0"/>
          </a:p>
        </p:txBody>
      </p:sp>
      <p:pic>
        <p:nvPicPr>
          <p:cNvPr id="5" name="Content Placeholder 4" descr="A picture containing diagram, line, plot&#10;&#10;Description automatically generated">
            <a:extLst>
              <a:ext uri="{FF2B5EF4-FFF2-40B4-BE49-F238E27FC236}">
                <a16:creationId xmlns:a16="http://schemas.microsoft.com/office/drawing/2014/main" id="{D3AE8892-30DD-5B06-8316-A58F2A2FB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59" y="1849026"/>
            <a:ext cx="4444433" cy="33349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5255F-A859-9862-435D-98E42BE787F6}"/>
              </a:ext>
            </a:extLst>
          </p:cNvPr>
          <p:cNvSpPr txBox="1"/>
          <p:nvPr/>
        </p:nvSpPr>
        <p:spPr>
          <a:xfrm>
            <a:off x="619626" y="2165684"/>
            <a:ext cx="3850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Trajectory type - 3D figure 8 from </a:t>
            </a:r>
            <a:r>
              <a:rPr lang="en-US" dirty="0" err="1"/>
              <a:t>CasAdi</a:t>
            </a:r>
            <a:r>
              <a:rPr lang="en-US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- 15.005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time – 0.005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total – 3001 sample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6CDDD145-5A53-D635-55E4-CFC19AB2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9" y="3844830"/>
            <a:ext cx="680525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4E8-E3FB-9AF5-BEAA-565828F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11515299-3348-7B56-36CE-0006EC01B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4" y="1287060"/>
            <a:ext cx="5243707" cy="1539974"/>
          </a:xfr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68BB538-3FCC-482E-72CD-3549B5BD4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/>
          <a:stretch/>
        </p:blipFill>
        <p:spPr>
          <a:xfrm>
            <a:off x="634218" y="2827034"/>
            <a:ext cx="6820580" cy="33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4E8-E3FB-9AF5-BEAA-565828F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 Problem</a:t>
            </a:r>
          </a:p>
        </p:txBody>
      </p:sp>
      <p:pic>
        <p:nvPicPr>
          <p:cNvPr id="8" name="Content Placeholder 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E3C54323-EBA6-A79D-D3FE-BD61AD66E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1853683"/>
            <a:ext cx="11391180" cy="17910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728F5-9B46-9547-60CD-4FD75395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1" y="4061068"/>
            <a:ext cx="7780694" cy="937341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90DB229-9BEF-4022-FB34-D63996A24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78" y="4061068"/>
            <a:ext cx="3581710" cy="2171888"/>
          </a:xfrm>
          <a:prstGeom prst="rect">
            <a:avLst/>
          </a:prstGeom>
        </p:spPr>
      </p:pic>
      <p:pic>
        <p:nvPicPr>
          <p:cNvPr id="14" name="Picture 13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703D7B40-A4C5-E57E-FC9F-D9EFD4AE2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46" y="5241656"/>
            <a:ext cx="3635055" cy="14707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6E1B0D-199C-80A6-C0D3-18B6A3E8E9E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291386" y="1259423"/>
            <a:ext cx="3009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F6299-8895-11F3-3C71-886AFFB5C661}"/>
              </a:ext>
            </a:extLst>
          </p:cNvPr>
          <p:cNvSpPr txBox="1"/>
          <p:nvPr/>
        </p:nvSpPr>
        <p:spPr>
          <a:xfrm>
            <a:off x="7273088" y="336093"/>
            <a:ext cx="403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NMPC planning horizon – 1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NMPC sample time – 0.05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NMPC discretized samples – 20</a:t>
            </a:r>
          </a:p>
        </p:txBody>
      </p:sp>
    </p:spTree>
    <p:extLst>
      <p:ext uri="{BB962C8B-B14F-4D97-AF65-F5344CB8AC3E}">
        <p14:creationId xmlns:p14="http://schemas.microsoft.com/office/powerpoint/2010/main" val="31500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6D35-0EDE-A56F-8C41-C2DC1F85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7430C45-8262-9D79-FCFF-4C781023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0"/>
          <a:stretch/>
        </p:blipFill>
        <p:spPr>
          <a:xfrm>
            <a:off x="838200" y="1409333"/>
            <a:ext cx="8966757" cy="4773793"/>
          </a:xfrm>
        </p:spPr>
      </p:pic>
    </p:spTree>
    <p:extLst>
      <p:ext uri="{BB962C8B-B14F-4D97-AF65-F5344CB8AC3E}">
        <p14:creationId xmlns:p14="http://schemas.microsoft.com/office/powerpoint/2010/main" val="8535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161-9DF9-2F51-9803-6AE2939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to check the 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B4E8-EFA7-A1EF-7011-E7279F7C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CE7A8-8CEB-2A07-DA7A-95C219551B32}"/>
              </a:ext>
            </a:extLst>
          </p:cNvPr>
          <p:cNvSpPr/>
          <p:nvPr/>
        </p:nvSpPr>
        <p:spPr>
          <a:xfrm>
            <a:off x="5846342" y="2829217"/>
            <a:ext cx="2286001" cy="1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C code - stand alone NMPC 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86010-2254-2134-C536-BA4C2645277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3000374" y="3039250"/>
            <a:ext cx="532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D54C9E-C263-92FC-898C-ECC88DE327F0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2959" y="4214626"/>
            <a:ext cx="428874" cy="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12C250-A1D2-8F86-F716-6A27349BC12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32343" y="3432509"/>
            <a:ext cx="757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716297-3669-0838-AC20-CED1B2EEE8FD}"/>
              </a:ext>
            </a:extLst>
          </p:cNvPr>
          <p:cNvSpPr txBox="1"/>
          <p:nvPr/>
        </p:nvSpPr>
        <p:spPr>
          <a:xfrm>
            <a:off x="523876" y="2854584"/>
            <a:ext cx="2476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Generated Trajectory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9F107-B556-95B3-D21C-31A1C3863332}"/>
              </a:ext>
            </a:extLst>
          </p:cNvPr>
          <p:cNvSpPr txBox="1"/>
          <p:nvPr/>
        </p:nvSpPr>
        <p:spPr>
          <a:xfrm>
            <a:off x="550947" y="3619828"/>
            <a:ext cx="26720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Measurement</a:t>
            </a:r>
            <a:r>
              <a:rPr lang="en-US" b="1" dirty="0">
                <a:solidFill>
                  <a:srgbClr val="212121"/>
                </a:solidFill>
                <a:latin typeface="Helvetica" panose="020B0604020202020204" pitchFamily="34" charset="0"/>
              </a:rPr>
              <a:t> – we used the data samples measurement from closed loop simulation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06E44-DABE-8C17-17B9-1CAE866095B3}"/>
              </a:ext>
            </a:extLst>
          </p:cNvPr>
          <p:cNvSpPr txBox="1"/>
          <p:nvPr/>
        </p:nvSpPr>
        <p:spPr>
          <a:xfrm>
            <a:off x="8877302" y="2967335"/>
            <a:ext cx="24764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Motor commands – trust (N) for each motor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723A6-B3ED-9A83-A76D-4574FA43C50B}"/>
              </a:ext>
            </a:extLst>
          </p:cNvPr>
          <p:cNvSpPr txBox="1"/>
          <p:nvPr/>
        </p:nvSpPr>
        <p:spPr>
          <a:xfrm>
            <a:off x="523874" y="4815146"/>
            <a:ext cx="53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Since closed-loop simulation sampled states of the system with had different sampling time we interpolated those sampled values to fit generated trajectory.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FAC51-B09B-3907-AD95-F9EB677CAA0F}"/>
              </a:ext>
            </a:extLst>
          </p:cNvPr>
          <p:cNvSpPr txBox="1"/>
          <p:nvPr/>
        </p:nvSpPr>
        <p:spPr>
          <a:xfrm>
            <a:off x="3651833" y="4029960"/>
            <a:ext cx="176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Exported txt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B6C6C8-C716-444A-16CB-F495A09482B7}"/>
              </a:ext>
            </a:extLst>
          </p:cNvPr>
          <p:cNvSpPr txBox="1"/>
          <p:nvPr/>
        </p:nvSpPr>
        <p:spPr>
          <a:xfrm>
            <a:off x="3532772" y="2854584"/>
            <a:ext cx="1765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Exported txt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DDBFA6-AA13-CB92-BCE7-C0F86FC5B612}"/>
              </a:ext>
            </a:extLst>
          </p:cNvPr>
          <p:cNvCxnSpPr>
            <a:stCxn id="22" idx="3"/>
          </p:cNvCxnSpPr>
          <p:nvPr/>
        </p:nvCxnSpPr>
        <p:spPr>
          <a:xfrm flipV="1">
            <a:off x="5417468" y="3742533"/>
            <a:ext cx="428873" cy="47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D1DDEC-84D3-E5A8-5534-30DABDE327B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298407" y="3039250"/>
            <a:ext cx="532398" cy="15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A574A-1B96-4E4E-67DA-F7571D5E70F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551379" y="3890665"/>
            <a:ext cx="564172" cy="84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DC685C1-0352-ED26-39B0-5F26003F9310}"/>
              </a:ext>
            </a:extLst>
          </p:cNvPr>
          <p:cNvSpPr txBox="1"/>
          <p:nvPr/>
        </p:nvSpPr>
        <p:spPr>
          <a:xfrm>
            <a:off x="6879367" y="4271068"/>
            <a:ext cx="26720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Compared with control commands form the closed loop simulation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E86A7F-19CF-B5F5-D07A-0EAD4076058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16190" y="4732733"/>
            <a:ext cx="366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27FB-2533-3D57-DA54-46BA88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pic>
        <p:nvPicPr>
          <p:cNvPr id="5" name="Content Placeholder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1C0F9468-B9E4-29BF-C36D-759C65E51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1" y="3107982"/>
            <a:ext cx="3314987" cy="426757"/>
          </a:xfrm>
          <a:ln>
            <a:solidFill>
              <a:schemeClr val="tx1"/>
            </a:solidFill>
          </a:ln>
        </p:spPr>
      </p:pic>
      <p:pic>
        <p:nvPicPr>
          <p:cNvPr id="7" name="Picture 6" descr="A picture containing text, font, line, white&#10;&#10;Description automatically generated">
            <a:extLst>
              <a:ext uri="{FF2B5EF4-FFF2-40B4-BE49-F238E27FC236}">
                <a16:creationId xmlns:a16="http://schemas.microsoft.com/office/drawing/2014/main" id="{093B6D0A-F45A-3AA6-1D4B-0B89295BC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1" y="1439420"/>
            <a:ext cx="3635055" cy="579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18FEE-5D5F-713C-6552-C1309046B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1" y="2186170"/>
            <a:ext cx="5578323" cy="647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E4E41E2-EB67-D1F8-3829-F3D3364BE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1" y="3869473"/>
            <a:ext cx="6866215" cy="2293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7D7C8D-B6E4-3B77-0952-3063029085B1}"/>
              </a:ext>
            </a:extLst>
          </p:cNvPr>
          <p:cNvSpPr txBox="1"/>
          <p:nvPr/>
        </p:nvSpPr>
        <p:spPr>
          <a:xfrm>
            <a:off x="6561560" y="1556925"/>
            <a:ext cx="189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txt. File and save them in 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F69F7-A271-4BEA-A366-7EF14CF32ECB}"/>
              </a:ext>
            </a:extLst>
          </p:cNvPr>
          <p:cNvSpPr txBox="1"/>
          <p:nvPr/>
        </p:nvSpPr>
        <p:spPr>
          <a:xfrm>
            <a:off x="6667407" y="3025724"/>
            <a:ext cx="18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Entering while loop for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112D81-587B-CB4F-82C9-BC40BDEABA82}"/>
              </a:ext>
            </a:extLst>
          </p:cNvPr>
          <p:cNvSpPr txBox="1"/>
          <p:nvPr/>
        </p:nvSpPr>
        <p:spPr>
          <a:xfrm>
            <a:off x="7553733" y="4654744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values</a:t>
            </a:r>
          </a:p>
        </p:txBody>
      </p:sp>
    </p:spTree>
    <p:extLst>
      <p:ext uri="{BB962C8B-B14F-4D97-AF65-F5344CB8AC3E}">
        <p14:creationId xmlns:p14="http://schemas.microsoft.com/office/powerpoint/2010/main" val="42293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27FB-2533-3D57-DA54-46BA88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pic>
        <p:nvPicPr>
          <p:cNvPr id="11" name="Picture 10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738F1F1-FDD6-9944-EDBC-D317138E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6" y="6039031"/>
            <a:ext cx="3901778" cy="5182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3" name="Picture 12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C93353E-486B-B734-7336-A107A255F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6" y="4884958"/>
            <a:ext cx="7491109" cy="967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5" name="Picture 1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0A46BEDD-B81A-D01D-14BE-99C41646D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6" y="1464904"/>
            <a:ext cx="7345538" cy="3233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97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27FB-2533-3D57-DA54-46BA886B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45C22EC-066D-61C7-99A0-87628C221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55" y="1930901"/>
            <a:ext cx="5489628" cy="38254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AC00BC-7B31-2F05-F98E-05D2F1BB3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" y="1930902"/>
            <a:ext cx="5554974" cy="38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5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NMPC-ACADO IMPLEMTATIO UPDATES</vt:lpstr>
      <vt:lpstr>Generated Trajectory</vt:lpstr>
      <vt:lpstr>Dynamics</vt:lpstr>
      <vt:lpstr>Optimal Control Problem</vt:lpstr>
      <vt:lpstr>Code Generation</vt:lpstr>
      <vt:lpstr>Plan to check the Generated Code</vt:lpstr>
      <vt:lpstr>C code</vt:lpstr>
      <vt:lpstr>C code</vt:lpstr>
      <vt:lpstr>C code results</vt:lpstr>
      <vt:lpstr>C code results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NMPC-ACADO IMPLEMTATIO UPDATES</dc:title>
  <dc:creator>Aramyan, Michael</dc:creator>
  <cp:lastModifiedBy>Aramyan, Michael</cp:lastModifiedBy>
  <cp:revision>4</cp:revision>
  <dcterms:created xsi:type="dcterms:W3CDTF">2023-05-16T20:04:36Z</dcterms:created>
  <dcterms:modified xsi:type="dcterms:W3CDTF">2023-05-17T00:53:38Z</dcterms:modified>
</cp:coreProperties>
</file>