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22" Type="http://schemas.openxmlformats.org/officeDocument/2006/relationships/font" Target="fonts/SourceSansPro-italic.fntdata"/><Relationship Id="rId21" Type="http://schemas.openxmlformats.org/officeDocument/2006/relationships/font" Target="fonts/SourceSansPro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60" name="Shape 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 rot="10800000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3426549" y="1458421"/>
            <a:ext cx="2298600" cy="285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5842899" y="1458421"/>
            <a:ext cx="2298600" cy="285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47" name="Shape 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o.png"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842625" y="648725"/>
            <a:ext cx="548700" cy="4145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IMPACT OF INTERNET ON SOCIAL MEDIA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6991959" y="3047877"/>
            <a:ext cx="1006738" cy="954227"/>
            <a:chOff x="5300400" y="3670175"/>
            <a:chExt cx="421300" cy="399325"/>
          </a:xfrm>
        </p:grpSpPr>
        <p:sp>
          <p:nvSpPr>
            <p:cNvPr id="72" name="Shape 72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</p:grpSp>
      <p:sp>
        <p:nvSpPr>
          <p:cNvPr id="77" name="Shape 77"/>
          <p:cNvSpPr txBox="1"/>
          <p:nvPr/>
        </p:nvSpPr>
        <p:spPr>
          <a:xfrm>
            <a:off x="1048450" y="2571850"/>
            <a:ext cx="580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Emily Ngo, Dennis Nguyen, Tina Trinh, Mikayla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Internet allows people to get work done on the go as long as the place has internet.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Also, the internet lets us to multitask between working and interacting with other.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With the constant development of internet and technology, efficiency and productivity will only rise as it makes our lives even easier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Before the internet, people would have to meet up for projects while now they can communicate and get the task without leaving the house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Since the internet allows us to connect and interact with others, work will be easier and faster as there is always someone to help you.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t/>
            </a:r>
            <a:endParaRPr sz="1400"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ctrTitle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YOU</a:t>
            </a:r>
          </a:p>
        </p:txBody>
      </p:sp>
      <p:sp>
        <p:nvSpPr>
          <p:cNvPr id="147" name="Shape 147"/>
          <p:cNvSpPr/>
          <p:nvPr/>
        </p:nvSpPr>
        <p:spPr>
          <a:xfrm>
            <a:off x="6846775" y="3624537"/>
            <a:ext cx="286070" cy="27314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8" name="Shape 148"/>
          <p:cNvGrpSpPr/>
          <p:nvPr/>
        </p:nvGrpSpPr>
        <p:grpSpPr>
          <a:xfrm>
            <a:off x="6491807" y="2090652"/>
            <a:ext cx="1225622" cy="1225943"/>
            <a:chOff x="6654650" y="3665275"/>
            <a:chExt cx="409100" cy="409125"/>
          </a:xfrm>
        </p:grpSpPr>
        <p:sp>
          <p:nvSpPr>
            <p:cNvPr id="149" name="Shape 149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 rot="1056937">
            <a:off x="5310266" y="3054374"/>
            <a:ext cx="809756" cy="809830"/>
            <a:chOff x="570875" y="4322250"/>
            <a:chExt cx="443300" cy="443325"/>
          </a:xfrm>
        </p:grpSpPr>
        <p:sp>
          <p:nvSpPr>
            <p:cNvPr id="152" name="Shape 15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 rot="2466658">
            <a:off x="5401396" y="2328184"/>
            <a:ext cx="397475" cy="37952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-1609369">
            <a:off x="5982682" y="2566984"/>
            <a:ext cx="286026" cy="27310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2926158">
            <a:off x="7717040" y="2783347"/>
            <a:ext cx="214203" cy="20452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-1609285">
            <a:off x="6689918" y="1775008"/>
            <a:ext cx="192987" cy="18427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</a:p>
        </p:txBody>
      </p:sp>
      <p:sp>
        <p:nvSpPr>
          <p:cNvPr id="161" name="Shape 161"/>
          <p:cNvSpPr txBox="1"/>
          <p:nvPr>
            <p:ph idx="4294967295" type="ctrTitle"/>
          </p:nvPr>
        </p:nvSpPr>
        <p:spPr>
          <a:xfrm>
            <a:off x="1240750" y="2462950"/>
            <a:ext cx="4518900" cy="54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T</a:t>
            </a:r>
            <a:r>
              <a:rPr lang="en" sz="9600">
                <a:solidFill>
                  <a:schemeClr val="lt1"/>
                </a:solidFill>
              </a:rPr>
              <a:t>hank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516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4294967295" type="ctrTitle"/>
          </p:nvPr>
        </p:nvSpPr>
        <p:spPr>
          <a:xfrm>
            <a:off x="1054649" y="1991850"/>
            <a:ext cx="7034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000">
                <a:solidFill>
                  <a:srgbClr val="00BEF2"/>
                </a:solidFill>
              </a:rPr>
              <a:t>81% of US population</a:t>
            </a:r>
          </a:p>
        </p:txBody>
      </p:sp>
      <p:sp>
        <p:nvSpPr>
          <p:cNvPr id="83" name="Shape 83"/>
          <p:cNvSpPr txBox="1"/>
          <p:nvPr>
            <p:ph idx="4294967295" type="subTitle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With a social media profile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90" name="Shape 90"/>
          <p:cNvSpPr txBox="1"/>
          <p:nvPr>
            <p:ph idx="4294967295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1" name="Shape 9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of the Internet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010200" y="1237375"/>
            <a:ext cx="7131300" cy="278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600"/>
              <a:t>Not all of security is protected on the internet because there can be hackers, scammers, predators, fake URLs, viruses from file sharing,  identity thieves, and etc. </a:t>
            </a:r>
          </a:p>
          <a:p>
            <a:pPr indent="-330200" lvl="0" marL="457200" rtl="0"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600"/>
              <a:t>Identity thieves can use information they find online to drain your bank account or ruin your credit rating</a:t>
            </a:r>
          </a:p>
          <a:p>
            <a:pPr indent="-330200" lvl="0" marL="457200" rtl="0"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600"/>
              <a:t>The internet is easily accessible to anyone such as the government or our neighbors that can see information about us </a:t>
            </a:r>
          </a:p>
          <a:p>
            <a:pPr indent="-330200" lvl="0" marL="457200" rtl="0"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600"/>
              <a:t>The internet can result in cyberbullying because of threatening texts or images, harassment, or humiliation</a:t>
            </a:r>
          </a:p>
          <a:p>
            <a:pPr indent="-330200" lvl="0" marL="457200" rtl="0">
              <a:spcBef>
                <a:spcPts val="0"/>
              </a:spcBef>
              <a:buClr>
                <a:srgbClr val="00BEF2"/>
              </a:buClr>
              <a:buSzPct val="100000"/>
            </a:pPr>
            <a:r>
              <a:rPr lang="en" sz="1600"/>
              <a:t>The internet can damage reputations. Many posts pictures, videos, or notes online that they later regret which can change a person’s perspective on them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 &amp; CONNECTION</a:t>
            </a:r>
          </a:p>
        </p:txBody>
      </p:sp>
      <p:sp>
        <p:nvSpPr>
          <p:cNvPr id="104" name="Shape 104"/>
          <p:cNvSpPr txBox="1"/>
          <p:nvPr>
            <p:ph idx="4294967295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5" name="Shape 105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 and Connection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010200" y="1964525"/>
            <a:ext cx="3407700" cy="158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-worldwide connectivity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-fast and convenient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-It can help with job searching, advice, advertising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-More advanced technology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3" name="Shape 113"/>
          <p:cNvSpPr txBox="1"/>
          <p:nvPr/>
        </p:nvSpPr>
        <p:spPr>
          <a:xfrm>
            <a:off x="4605400" y="2005925"/>
            <a:ext cx="35361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600" u="sng"/>
              <a:t>Disadvantages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Cyber bullying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Identity thief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Time wasted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Virus 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It can affect the way we communicate with our close family and friends that live nearby.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75675" y="14095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A router is a hardware device that allows you to connect several computers and other devices to a single Internet connection.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the internet works with social media</a:t>
            </a:r>
          </a:p>
        </p:txBody>
      </p:sp>
      <p:sp>
        <p:nvSpPr>
          <p:cNvPr id="120" name="Shape 120"/>
          <p:cNvSpPr txBox="1"/>
          <p:nvPr>
            <p:ph idx="4294967295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the Internet play in role with social media?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Internet allows us to access more information and news through social medias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Messages are sent through packets that carry information sent to others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Without the internet, there would not be any social medias. Pictures, emails, and texts wouldn’t be sent. 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Internet connection is needed to send emails and messages between recipients and receivers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There are protocols like SMTP (Simple Mail Transfer Protocol) that regulates receiving and sending emails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Internet makes it possible to send messages instantaneously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EFFICIENCY AND PRODUCTIVITY</a:t>
            </a:r>
          </a:p>
        </p:txBody>
      </p:sp>
      <p:sp>
        <p:nvSpPr>
          <p:cNvPr id="134" name="Shape 134"/>
          <p:cNvSpPr txBox="1"/>
          <p:nvPr>
            <p:ph idx="4294967295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5" name="Shape 135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