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00" d="100"/>
          <a:sy n="300" d="100"/>
        </p:scale>
        <p:origin x="-8574" y="-5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81FE0-2A35-6210-6C6B-31A6F9AF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1AA097-86A1-9500-88AA-5F6827C3A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10B8E2-96F7-A9DF-F980-4B20886B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DA70-41E1-DDB1-D425-2CA8B507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0737B5-054A-6B3E-7AFB-2CCE075D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153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016E4-4515-1288-7376-9B452013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D47CD9-853A-2A19-87AC-BE48C6223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D2D44D-52DD-E7EB-D343-243D371E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BA99C-A10B-ACD8-6BEA-CAEB7DF0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0A803-0F73-D353-0BF5-EAF4D1C2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57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CE37AC-98D7-734A-CC5A-F24696E20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B3A885-8100-B252-5706-A1D6392C0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B1EB1C-FE31-C653-4174-A3EEB612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795B94-6AD3-D51C-DF79-9010152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451F0-0DAE-B12E-875B-87035F57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033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6B06C-BF3F-CB7C-AE24-4AA1CBF7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06DE3C-44EC-5735-802D-B75D26BDE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1784C5-07D1-F92C-923F-2E9C781E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EDB730-E411-1A6E-4625-FABE7179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D129C8-3638-546F-C3E5-50A3A240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517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F7CCE-408C-DE66-752E-09E1AE23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65A403-D386-E727-1FC6-E8AD0C640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4EAE7-8D70-8146-951E-772887B8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0A1BD-D7DD-2CBA-DB6E-F7130B51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8471C8-8FED-F664-B2E2-7FCDB293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81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A620A-D57C-CB36-D933-E9DDD542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7C8A96-6804-ACD2-4AF6-70310EB82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238EC5-D0EF-9CAF-87FB-40BBC64F7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782B50-B2A3-83CA-F462-86D53D638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78274-238A-530F-74CA-7127F450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0506D5-F760-9FB8-341E-37B4A110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37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A4877-0D66-C51F-DA1D-76BB1546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B74389-5BFC-9BBE-6086-92B8428EC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FFF9F-4614-DA13-5DB8-2B2D9FE6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D1A31D-D90E-ED47-C87A-C7A298F76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B7BDD7-9387-1C59-DB1A-26F83E25C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C3A27E-206B-1C2B-DB4F-1C3CABFF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0E864DA-4399-5970-8B7B-C662BF46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9BFD74-6D0F-09C5-D8DE-E8791684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58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268B8-91A8-7193-7539-8BE8655D0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107254-10DA-4F1D-991D-5D50B553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BC2E16-F486-FFA0-21A7-FE319907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62B69B-3CB9-1A0E-26D6-A8DB2039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22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14B418-A208-F62B-5596-28CDB6BD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3683D3-CC20-E6E5-D42C-47614583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2FAEC5-E013-F03F-1021-C799855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1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54C2E-58E4-4349-4382-E21024EE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DB23E-86FF-69F3-D304-416B54EB4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F07608-3A3D-EF8C-4477-1657174B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80F17-7155-F172-F38F-6E0239CE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0B4A4E-1BD1-C892-8F4B-7D7D13BD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B6A81-25B2-B151-5103-CA057EA1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21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222BB-55A2-5FB0-34C1-C6933D9F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EEDCBB-61D2-354F-CAB3-32F784DB2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B7D269-6368-6211-DCD8-0708A32A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7D6A45-2E3E-DDBF-51B8-C2785E01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5CF975-2081-229C-5B43-C8C61A78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FE6AF4-B168-7310-8925-09999CEA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15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45615-DB7D-A45C-96A1-8A9D8920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20B24-A7B9-13BE-CB3A-16ED1C4B9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D583D-DABD-55EF-7CDA-58C5617A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4BD14-971E-4FD0-B906-E8799D4347C7}" type="datetimeFigureOut">
              <a:rPr lang="es-MX" smtClean="0"/>
              <a:t>05/02/2025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B32B91-76B6-DE6A-3AE3-5909B373D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EA3D4-39FC-19A8-F859-56EF5019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FDAE-3D70-4886-9D0B-3C095FCA8DD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4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509331A-FBD7-B0E7-7179-E88C26D1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532" y="1762125"/>
            <a:ext cx="6200290" cy="3571875"/>
          </a:xfrm>
          <a:prstGeom prst="rect">
            <a:avLst/>
          </a:prstGeom>
          <a:noFill/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4EED276-A951-4D1E-8800-FF6D59BDF426}"/>
              </a:ext>
            </a:extLst>
          </p:cNvPr>
          <p:cNvSpPr/>
          <p:nvPr/>
        </p:nvSpPr>
        <p:spPr>
          <a:xfrm>
            <a:off x="3794127" y="229743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3FA4DC-1EFC-FD90-C55E-4257AB9FF9F8}"/>
              </a:ext>
            </a:extLst>
          </p:cNvPr>
          <p:cNvSpPr/>
          <p:nvPr/>
        </p:nvSpPr>
        <p:spPr>
          <a:xfrm>
            <a:off x="3794127" y="244828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L2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367A04-269E-E5F2-AD20-1316D250646F}"/>
              </a:ext>
            </a:extLst>
          </p:cNvPr>
          <p:cNvSpPr/>
          <p:nvPr/>
        </p:nvSpPr>
        <p:spPr>
          <a:xfrm>
            <a:off x="3794127" y="259914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1748A90-1126-859A-AB34-6923784BAC58}"/>
              </a:ext>
            </a:extLst>
          </p:cNvPr>
          <p:cNvSpPr/>
          <p:nvPr/>
        </p:nvSpPr>
        <p:spPr>
          <a:xfrm>
            <a:off x="3794127" y="275000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L4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FB34EA-432D-DB44-E852-7DE2ED161702}"/>
              </a:ext>
            </a:extLst>
          </p:cNvPr>
          <p:cNvSpPr/>
          <p:nvPr/>
        </p:nvSpPr>
        <p:spPr>
          <a:xfrm>
            <a:off x="3794127" y="290086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L5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AAB064D-A291-E5CA-01DC-3077ED83C094}"/>
              </a:ext>
            </a:extLst>
          </p:cNvPr>
          <p:cNvSpPr/>
          <p:nvPr/>
        </p:nvSpPr>
        <p:spPr>
          <a:xfrm>
            <a:off x="3794127" y="305172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L6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FDD2903-31E2-8E9E-9347-F7C1A3CD5853}"/>
              </a:ext>
            </a:extLst>
          </p:cNvPr>
          <p:cNvSpPr/>
          <p:nvPr/>
        </p:nvSpPr>
        <p:spPr>
          <a:xfrm>
            <a:off x="3794127" y="320258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L7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525E466-8F15-7083-20E9-E2A090D1FA10}"/>
              </a:ext>
            </a:extLst>
          </p:cNvPr>
          <p:cNvSpPr/>
          <p:nvPr/>
        </p:nvSpPr>
        <p:spPr>
          <a:xfrm>
            <a:off x="3794127" y="335344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0459F4-BC94-2A59-4F43-E4A24534C3B3}"/>
              </a:ext>
            </a:extLst>
          </p:cNvPr>
          <p:cNvSpPr/>
          <p:nvPr/>
        </p:nvSpPr>
        <p:spPr>
          <a:xfrm>
            <a:off x="3794127" y="35043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L9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4816CA9-AF19-95FD-C501-6252BA80AD09}"/>
              </a:ext>
            </a:extLst>
          </p:cNvPr>
          <p:cNvSpPr/>
          <p:nvPr/>
        </p:nvSpPr>
        <p:spPr>
          <a:xfrm>
            <a:off x="3794127" y="365516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L10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2052C03-5F7E-F9A7-B6D5-854D80C4FFA5}"/>
              </a:ext>
            </a:extLst>
          </p:cNvPr>
          <p:cNvSpPr/>
          <p:nvPr/>
        </p:nvSpPr>
        <p:spPr>
          <a:xfrm>
            <a:off x="3794127" y="38060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L11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D739029-0AEE-8ED3-1E77-7D9330937222}"/>
              </a:ext>
            </a:extLst>
          </p:cNvPr>
          <p:cNvSpPr/>
          <p:nvPr/>
        </p:nvSpPr>
        <p:spPr>
          <a:xfrm>
            <a:off x="3794127" y="395687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L12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33CBBF2-5C07-E6A9-0D9D-D1006B27D383}"/>
              </a:ext>
            </a:extLst>
          </p:cNvPr>
          <p:cNvSpPr/>
          <p:nvPr/>
        </p:nvSpPr>
        <p:spPr>
          <a:xfrm>
            <a:off x="3794127" y="410773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659B523-B1BC-C6D8-6710-B79D4F7A5CAC}"/>
              </a:ext>
            </a:extLst>
          </p:cNvPr>
          <p:cNvSpPr/>
          <p:nvPr/>
        </p:nvSpPr>
        <p:spPr>
          <a:xfrm>
            <a:off x="3794127" y="425859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L14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ABF31A7-C87E-733D-1AB7-8D535DF3D40F}"/>
              </a:ext>
            </a:extLst>
          </p:cNvPr>
          <p:cNvSpPr/>
          <p:nvPr/>
        </p:nvSpPr>
        <p:spPr>
          <a:xfrm>
            <a:off x="3794127" y="440945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L15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40D914E-1BC0-2A0B-8318-C9E434596E63}"/>
              </a:ext>
            </a:extLst>
          </p:cNvPr>
          <p:cNvSpPr/>
          <p:nvPr/>
        </p:nvSpPr>
        <p:spPr>
          <a:xfrm>
            <a:off x="3794127" y="456031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L16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FE45EEE-1990-DC69-E51F-D1F8E175AADC}"/>
              </a:ext>
            </a:extLst>
          </p:cNvPr>
          <p:cNvSpPr/>
          <p:nvPr/>
        </p:nvSpPr>
        <p:spPr>
          <a:xfrm>
            <a:off x="3794127" y="471117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L17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AF5A975-4792-E98E-A942-C7F79955E4AA}"/>
              </a:ext>
            </a:extLst>
          </p:cNvPr>
          <p:cNvSpPr/>
          <p:nvPr/>
        </p:nvSpPr>
        <p:spPr>
          <a:xfrm>
            <a:off x="3794127" y="48620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L18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7F37D626-C3B7-AEDB-C1EB-39F23908D18F}"/>
              </a:ext>
            </a:extLst>
          </p:cNvPr>
          <p:cNvSpPr/>
          <p:nvPr/>
        </p:nvSpPr>
        <p:spPr>
          <a:xfrm>
            <a:off x="4057015" y="229743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C101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AA5662DB-52F1-9AFE-BBC8-01D5D7368C02}"/>
              </a:ext>
            </a:extLst>
          </p:cNvPr>
          <p:cNvSpPr/>
          <p:nvPr/>
        </p:nvSpPr>
        <p:spPr>
          <a:xfrm>
            <a:off x="4057015" y="244828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C102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A9CCC4FE-ADC2-8C3F-5306-40BAA2D82D12}"/>
              </a:ext>
            </a:extLst>
          </p:cNvPr>
          <p:cNvSpPr/>
          <p:nvPr/>
        </p:nvSpPr>
        <p:spPr>
          <a:xfrm>
            <a:off x="4057015" y="259914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E471890-2F52-8B1B-82AB-AB091F24C013}"/>
              </a:ext>
            </a:extLst>
          </p:cNvPr>
          <p:cNvSpPr/>
          <p:nvPr/>
        </p:nvSpPr>
        <p:spPr>
          <a:xfrm>
            <a:off x="4057015" y="275000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C104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79B2FDC-AF7B-C8AE-ADFA-9C843BDD9BFB}"/>
              </a:ext>
            </a:extLst>
          </p:cNvPr>
          <p:cNvSpPr/>
          <p:nvPr/>
        </p:nvSpPr>
        <p:spPr>
          <a:xfrm>
            <a:off x="4057015" y="290086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C105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D8D175B-BB85-A21D-7681-13F6B45A2422}"/>
              </a:ext>
            </a:extLst>
          </p:cNvPr>
          <p:cNvSpPr/>
          <p:nvPr/>
        </p:nvSpPr>
        <p:spPr>
          <a:xfrm>
            <a:off x="4057015" y="305172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C106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3ADA8179-1D61-53BA-87E2-099314E0C6C3}"/>
              </a:ext>
            </a:extLst>
          </p:cNvPr>
          <p:cNvSpPr/>
          <p:nvPr/>
        </p:nvSpPr>
        <p:spPr>
          <a:xfrm>
            <a:off x="4057015" y="320258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C107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88A7A72-421A-C9D7-1264-0482FA41D92B}"/>
              </a:ext>
            </a:extLst>
          </p:cNvPr>
          <p:cNvSpPr/>
          <p:nvPr/>
        </p:nvSpPr>
        <p:spPr>
          <a:xfrm>
            <a:off x="4057015" y="335344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26BBBAB-B78E-D795-B44E-8925A5CFAC4B}"/>
              </a:ext>
            </a:extLst>
          </p:cNvPr>
          <p:cNvSpPr/>
          <p:nvPr/>
        </p:nvSpPr>
        <p:spPr>
          <a:xfrm>
            <a:off x="4057015" y="35043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C109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B1854C26-6B26-4A00-397C-0706B1271F53}"/>
              </a:ext>
            </a:extLst>
          </p:cNvPr>
          <p:cNvSpPr/>
          <p:nvPr/>
        </p:nvSpPr>
        <p:spPr>
          <a:xfrm>
            <a:off x="4057015" y="365516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C110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62BE71D-12DC-8AF0-3682-06B69DEF9409}"/>
              </a:ext>
            </a:extLst>
          </p:cNvPr>
          <p:cNvSpPr/>
          <p:nvPr/>
        </p:nvSpPr>
        <p:spPr>
          <a:xfrm>
            <a:off x="4057015" y="38060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C111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CECFCDDB-EE21-3D17-D09C-6AE5A4BFBBB8}"/>
              </a:ext>
            </a:extLst>
          </p:cNvPr>
          <p:cNvSpPr/>
          <p:nvPr/>
        </p:nvSpPr>
        <p:spPr>
          <a:xfrm>
            <a:off x="4057015" y="395687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C12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CD38E26-0DB1-A302-C409-984B96658EA8}"/>
              </a:ext>
            </a:extLst>
          </p:cNvPr>
          <p:cNvSpPr/>
          <p:nvPr/>
        </p:nvSpPr>
        <p:spPr>
          <a:xfrm>
            <a:off x="4057015" y="410773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C113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5A43962-AAE9-BDCE-3F9A-647DAD34E203}"/>
              </a:ext>
            </a:extLst>
          </p:cNvPr>
          <p:cNvSpPr/>
          <p:nvPr/>
        </p:nvSpPr>
        <p:spPr>
          <a:xfrm>
            <a:off x="4057015" y="425859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C114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849E3F7-90B0-CF62-37FC-64BD43C030F2}"/>
              </a:ext>
            </a:extLst>
          </p:cNvPr>
          <p:cNvSpPr/>
          <p:nvPr/>
        </p:nvSpPr>
        <p:spPr>
          <a:xfrm>
            <a:off x="4057015" y="440945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C115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5F4BFA0-8AD4-A88B-1D25-5B0595DD7CB6}"/>
              </a:ext>
            </a:extLst>
          </p:cNvPr>
          <p:cNvSpPr/>
          <p:nvPr/>
        </p:nvSpPr>
        <p:spPr>
          <a:xfrm>
            <a:off x="4057015" y="456031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C116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C7996665-6BAD-EFC9-5565-1D99971D7B9D}"/>
              </a:ext>
            </a:extLst>
          </p:cNvPr>
          <p:cNvSpPr/>
          <p:nvPr/>
        </p:nvSpPr>
        <p:spPr>
          <a:xfrm>
            <a:off x="4057015" y="471117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C117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7C03BACC-D99A-7BE1-782D-DE11B47C3529}"/>
              </a:ext>
            </a:extLst>
          </p:cNvPr>
          <p:cNvSpPr/>
          <p:nvPr/>
        </p:nvSpPr>
        <p:spPr>
          <a:xfrm>
            <a:off x="4057015" y="48620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C118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F483CDB-00CE-FF59-ABD8-86CE2760C032}"/>
              </a:ext>
            </a:extLst>
          </p:cNvPr>
          <p:cNvSpPr/>
          <p:nvPr/>
        </p:nvSpPr>
        <p:spPr>
          <a:xfrm>
            <a:off x="4388902" y="213777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V6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7131D80-DA70-F0C8-0EFD-381A1D3E326A}"/>
              </a:ext>
            </a:extLst>
          </p:cNvPr>
          <p:cNvSpPr/>
          <p:nvPr/>
        </p:nvSpPr>
        <p:spPr>
          <a:xfrm>
            <a:off x="4388902" y="235816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V16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246C4ED-983D-1853-2668-4DD823967E60}"/>
              </a:ext>
            </a:extLst>
          </p:cNvPr>
          <p:cNvSpPr/>
          <p:nvPr/>
        </p:nvSpPr>
        <p:spPr>
          <a:xfrm>
            <a:off x="4388902" y="262262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V23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6A527334-8064-9B7C-2A45-CB8FFAC8E6B5}"/>
              </a:ext>
            </a:extLst>
          </p:cNvPr>
          <p:cNvSpPr/>
          <p:nvPr/>
        </p:nvSpPr>
        <p:spPr>
          <a:xfrm>
            <a:off x="4388902" y="285800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V28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3DC9D1E-960B-2D5E-F75B-2D0A44238DAB}"/>
              </a:ext>
            </a:extLst>
          </p:cNvPr>
          <p:cNvSpPr/>
          <p:nvPr/>
        </p:nvSpPr>
        <p:spPr>
          <a:xfrm>
            <a:off x="4388902" y="310746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V37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625CC9E4-6D07-438B-90DF-FB95C68B8622}"/>
              </a:ext>
            </a:extLst>
          </p:cNvPr>
          <p:cNvSpPr/>
          <p:nvPr/>
        </p:nvSpPr>
        <p:spPr>
          <a:xfrm>
            <a:off x="4044337" y="509801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V99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A37C6EB-B228-E341-7882-1646794C309F}"/>
              </a:ext>
            </a:extLst>
          </p:cNvPr>
          <p:cNvSpPr/>
          <p:nvPr/>
        </p:nvSpPr>
        <p:spPr>
          <a:xfrm>
            <a:off x="4388902" y="335344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V43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259C912-CBA9-48DF-7DF2-B531A24374AF}"/>
              </a:ext>
            </a:extLst>
          </p:cNvPr>
          <p:cNvSpPr/>
          <p:nvPr/>
        </p:nvSpPr>
        <p:spPr>
          <a:xfrm>
            <a:off x="4957222" y="213777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DA75154-CB6A-EE93-05B8-19B6ACB00A2C}"/>
              </a:ext>
            </a:extLst>
          </p:cNvPr>
          <p:cNvSpPr/>
          <p:nvPr/>
        </p:nvSpPr>
        <p:spPr>
          <a:xfrm>
            <a:off x="4388902" y="356884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V51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391B7B24-B2A8-F2DC-CB3D-66D4A3A8BDDA}"/>
              </a:ext>
            </a:extLst>
          </p:cNvPr>
          <p:cNvSpPr/>
          <p:nvPr/>
        </p:nvSpPr>
        <p:spPr>
          <a:xfrm>
            <a:off x="4388902" y="38060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V58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93641F20-798B-A1C2-BF18-5FD060B35BA6}"/>
              </a:ext>
            </a:extLst>
          </p:cNvPr>
          <p:cNvSpPr/>
          <p:nvPr/>
        </p:nvSpPr>
        <p:spPr>
          <a:xfrm>
            <a:off x="4388902" y="404198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V62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D12D3C2D-5F18-832F-6254-18798EEEA85B}"/>
              </a:ext>
            </a:extLst>
          </p:cNvPr>
          <p:cNvSpPr/>
          <p:nvPr/>
        </p:nvSpPr>
        <p:spPr>
          <a:xfrm>
            <a:off x="4388902" y="429073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V71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F60DFDC-73D8-ECC0-2A1C-65056CEB8607}"/>
              </a:ext>
            </a:extLst>
          </p:cNvPr>
          <p:cNvSpPr/>
          <p:nvPr/>
        </p:nvSpPr>
        <p:spPr>
          <a:xfrm>
            <a:off x="4388902" y="452010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V78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E6C11DE-07CC-16CF-FE86-D91D14B6D58D}"/>
              </a:ext>
            </a:extLst>
          </p:cNvPr>
          <p:cNvSpPr/>
          <p:nvPr/>
        </p:nvSpPr>
        <p:spPr>
          <a:xfrm>
            <a:off x="4388902" y="478435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V88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123D809-9C1E-5732-DCC7-CD4A298D5696}"/>
              </a:ext>
            </a:extLst>
          </p:cNvPr>
          <p:cNvSpPr/>
          <p:nvPr/>
        </p:nvSpPr>
        <p:spPr>
          <a:xfrm>
            <a:off x="4388902" y="501289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V93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2999EDD0-966D-B4F3-130E-1C0071F41581}"/>
              </a:ext>
            </a:extLst>
          </p:cNvPr>
          <p:cNvSpPr/>
          <p:nvPr/>
        </p:nvSpPr>
        <p:spPr>
          <a:xfrm>
            <a:off x="4057015" y="194405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V2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CFCFAB6E-5430-00B9-566A-5E50C0C66783}"/>
              </a:ext>
            </a:extLst>
          </p:cNvPr>
          <p:cNvSpPr/>
          <p:nvPr/>
        </p:nvSpPr>
        <p:spPr>
          <a:xfrm>
            <a:off x="5123514" y="185873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C8FBC6E-30A2-D1D5-1A74-20546D0EF040}"/>
              </a:ext>
            </a:extLst>
          </p:cNvPr>
          <p:cNvSpPr/>
          <p:nvPr/>
        </p:nvSpPr>
        <p:spPr>
          <a:xfrm>
            <a:off x="5283388" y="186540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9016F1A3-41ED-6BF5-75E9-E36777E1C8B1}"/>
              </a:ext>
            </a:extLst>
          </p:cNvPr>
          <p:cNvSpPr/>
          <p:nvPr/>
        </p:nvSpPr>
        <p:spPr>
          <a:xfrm>
            <a:off x="5414688" y="201548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19859C29-88BE-3F1A-87B9-AB9E98B734DA}"/>
              </a:ext>
            </a:extLst>
          </p:cNvPr>
          <p:cNvSpPr/>
          <p:nvPr/>
        </p:nvSpPr>
        <p:spPr>
          <a:xfrm>
            <a:off x="5473988" y="213777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R37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53CBC870-64D5-B089-D1DB-E828A6201756}"/>
              </a:ext>
            </a:extLst>
          </p:cNvPr>
          <p:cNvSpPr/>
          <p:nvPr/>
        </p:nvSpPr>
        <p:spPr>
          <a:xfrm>
            <a:off x="5451026" y="227244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DZ1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AF75C55-83B3-4A3A-F263-044915A3D0AE}"/>
              </a:ext>
            </a:extLst>
          </p:cNvPr>
          <p:cNvSpPr/>
          <p:nvPr/>
        </p:nvSpPr>
        <p:spPr>
          <a:xfrm>
            <a:off x="5257988" y="210216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E1AF4109-59A0-39A7-A471-F0D570956D6B}"/>
              </a:ext>
            </a:extLst>
          </p:cNvPr>
          <p:cNvSpPr/>
          <p:nvPr/>
        </p:nvSpPr>
        <p:spPr>
          <a:xfrm>
            <a:off x="4971063" y="254788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V17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75981F19-2E94-DD6F-87EB-7702DDC7FBA8}"/>
              </a:ext>
            </a:extLst>
          </p:cNvPr>
          <p:cNvSpPr/>
          <p:nvPr/>
        </p:nvSpPr>
        <p:spPr>
          <a:xfrm>
            <a:off x="5123066" y="229266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7277FC10-10F5-7805-A3D7-146EA0E6A423}"/>
              </a:ext>
            </a:extLst>
          </p:cNvPr>
          <p:cNvSpPr/>
          <p:nvPr/>
        </p:nvSpPr>
        <p:spPr>
          <a:xfrm>
            <a:off x="5409925" y="23675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CC7DC67D-4D9A-7F9B-66FA-4E166EDC83C5}"/>
              </a:ext>
            </a:extLst>
          </p:cNvPr>
          <p:cNvSpPr/>
          <p:nvPr/>
        </p:nvSpPr>
        <p:spPr>
          <a:xfrm>
            <a:off x="5409477" y="245418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E1998E3B-E597-1226-129F-10A01B428FB4}"/>
              </a:ext>
            </a:extLst>
          </p:cNvPr>
          <p:cNvSpPr/>
          <p:nvPr/>
        </p:nvSpPr>
        <p:spPr>
          <a:xfrm>
            <a:off x="5470364" y="257170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R39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8BBE4E06-0174-A6C4-0BC6-6C077FEB59D1}"/>
              </a:ext>
            </a:extLst>
          </p:cNvPr>
          <p:cNvSpPr/>
          <p:nvPr/>
        </p:nvSpPr>
        <p:spPr>
          <a:xfrm>
            <a:off x="5441052" y="270637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DZ3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C40F6DE9-85D6-D178-3372-E19C19C17C34}"/>
              </a:ext>
            </a:extLst>
          </p:cNvPr>
          <p:cNvSpPr/>
          <p:nvPr/>
        </p:nvSpPr>
        <p:spPr>
          <a:xfrm>
            <a:off x="5248014" y="252180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C1E50B1-8771-B002-13C4-CB5EA0355B38}"/>
              </a:ext>
            </a:extLst>
          </p:cNvPr>
          <p:cNvSpPr/>
          <p:nvPr/>
        </p:nvSpPr>
        <p:spPr>
          <a:xfrm>
            <a:off x="4957222" y="323049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V39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CD0D2E5-C414-4BC5-1CC7-C207DD73873A}"/>
              </a:ext>
            </a:extLst>
          </p:cNvPr>
          <p:cNvSpPr/>
          <p:nvPr/>
        </p:nvSpPr>
        <p:spPr>
          <a:xfrm>
            <a:off x="5113988" y="297050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06096C3E-3D3A-95A2-1FD1-1A8464B85CA8}"/>
              </a:ext>
            </a:extLst>
          </p:cNvPr>
          <p:cNvSpPr/>
          <p:nvPr/>
        </p:nvSpPr>
        <p:spPr>
          <a:xfrm>
            <a:off x="5283388" y="297717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R21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D1594285-00C6-2DEB-2804-7A97D279C815}"/>
              </a:ext>
            </a:extLst>
          </p:cNvPr>
          <p:cNvSpPr/>
          <p:nvPr/>
        </p:nvSpPr>
        <p:spPr>
          <a:xfrm>
            <a:off x="5409925" y="312725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R22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F710A5C-A37F-7D3E-5A75-F5C70FC2579F}"/>
              </a:ext>
            </a:extLst>
          </p:cNvPr>
          <p:cNvSpPr/>
          <p:nvPr/>
        </p:nvSpPr>
        <p:spPr>
          <a:xfrm>
            <a:off x="5473988" y="324954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R41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0B0B8E6-B71E-0229-09EB-D068C3CBA3A2}"/>
              </a:ext>
            </a:extLst>
          </p:cNvPr>
          <p:cNvSpPr/>
          <p:nvPr/>
        </p:nvSpPr>
        <p:spPr>
          <a:xfrm>
            <a:off x="5451026" y="338421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DZ5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C6CD4A2E-382D-357A-506A-E775C5274482}"/>
              </a:ext>
            </a:extLst>
          </p:cNvPr>
          <p:cNvSpPr/>
          <p:nvPr/>
        </p:nvSpPr>
        <p:spPr>
          <a:xfrm>
            <a:off x="5257988" y="321393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3EB954C9-EE16-C28E-AFCF-C9746C32A290}"/>
              </a:ext>
            </a:extLst>
          </p:cNvPr>
          <p:cNvSpPr/>
          <p:nvPr/>
        </p:nvSpPr>
        <p:spPr>
          <a:xfrm>
            <a:off x="4957222" y="369044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V53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D3118878-3DEB-7DCC-3AB0-295A641F7379}"/>
              </a:ext>
            </a:extLst>
          </p:cNvPr>
          <p:cNvSpPr/>
          <p:nvPr/>
        </p:nvSpPr>
        <p:spPr>
          <a:xfrm>
            <a:off x="5113988" y="342569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6A8C61A-AFC4-3D32-01C5-3D71EA2B82BE}"/>
              </a:ext>
            </a:extLst>
          </p:cNvPr>
          <p:cNvSpPr/>
          <p:nvPr/>
        </p:nvSpPr>
        <p:spPr>
          <a:xfrm>
            <a:off x="5415973" y="350373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R25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1A301390-36F9-71BA-DB19-16B55BE262F4}"/>
              </a:ext>
            </a:extLst>
          </p:cNvPr>
          <p:cNvSpPr/>
          <p:nvPr/>
        </p:nvSpPr>
        <p:spPr>
          <a:xfrm>
            <a:off x="5414688" y="357768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R26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810ED2E-2DB8-950B-606C-D7A9D6D0340A}"/>
              </a:ext>
            </a:extLst>
          </p:cNvPr>
          <p:cNvSpPr/>
          <p:nvPr/>
        </p:nvSpPr>
        <p:spPr>
          <a:xfrm>
            <a:off x="5473988" y="370472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R46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09FAC903-EED2-AF4B-ABB9-496DAF0A16B8}"/>
              </a:ext>
            </a:extLst>
          </p:cNvPr>
          <p:cNvSpPr/>
          <p:nvPr/>
        </p:nvSpPr>
        <p:spPr>
          <a:xfrm>
            <a:off x="5451026" y="383939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DZ7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06730D95-7B0C-C6A4-9292-0F60756EF975}"/>
              </a:ext>
            </a:extLst>
          </p:cNvPr>
          <p:cNvSpPr/>
          <p:nvPr/>
        </p:nvSpPr>
        <p:spPr>
          <a:xfrm>
            <a:off x="5257988" y="365483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0B1C6AFE-827A-ED4B-01C2-8DAEEEB60168}"/>
              </a:ext>
            </a:extLst>
          </p:cNvPr>
          <p:cNvSpPr/>
          <p:nvPr/>
        </p:nvSpPr>
        <p:spPr>
          <a:xfrm>
            <a:off x="4966658" y="435905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V75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9A57880E-C877-F1BC-2034-75F0E8E88DFF}"/>
              </a:ext>
            </a:extLst>
          </p:cNvPr>
          <p:cNvSpPr/>
          <p:nvPr/>
        </p:nvSpPr>
        <p:spPr>
          <a:xfrm>
            <a:off x="5129774" y="410922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1A9157B9-45FD-BA98-E9E4-544AE2F59A9D}"/>
              </a:ext>
            </a:extLst>
          </p:cNvPr>
          <p:cNvSpPr/>
          <p:nvPr/>
        </p:nvSpPr>
        <p:spPr>
          <a:xfrm>
            <a:off x="5415973" y="417287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R29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9C8F29A6-0777-7FCE-9F9A-01F91E67DBD4}"/>
              </a:ext>
            </a:extLst>
          </p:cNvPr>
          <p:cNvSpPr/>
          <p:nvPr/>
        </p:nvSpPr>
        <p:spPr>
          <a:xfrm>
            <a:off x="5424124" y="426121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R36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35BCB6C0-49F2-0D2B-F244-D068D0EE8418}"/>
              </a:ext>
            </a:extLst>
          </p:cNvPr>
          <p:cNvSpPr/>
          <p:nvPr/>
        </p:nvSpPr>
        <p:spPr>
          <a:xfrm>
            <a:off x="5483424" y="436921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R45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D0C9A7AA-DDA7-53AC-31A2-A07C59BF9ADB}"/>
              </a:ext>
            </a:extLst>
          </p:cNvPr>
          <p:cNvSpPr/>
          <p:nvPr/>
        </p:nvSpPr>
        <p:spPr>
          <a:xfrm>
            <a:off x="5469987" y="450388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DZ9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4E5CFA2A-7541-2D83-4F32-E926DB7E94F4}"/>
              </a:ext>
            </a:extLst>
          </p:cNvPr>
          <p:cNvSpPr/>
          <p:nvPr/>
        </p:nvSpPr>
        <p:spPr>
          <a:xfrm>
            <a:off x="5267424" y="433360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D8BC1245-5F5C-72B0-440E-6964E10D30E4}"/>
              </a:ext>
            </a:extLst>
          </p:cNvPr>
          <p:cNvSpPr/>
          <p:nvPr/>
        </p:nvSpPr>
        <p:spPr>
          <a:xfrm>
            <a:off x="4970210" y="479011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V89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773FCC26-60CD-FB04-CDEB-6AD9E46F3D56}"/>
              </a:ext>
            </a:extLst>
          </p:cNvPr>
          <p:cNvSpPr/>
          <p:nvPr/>
        </p:nvSpPr>
        <p:spPr>
          <a:xfrm>
            <a:off x="5126976" y="452060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B4524D56-C59A-B3ED-8DB8-4145F3C5DA29}"/>
              </a:ext>
            </a:extLst>
          </p:cNvPr>
          <p:cNvSpPr/>
          <p:nvPr/>
        </p:nvSpPr>
        <p:spPr>
          <a:xfrm>
            <a:off x="5429524" y="460317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R33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0F1157AC-B53A-9EEF-46BE-1379E590DC61}"/>
              </a:ext>
            </a:extLst>
          </p:cNvPr>
          <p:cNvSpPr/>
          <p:nvPr/>
        </p:nvSpPr>
        <p:spPr>
          <a:xfrm>
            <a:off x="5427676" y="469164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R34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81051D81-D6A0-DEE2-7E42-80F3DD536969}"/>
              </a:ext>
            </a:extLst>
          </p:cNvPr>
          <p:cNvSpPr/>
          <p:nvPr/>
        </p:nvSpPr>
        <p:spPr>
          <a:xfrm>
            <a:off x="5486976" y="479964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R47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3AF4678F-89AF-9349-6661-2E20B405FEE5}"/>
              </a:ext>
            </a:extLst>
          </p:cNvPr>
          <p:cNvSpPr/>
          <p:nvPr/>
        </p:nvSpPr>
        <p:spPr>
          <a:xfrm>
            <a:off x="5483066" y="493430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DZ11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12000180-B962-18B0-7859-903087905400}"/>
              </a:ext>
            </a:extLst>
          </p:cNvPr>
          <p:cNvSpPr/>
          <p:nvPr/>
        </p:nvSpPr>
        <p:spPr>
          <a:xfrm>
            <a:off x="5270976" y="476403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Q11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4C6948AE-D444-8FDE-824D-3EE2F1087FA7}"/>
              </a:ext>
            </a:extLst>
          </p:cNvPr>
          <p:cNvSpPr/>
          <p:nvPr/>
        </p:nvSpPr>
        <p:spPr>
          <a:xfrm>
            <a:off x="5810769" y="209491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V4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24ED7EF4-4B39-5E17-C466-E5D05D16D7D2}"/>
              </a:ext>
            </a:extLst>
          </p:cNvPr>
          <p:cNvSpPr/>
          <p:nvPr/>
        </p:nvSpPr>
        <p:spPr>
          <a:xfrm>
            <a:off x="5972298" y="184445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91967136-2048-519C-61A2-0C8F4D512E64}"/>
              </a:ext>
            </a:extLst>
          </p:cNvPr>
          <p:cNvSpPr/>
          <p:nvPr/>
        </p:nvSpPr>
        <p:spPr>
          <a:xfrm>
            <a:off x="6136935" y="184159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E629955A-AED7-2A53-254F-18526EFEF026}"/>
              </a:ext>
            </a:extLst>
          </p:cNvPr>
          <p:cNvSpPr/>
          <p:nvPr/>
        </p:nvSpPr>
        <p:spPr>
          <a:xfrm>
            <a:off x="6139625" y="200192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A5ABE05D-1436-F302-A11A-CAC912FAAF06}"/>
              </a:ext>
            </a:extLst>
          </p:cNvPr>
          <p:cNvSpPr/>
          <p:nvPr/>
        </p:nvSpPr>
        <p:spPr>
          <a:xfrm rot="16200000">
            <a:off x="6221151" y="213015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R38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90F0157-0E39-0739-9624-A2E58C34E675}"/>
              </a:ext>
            </a:extLst>
          </p:cNvPr>
          <p:cNvSpPr/>
          <p:nvPr/>
        </p:nvSpPr>
        <p:spPr>
          <a:xfrm rot="16200000">
            <a:off x="6259001" y="226352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DZ2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749B27B8-BCFE-692E-637D-ED2C9B162228}"/>
              </a:ext>
            </a:extLst>
          </p:cNvPr>
          <p:cNvSpPr/>
          <p:nvPr/>
        </p:nvSpPr>
        <p:spPr>
          <a:xfrm>
            <a:off x="6102009" y="208788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6E32E13A-B0C2-D96F-F195-0499AAAA3986}"/>
              </a:ext>
            </a:extLst>
          </p:cNvPr>
          <p:cNvSpPr/>
          <p:nvPr/>
        </p:nvSpPr>
        <p:spPr>
          <a:xfrm>
            <a:off x="5825994" y="252961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V18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AA2D77DE-7505-6430-5E51-6EEA4370BE22}"/>
              </a:ext>
            </a:extLst>
          </p:cNvPr>
          <p:cNvSpPr/>
          <p:nvPr/>
        </p:nvSpPr>
        <p:spPr>
          <a:xfrm>
            <a:off x="5987523" y="227915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D262C755-0151-A379-5B89-B200B2A32E7B}"/>
              </a:ext>
            </a:extLst>
          </p:cNvPr>
          <p:cNvSpPr/>
          <p:nvPr/>
        </p:nvSpPr>
        <p:spPr>
          <a:xfrm>
            <a:off x="6143945" y="234863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6B1B1877-8927-4014-5C8D-0169D393F556}"/>
              </a:ext>
            </a:extLst>
          </p:cNvPr>
          <p:cNvSpPr/>
          <p:nvPr/>
        </p:nvSpPr>
        <p:spPr>
          <a:xfrm>
            <a:off x="6154850" y="24366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R20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Rectángulo 113">
            <a:extLst>
              <a:ext uri="{FF2B5EF4-FFF2-40B4-BE49-F238E27FC236}">
                <a16:creationId xmlns:a16="http://schemas.microsoft.com/office/drawing/2014/main" id="{838C42F8-C301-4B53-8A2C-4E1B820CAD77}"/>
              </a:ext>
            </a:extLst>
          </p:cNvPr>
          <p:cNvSpPr/>
          <p:nvPr/>
        </p:nvSpPr>
        <p:spPr>
          <a:xfrm rot="16200000">
            <a:off x="6236376" y="255533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R40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AB7C1EDF-B56E-E7F4-BDF3-C127BE62A795}"/>
              </a:ext>
            </a:extLst>
          </p:cNvPr>
          <p:cNvSpPr/>
          <p:nvPr/>
        </p:nvSpPr>
        <p:spPr>
          <a:xfrm rot="16200000">
            <a:off x="6273540" y="26946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DZ4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B8F0B888-A562-7177-BF20-B6603BCB5845}"/>
              </a:ext>
            </a:extLst>
          </p:cNvPr>
          <p:cNvSpPr/>
          <p:nvPr/>
        </p:nvSpPr>
        <p:spPr>
          <a:xfrm>
            <a:off x="6117234" y="250829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1C75E1E5-8A5C-B6E1-9FF8-F4BF6B04B27C}"/>
              </a:ext>
            </a:extLst>
          </p:cNvPr>
          <p:cNvSpPr/>
          <p:nvPr/>
        </p:nvSpPr>
        <p:spPr>
          <a:xfrm>
            <a:off x="5799653" y="322603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V40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61FAF0D0-62BA-115E-760D-D2904CDCE421}"/>
              </a:ext>
            </a:extLst>
          </p:cNvPr>
          <p:cNvSpPr/>
          <p:nvPr/>
        </p:nvSpPr>
        <p:spPr>
          <a:xfrm>
            <a:off x="5965945" y="298986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77E767C9-EFEB-7401-C679-DFD3A1A2A8A6}"/>
              </a:ext>
            </a:extLst>
          </p:cNvPr>
          <p:cNvSpPr/>
          <p:nvPr/>
        </p:nvSpPr>
        <p:spPr>
          <a:xfrm>
            <a:off x="6125819" y="298223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R23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F2036CB9-7743-25A2-B540-0A4B5FE4296B}"/>
              </a:ext>
            </a:extLst>
          </p:cNvPr>
          <p:cNvSpPr/>
          <p:nvPr/>
        </p:nvSpPr>
        <p:spPr>
          <a:xfrm>
            <a:off x="6128509" y="313304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R24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189C0D6A-D8DA-ECBF-1655-63A772A522D6}"/>
              </a:ext>
            </a:extLst>
          </p:cNvPr>
          <p:cNvSpPr/>
          <p:nvPr/>
        </p:nvSpPr>
        <p:spPr>
          <a:xfrm rot="16200000">
            <a:off x="6216385" y="326127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spc="-30" dirty="0">
                <a:solidFill>
                  <a:schemeClr val="tx1"/>
                </a:solidFill>
                <a:latin typeface="+mj-lt"/>
              </a:rPr>
              <a:t>R42</a:t>
            </a:r>
            <a:endParaRPr lang="es-MX" sz="5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51BFA8BD-4CA1-3370-0FC7-0FABBDC1EAD6}"/>
              </a:ext>
            </a:extLst>
          </p:cNvPr>
          <p:cNvSpPr/>
          <p:nvPr/>
        </p:nvSpPr>
        <p:spPr>
          <a:xfrm rot="16200000">
            <a:off x="6258224" y="339655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DZ6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A44A7EDC-5FC8-61B4-FAE9-0F26526BED06}"/>
              </a:ext>
            </a:extLst>
          </p:cNvPr>
          <p:cNvSpPr/>
          <p:nvPr/>
        </p:nvSpPr>
        <p:spPr>
          <a:xfrm>
            <a:off x="6090893" y="32190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BE7E0AFE-6D63-0EAC-41FC-9950D2B4C853}"/>
              </a:ext>
            </a:extLst>
          </p:cNvPr>
          <p:cNvSpPr/>
          <p:nvPr/>
        </p:nvSpPr>
        <p:spPr>
          <a:xfrm>
            <a:off x="5807721" y="366917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V54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5" name="Rectángulo 124">
            <a:extLst>
              <a:ext uri="{FF2B5EF4-FFF2-40B4-BE49-F238E27FC236}">
                <a16:creationId xmlns:a16="http://schemas.microsoft.com/office/drawing/2014/main" id="{E428985F-A09C-AA3D-88EB-6FD8E7B0FBF6}"/>
              </a:ext>
            </a:extLst>
          </p:cNvPr>
          <p:cNvSpPr/>
          <p:nvPr/>
        </p:nvSpPr>
        <p:spPr>
          <a:xfrm>
            <a:off x="5969250" y="341871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DEDDFC02-052D-A574-7C5F-236DB7A92998}"/>
              </a:ext>
            </a:extLst>
          </p:cNvPr>
          <p:cNvSpPr/>
          <p:nvPr/>
        </p:nvSpPr>
        <p:spPr>
          <a:xfrm>
            <a:off x="6105312" y="341585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R27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7" name="Rectángulo 126">
            <a:extLst>
              <a:ext uri="{FF2B5EF4-FFF2-40B4-BE49-F238E27FC236}">
                <a16:creationId xmlns:a16="http://schemas.microsoft.com/office/drawing/2014/main" id="{46472C36-4480-2E98-ED98-06FB32FBCB10}"/>
              </a:ext>
            </a:extLst>
          </p:cNvPr>
          <p:cNvSpPr/>
          <p:nvPr/>
        </p:nvSpPr>
        <p:spPr>
          <a:xfrm>
            <a:off x="6136577" y="357619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R28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Rectángulo 127">
            <a:extLst>
              <a:ext uri="{FF2B5EF4-FFF2-40B4-BE49-F238E27FC236}">
                <a16:creationId xmlns:a16="http://schemas.microsoft.com/office/drawing/2014/main" id="{918A56D4-051F-0D1B-08DF-D1A2D9663398}"/>
              </a:ext>
            </a:extLst>
          </p:cNvPr>
          <p:cNvSpPr/>
          <p:nvPr/>
        </p:nvSpPr>
        <p:spPr>
          <a:xfrm rot="16200000">
            <a:off x="6218103" y="370441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R44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9" name="Rectángulo 128">
            <a:extLst>
              <a:ext uri="{FF2B5EF4-FFF2-40B4-BE49-F238E27FC236}">
                <a16:creationId xmlns:a16="http://schemas.microsoft.com/office/drawing/2014/main" id="{6DC26BA3-6547-E67C-C670-DF2841430869}"/>
              </a:ext>
            </a:extLst>
          </p:cNvPr>
          <p:cNvSpPr/>
          <p:nvPr/>
        </p:nvSpPr>
        <p:spPr>
          <a:xfrm rot="16200000">
            <a:off x="6248698" y="382037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DZ8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0" name="Rectángulo 129">
            <a:extLst>
              <a:ext uri="{FF2B5EF4-FFF2-40B4-BE49-F238E27FC236}">
                <a16:creationId xmlns:a16="http://schemas.microsoft.com/office/drawing/2014/main" id="{26B1AA80-F9A8-ADFB-3FF0-C8B38D7E3237}"/>
              </a:ext>
            </a:extLst>
          </p:cNvPr>
          <p:cNvSpPr/>
          <p:nvPr/>
        </p:nvSpPr>
        <p:spPr>
          <a:xfrm>
            <a:off x="6098961" y="365579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1" name="Rectángulo 130">
            <a:extLst>
              <a:ext uri="{FF2B5EF4-FFF2-40B4-BE49-F238E27FC236}">
                <a16:creationId xmlns:a16="http://schemas.microsoft.com/office/drawing/2014/main" id="{D547B737-4199-48DD-CB4A-170E963141C7}"/>
              </a:ext>
            </a:extLst>
          </p:cNvPr>
          <p:cNvSpPr/>
          <p:nvPr/>
        </p:nvSpPr>
        <p:spPr>
          <a:xfrm>
            <a:off x="5804760" y="43711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V76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B90F011A-2AAF-87AD-ABC4-DBD611688C02}"/>
              </a:ext>
            </a:extLst>
          </p:cNvPr>
          <p:cNvSpPr/>
          <p:nvPr/>
        </p:nvSpPr>
        <p:spPr>
          <a:xfrm>
            <a:off x="5966289" y="412064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3CF7DE4F-B97E-534F-21D3-37A77D549B32}"/>
              </a:ext>
            </a:extLst>
          </p:cNvPr>
          <p:cNvSpPr/>
          <p:nvPr/>
        </p:nvSpPr>
        <p:spPr>
          <a:xfrm>
            <a:off x="6130926" y="411778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R31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EB22D73A-7537-6DB0-42D8-03163C1F60AB}"/>
              </a:ext>
            </a:extLst>
          </p:cNvPr>
          <p:cNvSpPr/>
          <p:nvPr/>
        </p:nvSpPr>
        <p:spPr>
          <a:xfrm>
            <a:off x="6133616" y="42781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R32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Rectángulo 134">
            <a:extLst>
              <a:ext uri="{FF2B5EF4-FFF2-40B4-BE49-F238E27FC236}">
                <a16:creationId xmlns:a16="http://schemas.microsoft.com/office/drawing/2014/main" id="{A4471AB1-E2AF-32C2-D341-BA4CD129A210}"/>
              </a:ext>
            </a:extLst>
          </p:cNvPr>
          <p:cNvSpPr/>
          <p:nvPr/>
        </p:nvSpPr>
        <p:spPr>
          <a:xfrm rot="16200000">
            <a:off x="6215142" y="440634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R46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EC2545D4-CCFF-0659-9BB0-A7826D400989}"/>
              </a:ext>
            </a:extLst>
          </p:cNvPr>
          <p:cNvSpPr/>
          <p:nvPr/>
        </p:nvSpPr>
        <p:spPr>
          <a:xfrm rot="16200000">
            <a:off x="6245081" y="453755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DZ10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E6CEC9DA-B60F-D796-9109-8A3C6CE3D9FE}"/>
              </a:ext>
            </a:extLst>
          </p:cNvPr>
          <p:cNvSpPr/>
          <p:nvPr/>
        </p:nvSpPr>
        <p:spPr>
          <a:xfrm>
            <a:off x="6096000" y="434978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Q10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5" name="Rectángulo 144">
            <a:extLst>
              <a:ext uri="{FF2B5EF4-FFF2-40B4-BE49-F238E27FC236}">
                <a16:creationId xmlns:a16="http://schemas.microsoft.com/office/drawing/2014/main" id="{A0A1464A-725D-58AE-CF2C-D234C553A23B}"/>
              </a:ext>
            </a:extLst>
          </p:cNvPr>
          <p:cNvSpPr/>
          <p:nvPr/>
        </p:nvSpPr>
        <p:spPr>
          <a:xfrm>
            <a:off x="5814512" y="477589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700" dirty="0">
                <a:solidFill>
                  <a:schemeClr val="tx1"/>
                </a:solidFill>
                <a:latin typeface="+mj-lt"/>
              </a:rPr>
              <a:t>V90</a:t>
            </a:r>
            <a:endParaRPr lang="es-MX" sz="7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6" name="Rectángulo 145">
            <a:extLst>
              <a:ext uri="{FF2B5EF4-FFF2-40B4-BE49-F238E27FC236}">
                <a16:creationId xmlns:a16="http://schemas.microsoft.com/office/drawing/2014/main" id="{2B210CB8-547F-2223-20D9-8CDB2CB8D504}"/>
              </a:ext>
            </a:extLst>
          </p:cNvPr>
          <p:cNvSpPr/>
          <p:nvPr/>
        </p:nvSpPr>
        <p:spPr>
          <a:xfrm>
            <a:off x="5976041" y="453496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721F1407-B2B1-0E86-699A-A5E1CC6E1F8D}"/>
              </a:ext>
            </a:extLst>
          </p:cNvPr>
          <p:cNvSpPr/>
          <p:nvPr/>
        </p:nvSpPr>
        <p:spPr>
          <a:xfrm>
            <a:off x="6144388" y="461872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R35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8" name="Rectángulo 147">
            <a:extLst>
              <a:ext uri="{FF2B5EF4-FFF2-40B4-BE49-F238E27FC236}">
                <a16:creationId xmlns:a16="http://schemas.microsoft.com/office/drawing/2014/main" id="{515A74CC-422C-B1E7-C3EE-F460E740F9AF}"/>
              </a:ext>
            </a:extLst>
          </p:cNvPr>
          <p:cNvSpPr/>
          <p:nvPr/>
        </p:nvSpPr>
        <p:spPr>
          <a:xfrm>
            <a:off x="6143368" y="470672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R36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9" name="Rectángulo 148">
            <a:extLst>
              <a:ext uri="{FF2B5EF4-FFF2-40B4-BE49-F238E27FC236}">
                <a16:creationId xmlns:a16="http://schemas.microsoft.com/office/drawing/2014/main" id="{7BBFB639-0478-4580-E2B6-3B3EF7D31EB0}"/>
              </a:ext>
            </a:extLst>
          </p:cNvPr>
          <p:cNvSpPr/>
          <p:nvPr/>
        </p:nvSpPr>
        <p:spPr>
          <a:xfrm rot="16200000">
            <a:off x="6224894" y="481113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R48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0" name="Rectángulo 149">
            <a:extLst>
              <a:ext uri="{FF2B5EF4-FFF2-40B4-BE49-F238E27FC236}">
                <a16:creationId xmlns:a16="http://schemas.microsoft.com/office/drawing/2014/main" id="{10C44340-8676-2A6D-FB3A-37AF6E8E64B2}"/>
              </a:ext>
            </a:extLst>
          </p:cNvPr>
          <p:cNvSpPr/>
          <p:nvPr/>
        </p:nvSpPr>
        <p:spPr>
          <a:xfrm rot="16200000">
            <a:off x="6128208" y="496058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DZ12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27BA127D-EBAC-954D-4E4D-6FB1DD0EE77A}"/>
              </a:ext>
            </a:extLst>
          </p:cNvPr>
          <p:cNvSpPr/>
          <p:nvPr/>
        </p:nvSpPr>
        <p:spPr>
          <a:xfrm>
            <a:off x="6110515" y="478315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Q12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Rectángulo 151">
            <a:extLst>
              <a:ext uri="{FF2B5EF4-FFF2-40B4-BE49-F238E27FC236}">
                <a16:creationId xmlns:a16="http://schemas.microsoft.com/office/drawing/2014/main" id="{6E0D28C5-B2AF-865C-E1A7-1C0D4094318B}"/>
              </a:ext>
            </a:extLst>
          </p:cNvPr>
          <p:cNvSpPr/>
          <p:nvPr/>
        </p:nvSpPr>
        <p:spPr>
          <a:xfrm rot="16200000">
            <a:off x="6485387" y="198009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3" name="Rectángulo 152">
            <a:extLst>
              <a:ext uri="{FF2B5EF4-FFF2-40B4-BE49-F238E27FC236}">
                <a16:creationId xmlns:a16="http://schemas.microsoft.com/office/drawing/2014/main" id="{B362F9DB-A204-362C-DDC2-C41F732BCAF5}"/>
              </a:ext>
            </a:extLst>
          </p:cNvPr>
          <p:cNvSpPr/>
          <p:nvPr/>
        </p:nvSpPr>
        <p:spPr>
          <a:xfrm rot="16200000">
            <a:off x="6297355" y="197074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4" name="Rectángulo 153">
            <a:extLst>
              <a:ext uri="{FF2B5EF4-FFF2-40B4-BE49-F238E27FC236}">
                <a16:creationId xmlns:a16="http://schemas.microsoft.com/office/drawing/2014/main" id="{377E6EFF-1FE2-F3A3-B9EA-CA5353B10FC1}"/>
              </a:ext>
            </a:extLst>
          </p:cNvPr>
          <p:cNvSpPr/>
          <p:nvPr/>
        </p:nvSpPr>
        <p:spPr>
          <a:xfrm>
            <a:off x="6375842" y="186499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R49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33AD2632-B7B0-9740-DE9E-35D3B125736A}"/>
              </a:ext>
            </a:extLst>
          </p:cNvPr>
          <p:cNvSpPr/>
          <p:nvPr/>
        </p:nvSpPr>
        <p:spPr>
          <a:xfrm>
            <a:off x="6348556" y="208311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6" name="Rectángulo 155">
            <a:extLst>
              <a:ext uri="{FF2B5EF4-FFF2-40B4-BE49-F238E27FC236}">
                <a16:creationId xmlns:a16="http://schemas.microsoft.com/office/drawing/2014/main" id="{970C9B41-9B0F-0416-7F7C-7B0D0A7B2F8F}"/>
              </a:ext>
            </a:extLst>
          </p:cNvPr>
          <p:cNvSpPr/>
          <p:nvPr/>
        </p:nvSpPr>
        <p:spPr>
          <a:xfrm rot="16200000">
            <a:off x="6425249" y="245756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R50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8" name="Rectángulo 157">
            <a:extLst>
              <a:ext uri="{FF2B5EF4-FFF2-40B4-BE49-F238E27FC236}">
                <a16:creationId xmlns:a16="http://schemas.microsoft.com/office/drawing/2014/main" id="{D3D4A05A-D966-869C-F96B-1504A23BB219}"/>
              </a:ext>
            </a:extLst>
          </p:cNvPr>
          <p:cNvSpPr/>
          <p:nvPr/>
        </p:nvSpPr>
        <p:spPr>
          <a:xfrm>
            <a:off x="6700361" y="19922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9" name="Rectángulo 158">
            <a:extLst>
              <a:ext uri="{FF2B5EF4-FFF2-40B4-BE49-F238E27FC236}">
                <a16:creationId xmlns:a16="http://schemas.microsoft.com/office/drawing/2014/main" id="{79CD6265-19F9-7F7E-F284-65E7E763769E}"/>
              </a:ext>
            </a:extLst>
          </p:cNvPr>
          <p:cNvSpPr/>
          <p:nvPr/>
        </p:nvSpPr>
        <p:spPr>
          <a:xfrm>
            <a:off x="6355274" y="223910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2DFA674C-DE03-FB30-215D-5D32FBCE5D3B}"/>
              </a:ext>
            </a:extLst>
          </p:cNvPr>
          <p:cNvSpPr/>
          <p:nvPr/>
        </p:nvSpPr>
        <p:spPr>
          <a:xfrm rot="16200000">
            <a:off x="6482114" y="233552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E920C49E-58C0-9D17-B858-D8E875E5CDB1}"/>
              </a:ext>
            </a:extLst>
          </p:cNvPr>
          <p:cNvSpPr/>
          <p:nvPr/>
        </p:nvSpPr>
        <p:spPr>
          <a:xfrm rot="16200000">
            <a:off x="6286584" y="244980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0161C41E-EBE4-83B9-2308-7AF390334A6A}"/>
              </a:ext>
            </a:extLst>
          </p:cNvPr>
          <p:cNvSpPr/>
          <p:nvPr/>
        </p:nvSpPr>
        <p:spPr>
          <a:xfrm>
            <a:off x="6702763" y="233552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3" name="Rectángulo 162">
            <a:extLst>
              <a:ext uri="{FF2B5EF4-FFF2-40B4-BE49-F238E27FC236}">
                <a16:creationId xmlns:a16="http://schemas.microsoft.com/office/drawing/2014/main" id="{E75FAE16-969E-CD40-6ABC-5CCA6F0ECB3E}"/>
              </a:ext>
            </a:extLst>
          </p:cNvPr>
          <p:cNvSpPr/>
          <p:nvPr/>
        </p:nvSpPr>
        <p:spPr>
          <a:xfrm>
            <a:off x="6601710" y="272192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N1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4" name="Rectángulo 163">
            <a:extLst>
              <a:ext uri="{FF2B5EF4-FFF2-40B4-BE49-F238E27FC236}">
                <a16:creationId xmlns:a16="http://schemas.microsoft.com/office/drawing/2014/main" id="{2083C0DD-B94B-6215-F6B5-0DCC83F76283}"/>
              </a:ext>
            </a:extLst>
          </p:cNvPr>
          <p:cNvSpPr/>
          <p:nvPr/>
        </p:nvSpPr>
        <p:spPr>
          <a:xfrm>
            <a:off x="6528476" y="246216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5" name="Rectángulo 164">
            <a:extLst>
              <a:ext uri="{FF2B5EF4-FFF2-40B4-BE49-F238E27FC236}">
                <a16:creationId xmlns:a16="http://schemas.microsoft.com/office/drawing/2014/main" id="{5D9506E9-4485-84D6-EB8C-7568A47681B1}"/>
              </a:ext>
            </a:extLst>
          </p:cNvPr>
          <p:cNvSpPr/>
          <p:nvPr/>
        </p:nvSpPr>
        <p:spPr>
          <a:xfrm>
            <a:off x="6688472" y="246216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6" name="Rectángulo 165">
            <a:extLst>
              <a:ext uri="{FF2B5EF4-FFF2-40B4-BE49-F238E27FC236}">
                <a16:creationId xmlns:a16="http://schemas.microsoft.com/office/drawing/2014/main" id="{9343A527-8A37-F55C-6620-40F1FDADFD54}"/>
              </a:ext>
            </a:extLst>
          </p:cNvPr>
          <p:cNvSpPr/>
          <p:nvPr/>
        </p:nvSpPr>
        <p:spPr>
          <a:xfrm>
            <a:off x="6352950" y="255628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2CC54A67-5C38-E453-995C-9434211EF3CD}"/>
              </a:ext>
            </a:extLst>
          </p:cNvPr>
          <p:cNvSpPr/>
          <p:nvPr/>
        </p:nvSpPr>
        <p:spPr>
          <a:xfrm>
            <a:off x="6360261" y="271437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8" name="Rectángulo 167">
            <a:extLst>
              <a:ext uri="{FF2B5EF4-FFF2-40B4-BE49-F238E27FC236}">
                <a16:creationId xmlns:a16="http://schemas.microsoft.com/office/drawing/2014/main" id="{011D1371-1D51-3349-9263-931764E1F8EA}"/>
              </a:ext>
            </a:extLst>
          </p:cNvPr>
          <p:cNvSpPr/>
          <p:nvPr/>
        </p:nvSpPr>
        <p:spPr>
          <a:xfrm>
            <a:off x="6506252" y="284525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9" name="Rectángulo 168">
            <a:extLst>
              <a:ext uri="{FF2B5EF4-FFF2-40B4-BE49-F238E27FC236}">
                <a16:creationId xmlns:a16="http://schemas.microsoft.com/office/drawing/2014/main" id="{09C8A595-7598-0726-BD1C-59B78A8E0A8A}"/>
              </a:ext>
            </a:extLst>
          </p:cNvPr>
          <p:cNvSpPr/>
          <p:nvPr/>
        </p:nvSpPr>
        <p:spPr>
          <a:xfrm>
            <a:off x="6666248" y="284525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578F2CED-713F-DE90-6970-6F7590E3617C}"/>
              </a:ext>
            </a:extLst>
          </p:cNvPr>
          <p:cNvSpPr/>
          <p:nvPr/>
        </p:nvSpPr>
        <p:spPr>
          <a:xfrm>
            <a:off x="6206195" y="291270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6249C74F-BE27-BDFB-5DF0-0972D6525DA0}"/>
              </a:ext>
            </a:extLst>
          </p:cNvPr>
          <p:cNvSpPr/>
          <p:nvPr/>
        </p:nvSpPr>
        <p:spPr>
          <a:xfrm>
            <a:off x="6054385" y="283879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4D7A7613-E99C-04AF-5B71-C5CF97825C84}"/>
              </a:ext>
            </a:extLst>
          </p:cNvPr>
          <p:cNvSpPr/>
          <p:nvPr/>
        </p:nvSpPr>
        <p:spPr>
          <a:xfrm rot="16200000">
            <a:off x="6810136" y="273074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38B6A35E-B663-79DD-D3DD-6C97C9C86C2F}"/>
              </a:ext>
            </a:extLst>
          </p:cNvPr>
          <p:cNvSpPr/>
          <p:nvPr/>
        </p:nvSpPr>
        <p:spPr>
          <a:xfrm rot="16200000">
            <a:off x="6488807" y="310140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spc="-30" dirty="0">
                <a:solidFill>
                  <a:schemeClr val="tx1"/>
                </a:solidFill>
                <a:latin typeface="+mj-lt"/>
              </a:rPr>
              <a:t>C10</a:t>
            </a:r>
            <a:endParaRPr lang="es-MX" sz="5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37DE0A14-5343-A3F7-E954-595E4A7CAC4A}"/>
              </a:ext>
            </a:extLst>
          </p:cNvPr>
          <p:cNvSpPr/>
          <p:nvPr/>
        </p:nvSpPr>
        <p:spPr>
          <a:xfrm rot="16200000">
            <a:off x="6300775" y="308887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3A297256-72D3-9359-0903-D620BEF92A7B}"/>
              </a:ext>
            </a:extLst>
          </p:cNvPr>
          <p:cNvSpPr/>
          <p:nvPr/>
        </p:nvSpPr>
        <p:spPr>
          <a:xfrm>
            <a:off x="6379262" y="298313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E1D377E0-08B9-0999-F9BB-51F4D351437A}"/>
              </a:ext>
            </a:extLst>
          </p:cNvPr>
          <p:cNvSpPr/>
          <p:nvPr/>
        </p:nvSpPr>
        <p:spPr>
          <a:xfrm>
            <a:off x="6361502" y="320125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6EF5F63D-2E6A-A67D-9CDF-9309B3691AA9}"/>
              </a:ext>
            </a:extLst>
          </p:cNvPr>
          <p:cNvSpPr/>
          <p:nvPr/>
        </p:nvSpPr>
        <p:spPr>
          <a:xfrm rot="16200000">
            <a:off x="6438195" y="357570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R52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E8BAD591-CCC8-9CD3-B49E-C768820FD4BD}"/>
              </a:ext>
            </a:extLst>
          </p:cNvPr>
          <p:cNvSpPr/>
          <p:nvPr/>
        </p:nvSpPr>
        <p:spPr>
          <a:xfrm>
            <a:off x="6713307" y="311037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B91D63C1-7085-57E8-0C5E-0889A1B0DB74}"/>
              </a:ext>
            </a:extLst>
          </p:cNvPr>
          <p:cNvSpPr/>
          <p:nvPr/>
        </p:nvSpPr>
        <p:spPr>
          <a:xfrm>
            <a:off x="6368220" y="335724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0E65F19A-5093-948C-254E-CF7B6037115F}"/>
              </a:ext>
            </a:extLst>
          </p:cNvPr>
          <p:cNvSpPr/>
          <p:nvPr/>
        </p:nvSpPr>
        <p:spPr>
          <a:xfrm rot="16200000">
            <a:off x="6485534" y="345843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spc="-30" dirty="0">
                <a:solidFill>
                  <a:schemeClr val="tx1"/>
                </a:solidFill>
                <a:latin typeface="+mj-lt"/>
              </a:rPr>
              <a:t>C11</a:t>
            </a:r>
            <a:endParaRPr lang="es-MX" sz="5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070D0154-DB89-9936-D202-353308A4DFF2}"/>
              </a:ext>
            </a:extLst>
          </p:cNvPr>
          <p:cNvSpPr/>
          <p:nvPr/>
        </p:nvSpPr>
        <p:spPr>
          <a:xfrm rot="16200000">
            <a:off x="6290004" y="35822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spc="-30" dirty="0">
                <a:solidFill>
                  <a:schemeClr val="tx1"/>
                </a:solidFill>
                <a:latin typeface="+mj-lt"/>
              </a:rPr>
              <a:t>C12</a:t>
            </a:r>
            <a:endParaRPr lang="es-MX" sz="5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EEDCF5EA-FC66-5B3E-CE01-CA83C746A438}"/>
              </a:ext>
            </a:extLst>
          </p:cNvPr>
          <p:cNvSpPr/>
          <p:nvPr/>
        </p:nvSpPr>
        <p:spPr>
          <a:xfrm>
            <a:off x="6715709" y="345366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103F7E0D-4778-68BF-62CA-9F9E28D1A49F}"/>
              </a:ext>
            </a:extLst>
          </p:cNvPr>
          <p:cNvSpPr/>
          <p:nvPr/>
        </p:nvSpPr>
        <p:spPr>
          <a:xfrm>
            <a:off x="6614656" y="384006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N2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BB245B12-BCE7-6CDA-24EB-9AC8FB3FE822}"/>
              </a:ext>
            </a:extLst>
          </p:cNvPr>
          <p:cNvSpPr/>
          <p:nvPr/>
        </p:nvSpPr>
        <p:spPr>
          <a:xfrm>
            <a:off x="6541422" y="35803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R78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EB3140BB-BBA6-584E-B916-2D522F6AD27F}"/>
              </a:ext>
            </a:extLst>
          </p:cNvPr>
          <p:cNvSpPr/>
          <p:nvPr/>
        </p:nvSpPr>
        <p:spPr>
          <a:xfrm>
            <a:off x="6701418" y="35803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R79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856FF479-083B-F39D-4354-2CB98C7AC0BF}"/>
              </a:ext>
            </a:extLst>
          </p:cNvPr>
          <p:cNvSpPr/>
          <p:nvPr/>
        </p:nvSpPr>
        <p:spPr>
          <a:xfrm>
            <a:off x="6365896" y="367442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E7D7A5AE-23D5-7B7E-A106-E6C5B84612E2}"/>
              </a:ext>
            </a:extLst>
          </p:cNvPr>
          <p:cNvSpPr/>
          <p:nvPr/>
        </p:nvSpPr>
        <p:spPr>
          <a:xfrm>
            <a:off x="6373207" y="383251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38519766-DEBC-3C42-FFFB-383F89D3F51E}"/>
              </a:ext>
            </a:extLst>
          </p:cNvPr>
          <p:cNvSpPr/>
          <p:nvPr/>
        </p:nvSpPr>
        <p:spPr>
          <a:xfrm>
            <a:off x="6519198" y="396339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48F2E690-14BF-86D1-7FA4-73731F7D9495}"/>
              </a:ext>
            </a:extLst>
          </p:cNvPr>
          <p:cNvSpPr/>
          <p:nvPr/>
        </p:nvSpPr>
        <p:spPr>
          <a:xfrm>
            <a:off x="6679194" y="396339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7D57F3E3-377F-1D24-CEBC-2C5242EAF461}"/>
              </a:ext>
            </a:extLst>
          </p:cNvPr>
          <p:cNvSpPr/>
          <p:nvPr/>
        </p:nvSpPr>
        <p:spPr>
          <a:xfrm rot="16200000">
            <a:off x="6823082" y="384888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C13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01CAC045-FACC-45B7-F05B-DC49DA2638E8}"/>
              </a:ext>
            </a:extLst>
          </p:cNvPr>
          <p:cNvSpPr/>
          <p:nvPr/>
        </p:nvSpPr>
        <p:spPr>
          <a:xfrm rot="16200000">
            <a:off x="6487129" y="422235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C18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3F2B721D-0278-B7B7-9D02-9266C53B0876}"/>
              </a:ext>
            </a:extLst>
          </p:cNvPr>
          <p:cNvSpPr/>
          <p:nvPr/>
        </p:nvSpPr>
        <p:spPr>
          <a:xfrm rot="16200000">
            <a:off x="6295922" y="421935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C17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32567FFC-1BEF-E0D2-6872-D0BAEEBCCB71}"/>
              </a:ext>
            </a:extLst>
          </p:cNvPr>
          <p:cNvSpPr/>
          <p:nvPr/>
        </p:nvSpPr>
        <p:spPr>
          <a:xfrm>
            <a:off x="6371234" y="410725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3F84BAAA-D6E8-0B34-0FB6-7F71E1992643}"/>
              </a:ext>
            </a:extLst>
          </p:cNvPr>
          <p:cNvSpPr/>
          <p:nvPr/>
        </p:nvSpPr>
        <p:spPr>
          <a:xfrm>
            <a:off x="6343948" y="431903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A25A47A3-BD03-2E56-24F3-34EB00379FE5}"/>
              </a:ext>
            </a:extLst>
          </p:cNvPr>
          <p:cNvSpPr/>
          <p:nvPr/>
        </p:nvSpPr>
        <p:spPr>
          <a:xfrm rot="16200000">
            <a:off x="6420641" y="469983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R54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51D8A86D-7533-4A83-49A5-7DEE2AC53E0C}"/>
              </a:ext>
            </a:extLst>
          </p:cNvPr>
          <p:cNvSpPr/>
          <p:nvPr/>
        </p:nvSpPr>
        <p:spPr>
          <a:xfrm>
            <a:off x="6695753" y="423449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AAA59DB0-4C62-5B0B-D40B-18B6A190275E}"/>
              </a:ext>
            </a:extLst>
          </p:cNvPr>
          <p:cNvSpPr/>
          <p:nvPr/>
        </p:nvSpPr>
        <p:spPr>
          <a:xfrm>
            <a:off x="6350666" y="447819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B0EF1688-2385-AE24-5EDB-85DE94268BBE}"/>
              </a:ext>
            </a:extLst>
          </p:cNvPr>
          <p:cNvSpPr/>
          <p:nvPr/>
        </p:nvSpPr>
        <p:spPr>
          <a:xfrm rot="16200000">
            <a:off x="6483856" y="458096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C19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13AD4D6F-2BA1-EA6C-07FB-9B9114611D46}"/>
              </a:ext>
            </a:extLst>
          </p:cNvPr>
          <p:cNvSpPr/>
          <p:nvPr/>
        </p:nvSpPr>
        <p:spPr>
          <a:xfrm rot="16200000">
            <a:off x="6281976" y="469206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380B6DA6-B932-6FF5-4E0E-A02AACE765E8}"/>
              </a:ext>
            </a:extLst>
          </p:cNvPr>
          <p:cNvSpPr/>
          <p:nvPr/>
        </p:nvSpPr>
        <p:spPr>
          <a:xfrm>
            <a:off x="6698155" y="457779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701A23A7-5357-8E39-2B5C-882F21F254DA}"/>
              </a:ext>
            </a:extLst>
          </p:cNvPr>
          <p:cNvSpPr/>
          <p:nvPr/>
        </p:nvSpPr>
        <p:spPr>
          <a:xfrm>
            <a:off x="6597102" y="496419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N3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79E67C2F-9A37-A0A7-0B4F-2F27707ED12E}"/>
              </a:ext>
            </a:extLst>
          </p:cNvPr>
          <p:cNvSpPr/>
          <p:nvPr/>
        </p:nvSpPr>
        <p:spPr>
          <a:xfrm>
            <a:off x="6520693" y="471077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R101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FB777298-536B-ACBB-1DE3-A08ABB33ED48}"/>
              </a:ext>
            </a:extLst>
          </p:cNvPr>
          <p:cNvSpPr/>
          <p:nvPr/>
        </p:nvSpPr>
        <p:spPr>
          <a:xfrm>
            <a:off x="6696564" y="470442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R102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0BDBD627-A077-EFED-1538-818F90D374D0}"/>
              </a:ext>
            </a:extLst>
          </p:cNvPr>
          <p:cNvSpPr/>
          <p:nvPr/>
        </p:nvSpPr>
        <p:spPr>
          <a:xfrm>
            <a:off x="6348342" y="479854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6" name="Rectángulo 205">
            <a:extLst>
              <a:ext uri="{FF2B5EF4-FFF2-40B4-BE49-F238E27FC236}">
                <a16:creationId xmlns:a16="http://schemas.microsoft.com/office/drawing/2014/main" id="{CABB0A6F-4509-73B6-D667-B424E54BBAE1}"/>
              </a:ext>
            </a:extLst>
          </p:cNvPr>
          <p:cNvSpPr/>
          <p:nvPr/>
        </p:nvSpPr>
        <p:spPr>
          <a:xfrm>
            <a:off x="6355653" y="495029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7" name="Rectángulo 206">
            <a:extLst>
              <a:ext uri="{FF2B5EF4-FFF2-40B4-BE49-F238E27FC236}">
                <a16:creationId xmlns:a16="http://schemas.microsoft.com/office/drawing/2014/main" id="{918727A4-1DFE-B7B2-A7C9-565A3525F659}"/>
              </a:ext>
            </a:extLst>
          </p:cNvPr>
          <p:cNvSpPr/>
          <p:nvPr/>
        </p:nvSpPr>
        <p:spPr>
          <a:xfrm>
            <a:off x="6501644" y="50875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R103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8" name="Rectángulo 207">
            <a:extLst>
              <a:ext uri="{FF2B5EF4-FFF2-40B4-BE49-F238E27FC236}">
                <a16:creationId xmlns:a16="http://schemas.microsoft.com/office/drawing/2014/main" id="{D5614423-A644-3391-AD5C-2469CEF1EA8A}"/>
              </a:ext>
            </a:extLst>
          </p:cNvPr>
          <p:cNvSpPr/>
          <p:nvPr/>
        </p:nvSpPr>
        <p:spPr>
          <a:xfrm>
            <a:off x="6661640" y="508434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R104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9" name="Rectángulo 208">
            <a:extLst>
              <a:ext uri="{FF2B5EF4-FFF2-40B4-BE49-F238E27FC236}">
                <a16:creationId xmlns:a16="http://schemas.microsoft.com/office/drawing/2014/main" id="{8F4EF956-63E7-E2E6-FFF9-C578BC69FFED}"/>
              </a:ext>
            </a:extLst>
          </p:cNvPr>
          <p:cNvSpPr/>
          <p:nvPr/>
        </p:nvSpPr>
        <p:spPr>
          <a:xfrm rot="16200000">
            <a:off x="6821403" y="496665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0" name="Rectángulo 209">
            <a:extLst>
              <a:ext uri="{FF2B5EF4-FFF2-40B4-BE49-F238E27FC236}">
                <a16:creationId xmlns:a16="http://schemas.microsoft.com/office/drawing/2014/main" id="{3C8B95FC-EBE6-F5EF-B5CD-F7A0F405798A}"/>
              </a:ext>
            </a:extLst>
          </p:cNvPr>
          <p:cNvSpPr/>
          <p:nvPr/>
        </p:nvSpPr>
        <p:spPr>
          <a:xfrm>
            <a:off x="6209618" y="403372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1" name="Rectángulo 210">
            <a:extLst>
              <a:ext uri="{FF2B5EF4-FFF2-40B4-BE49-F238E27FC236}">
                <a16:creationId xmlns:a16="http://schemas.microsoft.com/office/drawing/2014/main" id="{A9E69227-20E1-39A3-0537-753804509E18}"/>
              </a:ext>
            </a:extLst>
          </p:cNvPr>
          <p:cNvSpPr/>
          <p:nvPr/>
        </p:nvSpPr>
        <p:spPr>
          <a:xfrm>
            <a:off x="6057808" y="395980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2" name="Rectángulo 211">
            <a:extLst>
              <a:ext uri="{FF2B5EF4-FFF2-40B4-BE49-F238E27FC236}">
                <a16:creationId xmlns:a16="http://schemas.microsoft.com/office/drawing/2014/main" id="{2ADC1FFE-0E58-B774-6F80-E05E7FB6E634}"/>
              </a:ext>
            </a:extLst>
          </p:cNvPr>
          <p:cNvSpPr/>
          <p:nvPr/>
        </p:nvSpPr>
        <p:spPr>
          <a:xfrm>
            <a:off x="6203268" y="515063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3" name="Rectángulo 212">
            <a:extLst>
              <a:ext uri="{FF2B5EF4-FFF2-40B4-BE49-F238E27FC236}">
                <a16:creationId xmlns:a16="http://schemas.microsoft.com/office/drawing/2014/main" id="{843ED7E9-D089-443F-146E-A5D5773E626E}"/>
              </a:ext>
            </a:extLst>
          </p:cNvPr>
          <p:cNvSpPr/>
          <p:nvPr/>
        </p:nvSpPr>
        <p:spPr>
          <a:xfrm>
            <a:off x="6051458" y="507671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4" name="Rectángulo 213">
            <a:extLst>
              <a:ext uri="{FF2B5EF4-FFF2-40B4-BE49-F238E27FC236}">
                <a16:creationId xmlns:a16="http://schemas.microsoft.com/office/drawing/2014/main" id="{CF6C83C1-069F-FB2D-F8E5-FFA29F49640F}"/>
              </a:ext>
            </a:extLst>
          </p:cNvPr>
          <p:cNvSpPr/>
          <p:nvPr/>
        </p:nvSpPr>
        <p:spPr>
          <a:xfrm>
            <a:off x="4720789" y="27254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R128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5" name="Rectángulo 214">
            <a:extLst>
              <a:ext uri="{FF2B5EF4-FFF2-40B4-BE49-F238E27FC236}">
                <a16:creationId xmlns:a16="http://schemas.microsoft.com/office/drawing/2014/main" id="{21FA7AE4-2516-40D9-0BC2-06FD65F922B0}"/>
              </a:ext>
            </a:extLst>
          </p:cNvPr>
          <p:cNvSpPr/>
          <p:nvPr/>
        </p:nvSpPr>
        <p:spPr>
          <a:xfrm>
            <a:off x="4733489" y="295012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R129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7" name="Rectángulo 216">
            <a:extLst>
              <a:ext uri="{FF2B5EF4-FFF2-40B4-BE49-F238E27FC236}">
                <a16:creationId xmlns:a16="http://schemas.microsoft.com/office/drawing/2014/main" id="{A022E7EE-153E-CC52-E747-49911F93945E}"/>
              </a:ext>
            </a:extLst>
          </p:cNvPr>
          <p:cNvSpPr/>
          <p:nvPr/>
        </p:nvSpPr>
        <p:spPr>
          <a:xfrm>
            <a:off x="4917079" y="273970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8" name="Rectángulo 217">
            <a:extLst>
              <a:ext uri="{FF2B5EF4-FFF2-40B4-BE49-F238E27FC236}">
                <a16:creationId xmlns:a16="http://schemas.microsoft.com/office/drawing/2014/main" id="{5204F231-FCA7-1EE3-E6F6-E99FBF990DF7}"/>
              </a:ext>
            </a:extLst>
          </p:cNvPr>
          <p:cNvSpPr/>
          <p:nvPr/>
        </p:nvSpPr>
        <p:spPr>
          <a:xfrm>
            <a:off x="4935063" y="297282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9" name="Rectángulo 218">
            <a:extLst>
              <a:ext uri="{FF2B5EF4-FFF2-40B4-BE49-F238E27FC236}">
                <a16:creationId xmlns:a16="http://schemas.microsoft.com/office/drawing/2014/main" id="{7A25CAB2-C2C1-1272-76B1-903A921E754A}"/>
              </a:ext>
            </a:extLst>
          </p:cNvPr>
          <p:cNvSpPr/>
          <p:nvPr/>
        </p:nvSpPr>
        <p:spPr>
          <a:xfrm>
            <a:off x="5240210" y="285889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0" name="Rectángulo 219">
            <a:extLst>
              <a:ext uri="{FF2B5EF4-FFF2-40B4-BE49-F238E27FC236}">
                <a16:creationId xmlns:a16="http://schemas.microsoft.com/office/drawing/2014/main" id="{6C0CE826-2BDE-B96A-076C-764E591F034F}"/>
              </a:ext>
            </a:extLst>
          </p:cNvPr>
          <p:cNvSpPr/>
          <p:nvPr/>
        </p:nvSpPr>
        <p:spPr>
          <a:xfrm>
            <a:off x="5089120" y="28835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1" name="Rectángulo 220">
            <a:extLst>
              <a:ext uri="{FF2B5EF4-FFF2-40B4-BE49-F238E27FC236}">
                <a16:creationId xmlns:a16="http://schemas.microsoft.com/office/drawing/2014/main" id="{601F215B-AC26-E3AF-805A-C082F6ABF91B}"/>
              </a:ext>
            </a:extLst>
          </p:cNvPr>
          <p:cNvSpPr/>
          <p:nvPr/>
        </p:nvSpPr>
        <p:spPr>
          <a:xfrm>
            <a:off x="5444964" y="277123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2" name="Rectángulo 221">
            <a:extLst>
              <a:ext uri="{FF2B5EF4-FFF2-40B4-BE49-F238E27FC236}">
                <a16:creationId xmlns:a16="http://schemas.microsoft.com/office/drawing/2014/main" id="{AE630E5E-2054-EF05-B666-C8171B7DBA26}"/>
              </a:ext>
            </a:extLst>
          </p:cNvPr>
          <p:cNvSpPr/>
          <p:nvPr/>
        </p:nvSpPr>
        <p:spPr>
          <a:xfrm>
            <a:off x="5418108" y="293431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3" name="Rectángulo 222">
            <a:extLst>
              <a:ext uri="{FF2B5EF4-FFF2-40B4-BE49-F238E27FC236}">
                <a16:creationId xmlns:a16="http://schemas.microsoft.com/office/drawing/2014/main" id="{37CB5695-ED13-1793-63C1-79C0BDA9CC9B}"/>
              </a:ext>
            </a:extLst>
          </p:cNvPr>
          <p:cNvSpPr/>
          <p:nvPr/>
        </p:nvSpPr>
        <p:spPr>
          <a:xfrm>
            <a:off x="5719272" y="292497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4" name="Rectángulo 223">
            <a:extLst>
              <a:ext uri="{FF2B5EF4-FFF2-40B4-BE49-F238E27FC236}">
                <a16:creationId xmlns:a16="http://schemas.microsoft.com/office/drawing/2014/main" id="{9F3BE4D3-33C0-65BE-5175-F933FF6EC4FB}"/>
              </a:ext>
            </a:extLst>
          </p:cNvPr>
          <p:cNvSpPr/>
          <p:nvPr/>
        </p:nvSpPr>
        <p:spPr>
          <a:xfrm>
            <a:off x="5585052" y="281789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5" name="Rectángulo 224">
            <a:extLst>
              <a:ext uri="{FF2B5EF4-FFF2-40B4-BE49-F238E27FC236}">
                <a16:creationId xmlns:a16="http://schemas.microsoft.com/office/drawing/2014/main" id="{A9C9F0EA-36EB-957E-97CE-56F58896DB60}"/>
              </a:ext>
            </a:extLst>
          </p:cNvPr>
          <p:cNvSpPr/>
          <p:nvPr/>
        </p:nvSpPr>
        <p:spPr>
          <a:xfrm>
            <a:off x="5891827" y="277227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6" name="Rectángulo 225">
            <a:extLst>
              <a:ext uri="{FF2B5EF4-FFF2-40B4-BE49-F238E27FC236}">
                <a16:creationId xmlns:a16="http://schemas.microsoft.com/office/drawing/2014/main" id="{B0C80A5E-65B1-5762-1383-BE5EB387C1EF}"/>
              </a:ext>
            </a:extLst>
          </p:cNvPr>
          <p:cNvSpPr/>
          <p:nvPr/>
        </p:nvSpPr>
        <p:spPr>
          <a:xfrm>
            <a:off x="5847372" y="296600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7" name="Rectángulo 226">
            <a:extLst>
              <a:ext uri="{FF2B5EF4-FFF2-40B4-BE49-F238E27FC236}">
                <a16:creationId xmlns:a16="http://schemas.microsoft.com/office/drawing/2014/main" id="{1D96A315-B244-0F24-3CAD-47444385FB3D}"/>
              </a:ext>
            </a:extLst>
          </p:cNvPr>
          <p:cNvSpPr/>
          <p:nvPr/>
        </p:nvSpPr>
        <p:spPr>
          <a:xfrm>
            <a:off x="4720789" y="386498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R162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8" name="Rectángulo 227">
            <a:extLst>
              <a:ext uri="{FF2B5EF4-FFF2-40B4-BE49-F238E27FC236}">
                <a16:creationId xmlns:a16="http://schemas.microsoft.com/office/drawing/2014/main" id="{225F3362-FE85-C5BB-4A80-692F64CDFC75}"/>
              </a:ext>
            </a:extLst>
          </p:cNvPr>
          <p:cNvSpPr/>
          <p:nvPr/>
        </p:nvSpPr>
        <p:spPr>
          <a:xfrm>
            <a:off x="4733489" y="408969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R163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9" name="Rectángulo 228">
            <a:extLst>
              <a:ext uri="{FF2B5EF4-FFF2-40B4-BE49-F238E27FC236}">
                <a16:creationId xmlns:a16="http://schemas.microsoft.com/office/drawing/2014/main" id="{E7418528-01A2-AA8B-490F-7BCA47941833}"/>
              </a:ext>
            </a:extLst>
          </p:cNvPr>
          <p:cNvSpPr/>
          <p:nvPr/>
        </p:nvSpPr>
        <p:spPr>
          <a:xfrm>
            <a:off x="4917079" y="387927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C16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Rectángulo 229">
            <a:extLst>
              <a:ext uri="{FF2B5EF4-FFF2-40B4-BE49-F238E27FC236}">
                <a16:creationId xmlns:a16="http://schemas.microsoft.com/office/drawing/2014/main" id="{1C7D426C-73F8-0E60-1919-609AC07D16D6}"/>
              </a:ext>
            </a:extLst>
          </p:cNvPr>
          <p:cNvSpPr/>
          <p:nvPr/>
        </p:nvSpPr>
        <p:spPr>
          <a:xfrm>
            <a:off x="4935063" y="411239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R75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1" name="Rectángulo 230">
            <a:extLst>
              <a:ext uri="{FF2B5EF4-FFF2-40B4-BE49-F238E27FC236}">
                <a16:creationId xmlns:a16="http://schemas.microsoft.com/office/drawing/2014/main" id="{4603DFAF-20C4-7953-2350-EDFC0D4FDA30}"/>
              </a:ext>
            </a:extLst>
          </p:cNvPr>
          <p:cNvSpPr/>
          <p:nvPr/>
        </p:nvSpPr>
        <p:spPr>
          <a:xfrm>
            <a:off x="5240210" y="399846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2" name="Rectángulo 231">
            <a:extLst>
              <a:ext uri="{FF2B5EF4-FFF2-40B4-BE49-F238E27FC236}">
                <a16:creationId xmlns:a16="http://schemas.microsoft.com/office/drawing/2014/main" id="{94EE9187-4ABB-E9EB-6767-0934CBE7A1E5}"/>
              </a:ext>
            </a:extLst>
          </p:cNvPr>
          <p:cNvSpPr/>
          <p:nvPr/>
        </p:nvSpPr>
        <p:spPr>
          <a:xfrm>
            <a:off x="5089120" y="402310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3" name="Rectángulo 232">
            <a:extLst>
              <a:ext uri="{FF2B5EF4-FFF2-40B4-BE49-F238E27FC236}">
                <a16:creationId xmlns:a16="http://schemas.microsoft.com/office/drawing/2014/main" id="{2A026849-1A0B-7AAE-E7A9-20668D6C0BF8}"/>
              </a:ext>
            </a:extLst>
          </p:cNvPr>
          <p:cNvSpPr/>
          <p:nvPr/>
        </p:nvSpPr>
        <p:spPr>
          <a:xfrm>
            <a:off x="5444964" y="391080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R76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4" name="Rectángulo 233">
            <a:extLst>
              <a:ext uri="{FF2B5EF4-FFF2-40B4-BE49-F238E27FC236}">
                <a16:creationId xmlns:a16="http://schemas.microsoft.com/office/drawing/2014/main" id="{5FF9045F-BDBD-AFC6-C2B6-E357023C8768}"/>
              </a:ext>
            </a:extLst>
          </p:cNvPr>
          <p:cNvSpPr/>
          <p:nvPr/>
        </p:nvSpPr>
        <p:spPr>
          <a:xfrm>
            <a:off x="5438425" y="40745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C15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5" name="Rectángulo 234">
            <a:extLst>
              <a:ext uri="{FF2B5EF4-FFF2-40B4-BE49-F238E27FC236}">
                <a16:creationId xmlns:a16="http://schemas.microsoft.com/office/drawing/2014/main" id="{534AD261-C22D-8B2F-569F-81F530592CCA}"/>
              </a:ext>
            </a:extLst>
          </p:cNvPr>
          <p:cNvSpPr/>
          <p:nvPr/>
        </p:nvSpPr>
        <p:spPr>
          <a:xfrm>
            <a:off x="5719272" y="406454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6" name="Rectángulo 235">
            <a:extLst>
              <a:ext uri="{FF2B5EF4-FFF2-40B4-BE49-F238E27FC236}">
                <a16:creationId xmlns:a16="http://schemas.microsoft.com/office/drawing/2014/main" id="{CBF555B4-CAEC-501E-43E3-361BF1B67C0E}"/>
              </a:ext>
            </a:extLst>
          </p:cNvPr>
          <p:cNvSpPr/>
          <p:nvPr/>
        </p:nvSpPr>
        <p:spPr>
          <a:xfrm>
            <a:off x="5585052" y="395746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DV18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7" name="Rectángulo 236">
            <a:extLst>
              <a:ext uri="{FF2B5EF4-FFF2-40B4-BE49-F238E27FC236}">
                <a16:creationId xmlns:a16="http://schemas.microsoft.com/office/drawing/2014/main" id="{2CC5049E-2204-3F13-C58E-3997D75B3E3C}"/>
              </a:ext>
            </a:extLst>
          </p:cNvPr>
          <p:cNvSpPr/>
          <p:nvPr/>
        </p:nvSpPr>
        <p:spPr>
          <a:xfrm>
            <a:off x="5910877" y="389174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R57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8" name="Rectángulo 237">
            <a:extLst>
              <a:ext uri="{FF2B5EF4-FFF2-40B4-BE49-F238E27FC236}">
                <a16:creationId xmlns:a16="http://schemas.microsoft.com/office/drawing/2014/main" id="{D3BEAE7C-6E23-4106-C573-33623BC2C18D}"/>
              </a:ext>
            </a:extLst>
          </p:cNvPr>
          <p:cNvSpPr/>
          <p:nvPr/>
        </p:nvSpPr>
        <p:spPr>
          <a:xfrm>
            <a:off x="5847372" y="410556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9" name="Rectángulo 238">
            <a:extLst>
              <a:ext uri="{FF2B5EF4-FFF2-40B4-BE49-F238E27FC236}">
                <a16:creationId xmlns:a16="http://schemas.microsoft.com/office/drawing/2014/main" id="{2879F27B-14D5-FCD6-5A20-42C9FAE2158C}"/>
              </a:ext>
            </a:extLst>
          </p:cNvPr>
          <p:cNvSpPr/>
          <p:nvPr/>
        </p:nvSpPr>
        <p:spPr>
          <a:xfrm>
            <a:off x="4743868" y="498557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R193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0" name="Rectángulo 239">
            <a:extLst>
              <a:ext uri="{FF2B5EF4-FFF2-40B4-BE49-F238E27FC236}">
                <a16:creationId xmlns:a16="http://schemas.microsoft.com/office/drawing/2014/main" id="{5F1FBB4C-44FE-A6D2-3A3D-4631F394759E}"/>
              </a:ext>
            </a:extLst>
          </p:cNvPr>
          <p:cNvSpPr/>
          <p:nvPr/>
        </p:nvSpPr>
        <p:spPr>
          <a:xfrm>
            <a:off x="4756568" y="521027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R194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1" name="Rectángulo 240">
            <a:extLst>
              <a:ext uri="{FF2B5EF4-FFF2-40B4-BE49-F238E27FC236}">
                <a16:creationId xmlns:a16="http://schemas.microsoft.com/office/drawing/2014/main" id="{DF7816BC-C409-77CF-0C64-E2F52CF92965}"/>
              </a:ext>
            </a:extLst>
          </p:cNvPr>
          <p:cNvSpPr/>
          <p:nvPr/>
        </p:nvSpPr>
        <p:spPr>
          <a:xfrm>
            <a:off x="4940158" y="499985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C24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2" name="Rectángulo 241">
            <a:extLst>
              <a:ext uri="{FF2B5EF4-FFF2-40B4-BE49-F238E27FC236}">
                <a16:creationId xmlns:a16="http://schemas.microsoft.com/office/drawing/2014/main" id="{7F06047B-A306-AAC5-0102-10F45608BBE6}"/>
              </a:ext>
            </a:extLst>
          </p:cNvPr>
          <p:cNvSpPr/>
          <p:nvPr/>
        </p:nvSpPr>
        <p:spPr>
          <a:xfrm>
            <a:off x="4958142" y="523297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R98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3" name="Rectángulo 242">
            <a:extLst>
              <a:ext uri="{FF2B5EF4-FFF2-40B4-BE49-F238E27FC236}">
                <a16:creationId xmlns:a16="http://schemas.microsoft.com/office/drawing/2014/main" id="{3D1EBB65-B1FB-9A9B-25EB-83DEC87290CD}"/>
              </a:ext>
            </a:extLst>
          </p:cNvPr>
          <p:cNvSpPr/>
          <p:nvPr/>
        </p:nvSpPr>
        <p:spPr>
          <a:xfrm>
            <a:off x="5263289" y="511904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4" name="Rectángulo 243">
            <a:extLst>
              <a:ext uri="{FF2B5EF4-FFF2-40B4-BE49-F238E27FC236}">
                <a16:creationId xmlns:a16="http://schemas.microsoft.com/office/drawing/2014/main" id="{0705E772-3699-A207-C63E-96378E9496CB}"/>
              </a:ext>
            </a:extLst>
          </p:cNvPr>
          <p:cNvSpPr/>
          <p:nvPr/>
        </p:nvSpPr>
        <p:spPr>
          <a:xfrm>
            <a:off x="5112199" y="514368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DV30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5" name="Rectángulo 244">
            <a:extLst>
              <a:ext uri="{FF2B5EF4-FFF2-40B4-BE49-F238E27FC236}">
                <a16:creationId xmlns:a16="http://schemas.microsoft.com/office/drawing/2014/main" id="{F4535DF4-0389-4B85-CCE2-702DE6340AE9}"/>
              </a:ext>
            </a:extLst>
          </p:cNvPr>
          <p:cNvSpPr/>
          <p:nvPr/>
        </p:nvSpPr>
        <p:spPr>
          <a:xfrm>
            <a:off x="5468043" y="503138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R99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6" name="Rectángulo 245">
            <a:extLst>
              <a:ext uri="{FF2B5EF4-FFF2-40B4-BE49-F238E27FC236}">
                <a16:creationId xmlns:a16="http://schemas.microsoft.com/office/drawing/2014/main" id="{0D1515AC-1645-9B55-ADA2-B33747B4321C}"/>
              </a:ext>
            </a:extLst>
          </p:cNvPr>
          <p:cNvSpPr/>
          <p:nvPr/>
        </p:nvSpPr>
        <p:spPr>
          <a:xfrm>
            <a:off x="5439407" y="51913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7" name="Rectángulo 246">
            <a:extLst>
              <a:ext uri="{FF2B5EF4-FFF2-40B4-BE49-F238E27FC236}">
                <a16:creationId xmlns:a16="http://schemas.microsoft.com/office/drawing/2014/main" id="{711CFF05-19AB-E84A-F1B5-7B0FF6355DF1}"/>
              </a:ext>
            </a:extLst>
          </p:cNvPr>
          <p:cNvSpPr/>
          <p:nvPr/>
        </p:nvSpPr>
        <p:spPr>
          <a:xfrm>
            <a:off x="5742351" y="518512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8" name="Rectángulo 247">
            <a:extLst>
              <a:ext uri="{FF2B5EF4-FFF2-40B4-BE49-F238E27FC236}">
                <a16:creationId xmlns:a16="http://schemas.microsoft.com/office/drawing/2014/main" id="{561F72A9-8718-0E6D-6A48-530B7E19EECE}"/>
              </a:ext>
            </a:extLst>
          </p:cNvPr>
          <p:cNvSpPr/>
          <p:nvPr/>
        </p:nvSpPr>
        <p:spPr>
          <a:xfrm>
            <a:off x="5608131" y="507804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DV28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9" name="Rectángulo 248">
            <a:extLst>
              <a:ext uri="{FF2B5EF4-FFF2-40B4-BE49-F238E27FC236}">
                <a16:creationId xmlns:a16="http://schemas.microsoft.com/office/drawing/2014/main" id="{71E0400F-7ECA-3E2B-9F13-692165084C88}"/>
              </a:ext>
            </a:extLst>
          </p:cNvPr>
          <p:cNvSpPr/>
          <p:nvPr/>
        </p:nvSpPr>
        <p:spPr>
          <a:xfrm>
            <a:off x="5914906" y="501337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R100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0" name="Rectángulo 249">
            <a:extLst>
              <a:ext uri="{FF2B5EF4-FFF2-40B4-BE49-F238E27FC236}">
                <a16:creationId xmlns:a16="http://schemas.microsoft.com/office/drawing/2014/main" id="{BF18BBF0-B854-91A0-2682-7C724CDFAACA}"/>
              </a:ext>
            </a:extLst>
          </p:cNvPr>
          <p:cNvSpPr/>
          <p:nvPr/>
        </p:nvSpPr>
        <p:spPr>
          <a:xfrm>
            <a:off x="5927601" y="515312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1" name="Rectángulo 250">
            <a:extLst>
              <a:ext uri="{FF2B5EF4-FFF2-40B4-BE49-F238E27FC236}">
                <a16:creationId xmlns:a16="http://schemas.microsoft.com/office/drawing/2014/main" id="{1DEFFF78-0D47-B275-D95B-78EF34A1753F}"/>
              </a:ext>
            </a:extLst>
          </p:cNvPr>
          <p:cNvSpPr/>
          <p:nvPr/>
        </p:nvSpPr>
        <p:spPr>
          <a:xfrm>
            <a:off x="7071167" y="185451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2" name="Rectángulo 251">
            <a:extLst>
              <a:ext uri="{FF2B5EF4-FFF2-40B4-BE49-F238E27FC236}">
                <a16:creationId xmlns:a16="http://schemas.microsoft.com/office/drawing/2014/main" id="{5616D977-78E1-E3BE-886A-41818FD1E1AD}"/>
              </a:ext>
            </a:extLst>
          </p:cNvPr>
          <p:cNvSpPr/>
          <p:nvPr/>
        </p:nvSpPr>
        <p:spPr>
          <a:xfrm>
            <a:off x="7054498" y="198691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3" name="Rectángulo 252">
            <a:extLst>
              <a:ext uri="{FF2B5EF4-FFF2-40B4-BE49-F238E27FC236}">
                <a16:creationId xmlns:a16="http://schemas.microsoft.com/office/drawing/2014/main" id="{2EAB1F2A-379F-636A-AD4D-CB2B9C3E097C}"/>
              </a:ext>
            </a:extLst>
          </p:cNvPr>
          <p:cNvSpPr/>
          <p:nvPr/>
        </p:nvSpPr>
        <p:spPr>
          <a:xfrm>
            <a:off x="7029639" y="214824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4" name="Rectángulo 253">
            <a:extLst>
              <a:ext uri="{FF2B5EF4-FFF2-40B4-BE49-F238E27FC236}">
                <a16:creationId xmlns:a16="http://schemas.microsoft.com/office/drawing/2014/main" id="{87F4C06A-AC33-5D8E-E782-FD85B3A3A757}"/>
              </a:ext>
            </a:extLst>
          </p:cNvPr>
          <p:cNvSpPr/>
          <p:nvPr/>
        </p:nvSpPr>
        <p:spPr>
          <a:xfrm>
            <a:off x="7041219" y="226386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5" name="Rectángulo 254">
            <a:extLst>
              <a:ext uri="{FF2B5EF4-FFF2-40B4-BE49-F238E27FC236}">
                <a16:creationId xmlns:a16="http://schemas.microsoft.com/office/drawing/2014/main" id="{20151358-B73F-8F5E-BB77-12254A7D906A}"/>
              </a:ext>
            </a:extLst>
          </p:cNvPr>
          <p:cNvSpPr/>
          <p:nvPr/>
        </p:nvSpPr>
        <p:spPr>
          <a:xfrm>
            <a:off x="7043600" y="237799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6" name="Rectángulo 255">
            <a:extLst>
              <a:ext uri="{FF2B5EF4-FFF2-40B4-BE49-F238E27FC236}">
                <a16:creationId xmlns:a16="http://schemas.microsoft.com/office/drawing/2014/main" id="{A4C5F608-1E01-4443-7627-E38C4BCA23DB}"/>
              </a:ext>
            </a:extLst>
          </p:cNvPr>
          <p:cNvSpPr/>
          <p:nvPr/>
        </p:nvSpPr>
        <p:spPr>
          <a:xfrm>
            <a:off x="7048467" y="247894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7" name="Rectángulo 256">
            <a:extLst>
              <a:ext uri="{FF2B5EF4-FFF2-40B4-BE49-F238E27FC236}">
                <a16:creationId xmlns:a16="http://schemas.microsoft.com/office/drawing/2014/main" id="{7184CA8D-DED9-E543-901F-E9F11A05F24F}"/>
              </a:ext>
            </a:extLst>
          </p:cNvPr>
          <p:cNvSpPr/>
          <p:nvPr/>
        </p:nvSpPr>
        <p:spPr>
          <a:xfrm>
            <a:off x="7295004" y="190118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8" name="Rectángulo 257">
            <a:extLst>
              <a:ext uri="{FF2B5EF4-FFF2-40B4-BE49-F238E27FC236}">
                <a16:creationId xmlns:a16="http://schemas.microsoft.com/office/drawing/2014/main" id="{1EC9FD3E-840A-5833-8B45-892677CA55DD}"/>
              </a:ext>
            </a:extLst>
          </p:cNvPr>
          <p:cNvSpPr/>
          <p:nvPr/>
        </p:nvSpPr>
        <p:spPr>
          <a:xfrm>
            <a:off x="7295004" y="201739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9" name="Rectángulo 258">
            <a:extLst>
              <a:ext uri="{FF2B5EF4-FFF2-40B4-BE49-F238E27FC236}">
                <a16:creationId xmlns:a16="http://schemas.microsoft.com/office/drawing/2014/main" id="{D6F90890-FA8F-4640-0458-248950E76409}"/>
              </a:ext>
            </a:extLst>
          </p:cNvPr>
          <p:cNvSpPr/>
          <p:nvPr/>
        </p:nvSpPr>
        <p:spPr>
          <a:xfrm>
            <a:off x="7294405" y="219349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OP15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0" name="Rectángulo 259">
            <a:extLst>
              <a:ext uri="{FF2B5EF4-FFF2-40B4-BE49-F238E27FC236}">
                <a16:creationId xmlns:a16="http://schemas.microsoft.com/office/drawing/2014/main" id="{CF373DF8-E6E1-0610-5F7A-83C9C47CC2B6}"/>
              </a:ext>
            </a:extLst>
          </p:cNvPr>
          <p:cNvSpPr/>
          <p:nvPr/>
        </p:nvSpPr>
        <p:spPr>
          <a:xfrm>
            <a:off x="7292623" y="241113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OP16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1" name="Rectángulo 260">
            <a:extLst>
              <a:ext uri="{FF2B5EF4-FFF2-40B4-BE49-F238E27FC236}">
                <a16:creationId xmlns:a16="http://schemas.microsoft.com/office/drawing/2014/main" id="{EF8907EA-999A-757D-C6EA-09438F2BABFA}"/>
              </a:ext>
            </a:extLst>
          </p:cNvPr>
          <p:cNvSpPr/>
          <p:nvPr/>
        </p:nvSpPr>
        <p:spPr>
          <a:xfrm rot="16200000">
            <a:off x="7558020" y="191491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2" name="Rectángulo 261">
            <a:extLst>
              <a:ext uri="{FF2B5EF4-FFF2-40B4-BE49-F238E27FC236}">
                <a16:creationId xmlns:a16="http://schemas.microsoft.com/office/drawing/2014/main" id="{7BEB86B2-0DA2-E98D-4077-AFB63ED75AD3}"/>
              </a:ext>
            </a:extLst>
          </p:cNvPr>
          <p:cNvSpPr/>
          <p:nvPr/>
        </p:nvSpPr>
        <p:spPr>
          <a:xfrm rot="16200000">
            <a:off x="7555640" y="204891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R69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3" name="Rectángulo 262">
            <a:extLst>
              <a:ext uri="{FF2B5EF4-FFF2-40B4-BE49-F238E27FC236}">
                <a16:creationId xmlns:a16="http://schemas.microsoft.com/office/drawing/2014/main" id="{3B1CE458-20A6-4AED-C215-F596D9C99071}"/>
              </a:ext>
            </a:extLst>
          </p:cNvPr>
          <p:cNvSpPr/>
          <p:nvPr/>
        </p:nvSpPr>
        <p:spPr>
          <a:xfrm rot="16200000">
            <a:off x="7493566" y="224504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4" name="Rectángulo 263">
            <a:extLst>
              <a:ext uri="{FF2B5EF4-FFF2-40B4-BE49-F238E27FC236}">
                <a16:creationId xmlns:a16="http://schemas.microsoft.com/office/drawing/2014/main" id="{27723CCB-BACA-403F-F15E-FFD7A95DD51A}"/>
              </a:ext>
            </a:extLst>
          </p:cNvPr>
          <p:cNvSpPr/>
          <p:nvPr/>
        </p:nvSpPr>
        <p:spPr>
          <a:xfrm rot="16200000">
            <a:off x="7548334" y="247036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C118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5" name="Rectángulo 264">
            <a:extLst>
              <a:ext uri="{FF2B5EF4-FFF2-40B4-BE49-F238E27FC236}">
                <a16:creationId xmlns:a16="http://schemas.microsoft.com/office/drawing/2014/main" id="{80E18E50-F233-E5AE-3687-BEDB869923ED}"/>
              </a:ext>
            </a:extLst>
          </p:cNvPr>
          <p:cNvSpPr/>
          <p:nvPr/>
        </p:nvSpPr>
        <p:spPr>
          <a:xfrm>
            <a:off x="7506934" y="236054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R72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6" name="Rectángulo 265">
            <a:extLst>
              <a:ext uri="{FF2B5EF4-FFF2-40B4-BE49-F238E27FC236}">
                <a16:creationId xmlns:a16="http://schemas.microsoft.com/office/drawing/2014/main" id="{542D0A9E-5DBC-95EC-B6C9-306D5F0E221B}"/>
              </a:ext>
            </a:extLst>
          </p:cNvPr>
          <p:cNvSpPr/>
          <p:nvPr/>
        </p:nvSpPr>
        <p:spPr>
          <a:xfrm>
            <a:off x="7716485" y="195112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R73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7" name="Rectángulo 266">
            <a:extLst>
              <a:ext uri="{FF2B5EF4-FFF2-40B4-BE49-F238E27FC236}">
                <a16:creationId xmlns:a16="http://schemas.microsoft.com/office/drawing/2014/main" id="{B99F2307-BF39-63FC-40CA-7F97B5FE5C29}"/>
              </a:ext>
            </a:extLst>
          </p:cNvPr>
          <p:cNvSpPr/>
          <p:nvPr/>
        </p:nvSpPr>
        <p:spPr>
          <a:xfrm>
            <a:off x="7633987" y="211527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R70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8" name="Rectángulo 267">
            <a:extLst>
              <a:ext uri="{FF2B5EF4-FFF2-40B4-BE49-F238E27FC236}">
                <a16:creationId xmlns:a16="http://schemas.microsoft.com/office/drawing/2014/main" id="{B9E10007-5472-977A-F3CA-15BDCE1E2689}"/>
              </a:ext>
            </a:extLst>
          </p:cNvPr>
          <p:cNvSpPr/>
          <p:nvPr/>
        </p:nvSpPr>
        <p:spPr>
          <a:xfrm>
            <a:off x="7633142" y="222129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R71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9" name="Rectángulo 268">
            <a:extLst>
              <a:ext uri="{FF2B5EF4-FFF2-40B4-BE49-F238E27FC236}">
                <a16:creationId xmlns:a16="http://schemas.microsoft.com/office/drawing/2014/main" id="{01AABAD1-F1E9-4086-9557-D27A7AC04551}"/>
              </a:ext>
            </a:extLst>
          </p:cNvPr>
          <p:cNvSpPr/>
          <p:nvPr/>
        </p:nvSpPr>
        <p:spPr>
          <a:xfrm>
            <a:off x="7771520" y="223100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0" name="Rectángulo 269">
            <a:extLst>
              <a:ext uri="{FF2B5EF4-FFF2-40B4-BE49-F238E27FC236}">
                <a16:creationId xmlns:a16="http://schemas.microsoft.com/office/drawing/2014/main" id="{687332C1-5B76-8080-92C1-48BA2E47755A}"/>
              </a:ext>
            </a:extLst>
          </p:cNvPr>
          <p:cNvSpPr/>
          <p:nvPr/>
        </p:nvSpPr>
        <p:spPr>
          <a:xfrm>
            <a:off x="7921539" y="221215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1" name="Rectángulo 270">
            <a:extLst>
              <a:ext uri="{FF2B5EF4-FFF2-40B4-BE49-F238E27FC236}">
                <a16:creationId xmlns:a16="http://schemas.microsoft.com/office/drawing/2014/main" id="{0AAB4E11-8EDC-D621-6FDD-24E9C2D4E38E}"/>
              </a:ext>
            </a:extLst>
          </p:cNvPr>
          <p:cNvSpPr/>
          <p:nvPr/>
        </p:nvSpPr>
        <p:spPr>
          <a:xfrm>
            <a:off x="7921940" y="198691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D21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2" name="Rectángulo 271">
            <a:extLst>
              <a:ext uri="{FF2B5EF4-FFF2-40B4-BE49-F238E27FC236}">
                <a16:creationId xmlns:a16="http://schemas.microsoft.com/office/drawing/2014/main" id="{8F72996D-EB9C-EDDA-C6B3-4138BD65815E}"/>
              </a:ext>
            </a:extLst>
          </p:cNvPr>
          <p:cNvSpPr/>
          <p:nvPr/>
        </p:nvSpPr>
        <p:spPr>
          <a:xfrm>
            <a:off x="7779065" y="242835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3" name="Rectángulo 272">
            <a:extLst>
              <a:ext uri="{FF2B5EF4-FFF2-40B4-BE49-F238E27FC236}">
                <a16:creationId xmlns:a16="http://schemas.microsoft.com/office/drawing/2014/main" id="{AF870552-17E2-4D16-9BC7-DBC24B2AB408}"/>
              </a:ext>
            </a:extLst>
          </p:cNvPr>
          <p:cNvSpPr/>
          <p:nvPr/>
        </p:nvSpPr>
        <p:spPr>
          <a:xfrm>
            <a:off x="8097752" y="220844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4" name="Rectángulo 273">
            <a:extLst>
              <a:ext uri="{FF2B5EF4-FFF2-40B4-BE49-F238E27FC236}">
                <a16:creationId xmlns:a16="http://schemas.microsoft.com/office/drawing/2014/main" id="{F00DC7BC-2393-2481-B269-94548DEA4A41}"/>
              </a:ext>
            </a:extLst>
          </p:cNvPr>
          <p:cNvSpPr/>
          <p:nvPr/>
        </p:nvSpPr>
        <p:spPr>
          <a:xfrm>
            <a:off x="8105297" y="240578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D22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5" name="Rectángulo 274">
            <a:extLst>
              <a:ext uri="{FF2B5EF4-FFF2-40B4-BE49-F238E27FC236}">
                <a16:creationId xmlns:a16="http://schemas.microsoft.com/office/drawing/2014/main" id="{7A1BA4FF-E62A-6C88-53B9-D10AD3E485BD}"/>
              </a:ext>
            </a:extLst>
          </p:cNvPr>
          <p:cNvSpPr/>
          <p:nvPr/>
        </p:nvSpPr>
        <p:spPr>
          <a:xfrm>
            <a:off x="8049860" y="259914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R74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6" name="Rectángulo 275">
            <a:extLst>
              <a:ext uri="{FF2B5EF4-FFF2-40B4-BE49-F238E27FC236}">
                <a16:creationId xmlns:a16="http://schemas.microsoft.com/office/drawing/2014/main" id="{7DE99F8A-6700-3822-C01A-D2F3213045B4}"/>
              </a:ext>
            </a:extLst>
          </p:cNvPr>
          <p:cNvSpPr/>
          <p:nvPr/>
        </p:nvSpPr>
        <p:spPr>
          <a:xfrm>
            <a:off x="7240925" y="268244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U1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7" name="Rectángulo 276">
            <a:extLst>
              <a:ext uri="{FF2B5EF4-FFF2-40B4-BE49-F238E27FC236}">
                <a16:creationId xmlns:a16="http://schemas.microsoft.com/office/drawing/2014/main" id="{3ED74598-942D-003C-9D10-4C97294D5017}"/>
              </a:ext>
            </a:extLst>
          </p:cNvPr>
          <p:cNvSpPr/>
          <p:nvPr/>
        </p:nvSpPr>
        <p:spPr>
          <a:xfrm>
            <a:off x="6991876" y="289145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C49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8" name="Rectángulo 277">
            <a:extLst>
              <a:ext uri="{FF2B5EF4-FFF2-40B4-BE49-F238E27FC236}">
                <a16:creationId xmlns:a16="http://schemas.microsoft.com/office/drawing/2014/main" id="{DA8ABBD0-7DE3-9AD7-36EE-B894188EF2AE}"/>
              </a:ext>
            </a:extLst>
          </p:cNvPr>
          <p:cNvSpPr/>
          <p:nvPr/>
        </p:nvSpPr>
        <p:spPr>
          <a:xfrm>
            <a:off x="6953723" y="315033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R82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9" name="Rectángulo 278">
            <a:extLst>
              <a:ext uri="{FF2B5EF4-FFF2-40B4-BE49-F238E27FC236}">
                <a16:creationId xmlns:a16="http://schemas.microsoft.com/office/drawing/2014/main" id="{26DC29AB-65DF-7089-3724-D6AD0B1ABC28}"/>
              </a:ext>
            </a:extLst>
          </p:cNvPr>
          <p:cNvSpPr/>
          <p:nvPr/>
        </p:nvSpPr>
        <p:spPr>
          <a:xfrm>
            <a:off x="7039248" y="321477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R84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0" name="Rectángulo 279">
            <a:extLst>
              <a:ext uri="{FF2B5EF4-FFF2-40B4-BE49-F238E27FC236}">
                <a16:creationId xmlns:a16="http://schemas.microsoft.com/office/drawing/2014/main" id="{E13F0385-AC56-DC07-87D1-B8BB48D783C7}"/>
              </a:ext>
            </a:extLst>
          </p:cNvPr>
          <p:cNvSpPr/>
          <p:nvPr/>
        </p:nvSpPr>
        <p:spPr>
          <a:xfrm>
            <a:off x="7050828" y="333039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R85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1" name="Rectángulo 280">
            <a:extLst>
              <a:ext uri="{FF2B5EF4-FFF2-40B4-BE49-F238E27FC236}">
                <a16:creationId xmlns:a16="http://schemas.microsoft.com/office/drawing/2014/main" id="{7E4AB1B8-BC7E-404E-5591-D44988038D75}"/>
              </a:ext>
            </a:extLst>
          </p:cNvPr>
          <p:cNvSpPr/>
          <p:nvPr/>
        </p:nvSpPr>
        <p:spPr>
          <a:xfrm>
            <a:off x="7053209" y="344452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R86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2" name="Rectángulo 281">
            <a:extLst>
              <a:ext uri="{FF2B5EF4-FFF2-40B4-BE49-F238E27FC236}">
                <a16:creationId xmlns:a16="http://schemas.microsoft.com/office/drawing/2014/main" id="{AABC7D50-4A30-B2CE-58E1-5C177B2D23B4}"/>
              </a:ext>
            </a:extLst>
          </p:cNvPr>
          <p:cNvSpPr/>
          <p:nvPr/>
        </p:nvSpPr>
        <p:spPr>
          <a:xfrm>
            <a:off x="7051726" y="354547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R87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3" name="Rectángulo 282">
            <a:extLst>
              <a:ext uri="{FF2B5EF4-FFF2-40B4-BE49-F238E27FC236}">
                <a16:creationId xmlns:a16="http://schemas.microsoft.com/office/drawing/2014/main" id="{106E9AF9-B35E-4591-00C6-C50BB03F2E0E}"/>
              </a:ext>
            </a:extLst>
          </p:cNvPr>
          <p:cNvSpPr/>
          <p:nvPr/>
        </p:nvSpPr>
        <p:spPr>
          <a:xfrm>
            <a:off x="7310203" y="294878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4" name="Rectángulo 283">
            <a:extLst>
              <a:ext uri="{FF2B5EF4-FFF2-40B4-BE49-F238E27FC236}">
                <a16:creationId xmlns:a16="http://schemas.microsoft.com/office/drawing/2014/main" id="{EFFD05AB-D9B9-09AC-B5EA-92AEAAEFD0AD}"/>
              </a:ext>
            </a:extLst>
          </p:cNvPr>
          <p:cNvSpPr/>
          <p:nvPr/>
        </p:nvSpPr>
        <p:spPr>
          <a:xfrm>
            <a:off x="7310203" y="306460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5" name="Rectángulo 284">
            <a:extLst>
              <a:ext uri="{FF2B5EF4-FFF2-40B4-BE49-F238E27FC236}">
                <a16:creationId xmlns:a16="http://schemas.microsoft.com/office/drawing/2014/main" id="{7D34EF59-203C-E92B-0DD5-CC1829341633}"/>
              </a:ext>
            </a:extLst>
          </p:cNvPr>
          <p:cNvSpPr/>
          <p:nvPr/>
        </p:nvSpPr>
        <p:spPr>
          <a:xfrm>
            <a:off x="7310203" y="318382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6" name="Rectángulo 285">
            <a:extLst>
              <a:ext uri="{FF2B5EF4-FFF2-40B4-BE49-F238E27FC236}">
                <a16:creationId xmlns:a16="http://schemas.microsoft.com/office/drawing/2014/main" id="{0CFDA849-86E7-4882-23C6-8E6C23CC70DB}"/>
              </a:ext>
            </a:extLst>
          </p:cNvPr>
          <p:cNvSpPr/>
          <p:nvPr/>
        </p:nvSpPr>
        <p:spPr>
          <a:xfrm>
            <a:off x="7310203" y="330250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7" name="Rectángulo 286">
            <a:extLst>
              <a:ext uri="{FF2B5EF4-FFF2-40B4-BE49-F238E27FC236}">
                <a16:creationId xmlns:a16="http://schemas.microsoft.com/office/drawing/2014/main" id="{BA5A8604-440D-6DEB-7689-5B112E6829A8}"/>
              </a:ext>
            </a:extLst>
          </p:cNvPr>
          <p:cNvSpPr/>
          <p:nvPr/>
        </p:nvSpPr>
        <p:spPr>
          <a:xfrm>
            <a:off x="7589854" y="295921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R88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2" name="Rectángulo 291">
            <a:extLst>
              <a:ext uri="{FF2B5EF4-FFF2-40B4-BE49-F238E27FC236}">
                <a16:creationId xmlns:a16="http://schemas.microsoft.com/office/drawing/2014/main" id="{1D5EE3E1-03A2-59CE-8F90-3CD0A411DC25}"/>
              </a:ext>
            </a:extLst>
          </p:cNvPr>
          <p:cNvSpPr/>
          <p:nvPr/>
        </p:nvSpPr>
        <p:spPr>
          <a:xfrm>
            <a:off x="7761318" y="308335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8" name="Rectángulo 297">
            <a:extLst>
              <a:ext uri="{FF2B5EF4-FFF2-40B4-BE49-F238E27FC236}">
                <a16:creationId xmlns:a16="http://schemas.microsoft.com/office/drawing/2014/main" id="{AB3D6DC4-AC75-E9C6-06B9-755F0122B487}"/>
              </a:ext>
            </a:extLst>
          </p:cNvPr>
          <p:cNvSpPr/>
          <p:nvPr/>
        </p:nvSpPr>
        <p:spPr>
          <a:xfrm>
            <a:off x="7766449" y="334167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3B7527F6-5B24-F43A-7695-757BEBBFB406}"/>
              </a:ext>
            </a:extLst>
          </p:cNvPr>
          <p:cNvSpPr/>
          <p:nvPr/>
        </p:nvSpPr>
        <p:spPr>
          <a:xfrm>
            <a:off x="8094661" y="314476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0" name="Rectángulo 299">
            <a:extLst>
              <a:ext uri="{FF2B5EF4-FFF2-40B4-BE49-F238E27FC236}">
                <a16:creationId xmlns:a16="http://schemas.microsoft.com/office/drawing/2014/main" id="{57786172-3721-F326-1D16-B91ACB6BEE6C}"/>
              </a:ext>
            </a:extLst>
          </p:cNvPr>
          <p:cNvSpPr/>
          <p:nvPr/>
        </p:nvSpPr>
        <p:spPr>
          <a:xfrm>
            <a:off x="8105381" y="335979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1" name="Rectángulo 300">
            <a:extLst>
              <a:ext uri="{FF2B5EF4-FFF2-40B4-BE49-F238E27FC236}">
                <a16:creationId xmlns:a16="http://schemas.microsoft.com/office/drawing/2014/main" id="{A7BEBB36-6E70-378F-23E3-69B8D23D01EE}"/>
              </a:ext>
            </a:extLst>
          </p:cNvPr>
          <p:cNvSpPr/>
          <p:nvPr/>
        </p:nvSpPr>
        <p:spPr>
          <a:xfrm>
            <a:off x="7995969" y="35254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R95</a:t>
            </a:r>
          </a:p>
        </p:txBody>
      </p: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B3C256DD-E422-D415-BE03-288B17034814}"/>
              </a:ext>
            </a:extLst>
          </p:cNvPr>
          <p:cNvSpPr/>
          <p:nvPr/>
        </p:nvSpPr>
        <p:spPr>
          <a:xfrm>
            <a:off x="7250534" y="376802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U2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3" name="Rectángulo 302">
            <a:extLst>
              <a:ext uri="{FF2B5EF4-FFF2-40B4-BE49-F238E27FC236}">
                <a16:creationId xmlns:a16="http://schemas.microsoft.com/office/drawing/2014/main" id="{8605E291-6ADA-E371-B51C-7D26EBA7A0CC}"/>
              </a:ext>
            </a:extLst>
          </p:cNvPr>
          <p:cNvSpPr/>
          <p:nvPr/>
        </p:nvSpPr>
        <p:spPr>
          <a:xfrm>
            <a:off x="7083898" y="315033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R83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4" name="Rectángulo 303">
            <a:extLst>
              <a:ext uri="{FF2B5EF4-FFF2-40B4-BE49-F238E27FC236}">
                <a16:creationId xmlns:a16="http://schemas.microsoft.com/office/drawing/2014/main" id="{741DA81E-ED35-8164-17D7-9FC0582A8F06}"/>
              </a:ext>
            </a:extLst>
          </p:cNvPr>
          <p:cNvSpPr/>
          <p:nvPr/>
        </p:nvSpPr>
        <p:spPr>
          <a:xfrm>
            <a:off x="7001348" y="301337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VR1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6" name="Rectángulo 305">
            <a:extLst>
              <a:ext uri="{FF2B5EF4-FFF2-40B4-BE49-F238E27FC236}">
                <a16:creationId xmlns:a16="http://schemas.microsoft.com/office/drawing/2014/main" id="{CA8E0FE1-785E-7872-3475-7BC5BAF0E56D}"/>
              </a:ext>
            </a:extLst>
          </p:cNvPr>
          <p:cNvSpPr/>
          <p:nvPr/>
        </p:nvSpPr>
        <p:spPr>
          <a:xfrm>
            <a:off x="7310203" y="342397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7" name="Rectángulo 306">
            <a:extLst>
              <a:ext uri="{FF2B5EF4-FFF2-40B4-BE49-F238E27FC236}">
                <a16:creationId xmlns:a16="http://schemas.microsoft.com/office/drawing/2014/main" id="{D0E97EBD-5B36-BE83-7DC2-3667B0161384}"/>
              </a:ext>
            </a:extLst>
          </p:cNvPr>
          <p:cNvSpPr/>
          <p:nvPr/>
        </p:nvSpPr>
        <p:spPr>
          <a:xfrm>
            <a:off x="7310203" y="353481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8" name="Rectángulo 307">
            <a:extLst>
              <a:ext uri="{FF2B5EF4-FFF2-40B4-BE49-F238E27FC236}">
                <a16:creationId xmlns:a16="http://schemas.microsoft.com/office/drawing/2014/main" id="{1DFD6D02-C196-3C74-5E7F-2C0D881307F0}"/>
              </a:ext>
            </a:extLst>
          </p:cNvPr>
          <p:cNvSpPr/>
          <p:nvPr/>
        </p:nvSpPr>
        <p:spPr>
          <a:xfrm>
            <a:off x="7587100" y="306460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R89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9" name="Rectángulo 308">
            <a:extLst>
              <a:ext uri="{FF2B5EF4-FFF2-40B4-BE49-F238E27FC236}">
                <a16:creationId xmlns:a16="http://schemas.microsoft.com/office/drawing/2014/main" id="{B06F71DE-48B0-742F-45FE-B0374DF89A88}"/>
              </a:ext>
            </a:extLst>
          </p:cNvPr>
          <p:cNvSpPr/>
          <p:nvPr/>
        </p:nvSpPr>
        <p:spPr>
          <a:xfrm>
            <a:off x="7588774" y="317656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R90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0" name="Rectángulo 309">
            <a:extLst>
              <a:ext uri="{FF2B5EF4-FFF2-40B4-BE49-F238E27FC236}">
                <a16:creationId xmlns:a16="http://schemas.microsoft.com/office/drawing/2014/main" id="{ED6FA4D0-DDBA-7A99-8506-F9C0FDA3D599}"/>
              </a:ext>
            </a:extLst>
          </p:cNvPr>
          <p:cNvSpPr/>
          <p:nvPr/>
        </p:nvSpPr>
        <p:spPr>
          <a:xfrm>
            <a:off x="7587100" y="329880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R91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1" name="Rectángulo 310">
            <a:extLst>
              <a:ext uri="{FF2B5EF4-FFF2-40B4-BE49-F238E27FC236}">
                <a16:creationId xmlns:a16="http://schemas.microsoft.com/office/drawing/2014/main" id="{2A048592-6689-7B75-654F-5FED0F888DE0}"/>
              </a:ext>
            </a:extLst>
          </p:cNvPr>
          <p:cNvSpPr/>
          <p:nvPr/>
        </p:nvSpPr>
        <p:spPr>
          <a:xfrm>
            <a:off x="7583504" y="342147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R92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2" name="Rectángulo 311">
            <a:extLst>
              <a:ext uri="{FF2B5EF4-FFF2-40B4-BE49-F238E27FC236}">
                <a16:creationId xmlns:a16="http://schemas.microsoft.com/office/drawing/2014/main" id="{1F34FB4D-8419-A04E-8ABA-ED218DB60351}"/>
              </a:ext>
            </a:extLst>
          </p:cNvPr>
          <p:cNvSpPr/>
          <p:nvPr/>
        </p:nvSpPr>
        <p:spPr>
          <a:xfrm>
            <a:off x="7583504" y="352597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R93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3" name="Rectángulo 312">
            <a:extLst>
              <a:ext uri="{FF2B5EF4-FFF2-40B4-BE49-F238E27FC236}">
                <a16:creationId xmlns:a16="http://schemas.microsoft.com/office/drawing/2014/main" id="{80B218B6-7D9F-20C3-D2BD-8F9B3E9D6088}"/>
              </a:ext>
            </a:extLst>
          </p:cNvPr>
          <p:cNvSpPr/>
          <p:nvPr/>
        </p:nvSpPr>
        <p:spPr>
          <a:xfrm>
            <a:off x="7788275" y="2844889"/>
            <a:ext cx="109390" cy="125619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4" name="Rectángulo 313">
            <a:extLst>
              <a:ext uri="{FF2B5EF4-FFF2-40B4-BE49-F238E27FC236}">
                <a16:creationId xmlns:a16="http://schemas.microsoft.com/office/drawing/2014/main" id="{083EA786-2D38-BB68-F7C9-2E7AC1B2C9F8}"/>
              </a:ext>
            </a:extLst>
          </p:cNvPr>
          <p:cNvSpPr/>
          <p:nvPr/>
        </p:nvSpPr>
        <p:spPr>
          <a:xfrm>
            <a:off x="8102915" y="285800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D7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5" name="Rectángulo 314">
            <a:extLst>
              <a:ext uri="{FF2B5EF4-FFF2-40B4-BE49-F238E27FC236}">
                <a16:creationId xmlns:a16="http://schemas.microsoft.com/office/drawing/2014/main" id="{1ECA0972-D959-ACF8-606B-ED18C72BC695}"/>
              </a:ext>
            </a:extLst>
          </p:cNvPr>
          <p:cNvSpPr/>
          <p:nvPr/>
        </p:nvSpPr>
        <p:spPr>
          <a:xfrm>
            <a:off x="8101043" y="308439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6" name="Rectángulo 315">
            <a:extLst>
              <a:ext uri="{FF2B5EF4-FFF2-40B4-BE49-F238E27FC236}">
                <a16:creationId xmlns:a16="http://schemas.microsoft.com/office/drawing/2014/main" id="{A07DB710-A510-1E90-1CF5-ACEEF6497038}"/>
              </a:ext>
            </a:extLst>
          </p:cNvPr>
          <p:cNvSpPr/>
          <p:nvPr/>
        </p:nvSpPr>
        <p:spPr>
          <a:xfrm>
            <a:off x="7770844" y="35520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7" name="Rectángulo 316">
            <a:extLst>
              <a:ext uri="{FF2B5EF4-FFF2-40B4-BE49-F238E27FC236}">
                <a16:creationId xmlns:a16="http://schemas.microsoft.com/office/drawing/2014/main" id="{275C6834-18F9-88B7-E5E3-2130EB694093}"/>
              </a:ext>
            </a:extLst>
          </p:cNvPr>
          <p:cNvSpPr/>
          <p:nvPr/>
        </p:nvSpPr>
        <p:spPr>
          <a:xfrm>
            <a:off x="6979176" y="399632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C50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8" name="Rectángulo 317">
            <a:extLst>
              <a:ext uri="{FF2B5EF4-FFF2-40B4-BE49-F238E27FC236}">
                <a16:creationId xmlns:a16="http://schemas.microsoft.com/office/drawing/2014/main" id="{91C0073F-19FF-2F3C-3FB3-6C04357B7D85}"/>
              </a:ext>
            </a:extLst>
          </p:cNvPr>
          <p:cNvSpPr/>
          <p:nvPr/>
        </p:nvSpPr>
        <p:spPr>
          <a:xfrm>
            <a:off x="6947373" y="415152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spc="-30" dirty="0">
                <a:solidFill>
                  <a:schemeClr val="tx1"/>
                </a:solidFill>
                <a:latin typeface="+mj-lt"/>
              </a:rPr>
              <a:t>R105</a:t>
            </a:r>
            <a:endParaRPr lang="es-MX" sz="5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9" name="Rectángulo 318">
            <a:extLst>
              <a:ext uri="{FF2B5EF4-FFF2-40B4-BE49-F238E27FC236}">
                <a16:creationId xmlns:a16="http://schemas.microsoft.com/office/drawing/2014/main" id="{962DCBBF-52D1-4E50-03C2-AD6B3F4A55E8}"/>
              </a:ext>
            </a:extLst>
          </p:cNvPr>
          <p:cNvSpPr/>
          <p:nvPr/>
        </p:nvSpPr>
        <p:spPr>
          <a:xfrm>
            <a:off x="7023373" y="430145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spc="-30" dirty="0">
                <a:solidFill>
                  <a:schemeClr val="tx1"/>
                </a:solidFill>
                <a:latin typeface="+mj-lt"/>
              </a:rPr>
              <a:t>R107</a:t>
            </a:r>
            <a:endParaRPr lang="es-MX" sz="6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0" name="Rectángulo 319">
            <a:extLst>
              <a:ext uri="{FF2B5EF4-FFF2-40B4-BE49-F238E27FC236}">
                <a16:creationId xmlns:a16="http://schemas.microsoft.com/office/drawing/2014/main" id="{086CA0E4-E8F7-D27B-F446-DFF832E8E8A9}"/>
              </a:ext>
            </a:extLst>
          </p:cNvPr>
          <p:cNvSpPr/>
          <p:nvPr/>
        </p:nvSpPr>
        <p:spPr>
          <a:xfrm>
            <a:off x="7028603" y="442629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spc="-30" dirty="0">
                <a:solidFill>
                  <a:schemeClr val="tx1"/>
                </a:solidFill>
                <a:latin typeface="+mj-lt"/>
              </a:rPr>
              <a:t>R108</a:t>
            </a:r>
            <a:endParaRPr lang="es-MX" sz="6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1" name="Rectángulo 320">
            <a:extLst>
              <a:ext uri="{FF2B5EF4-FFF2-40B4-BE49-F238E27FC236}">
                <a16:creationId xmlns:a16="http://schemas.microsoft.com/office/drawing/2014/main" id="{3AAFE3BC-8A25-020C-FDF7-FC6EF211BC2E}"/>
              </a:ext>
            </a:extLst>
          </p:cNvPr>
          <p:cNvSpPr/>
          <p:nvPr/>
        </p:nvSpPr>
        <p:spPr>
          <a:xfrm>
            <a:off x="7024634" y="453034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spc="-30" dirty="0">
                <a:solidFill>
                  <a:schemeClr val="tx1"/>
                </a:solidFill>
                <a:latin typeface="+mj-lt"/>
              </a:rPr>
              <a:t>R109</a:t>
            </a:r>
            <a:endParaRPr lang="es-MX" sz="6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2" name="Rectángulo 321">
            <a:extLst>
              <a:ext uri="{FF2B5EF4-FFF2-40B4-BE49-F238E27FC236}">
                <a16:creationId xmlns:a16="http://schemas.microsoft.com/office/drawing/2014/main" id="{90D40FA2-A5B2-C8B9-C720-D7C1600A9A5A}"/>
              </a:ext>
            </a:extLst>
          </p:cNvPr>
          <p:cNvSpPr/>
          <p:nvPr/>
        </p:nvSpPr>
        <p:spPr>
          <a:xfrm>
            <a:off x="7026326" y="464399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spc="-30" dirty="0">
                <a:solidFill>
                  <a:schemeClr val="tx1"/>
                </a:solidFill>
                <a:latin typeface="+mj-lt"/>
              </a:rPr>
              <a:t>R110</a:t>
            </a:r>
            <a:endParaRPr lang="es-MX" sz="6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3" name="Rectángulo 322">
            <a:extLst>
              <a:ext uri="{FF2B5EF4-FFF2-40B4-BE49-F238E27FC236}">
                <a16:creationId xmlns:a16="http://schemas.microsoft.com/office/drawing/2014/main" id="{9213C665-2DF4-358D-C34A-6A7323D4ABFC}"/>
              </a:ext>
            </a:extLst>
          </p:cNvPr>
          <p:cNvSpPr/>
          <p:nvPr/>
        </p:nvSpPr>
        <p:spPr>
          <a:xfrm>
            <a:off x="7297503" y="406000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4" name="Rectángulo 323">
            <a:extLst>
              <a:ext uri="{FF2B5EF4-FFF2-40B4-BE49-F238E27FC236}">
                <a16:creationId xmlns:a16="http://schemas.microsoft.com/office/drawing/2014/main" id="{10668B3C-C217-BED7-966B-A062B45786C8}"/>
              </a:ext>
            </a:extLst>
          </p:cNvPr>
          <p:cNvSpPr/>
          <p:nvPr/>
        </p:nvSpPr>
        <p:spPr>
          <a:xfrm>
            <a:off x="7297503" y="417582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OP10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5" name="Rectángulo 324">
            <a:extLst>
              <a:ext uri="{FF2B5EF4-FFF2-40B4-BE49-F238E27FC236}">
                <a16:creationId xmlns:a16="http://schemas.microsoft.com/office/drawing/2014/main" id="{F95AFD40-50C6-9DC2-BBA9-BC3451597325}"/>
              </a:ext>
            </a:extLst>
          </p:cNvPr>
          <p:cNvSpPr/>
          <p:nvPr/>
        </p:nvSpPr>
        <p:spPr>
          <a:xfrm>
            <a:off x="7297503" y="429504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OP11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6" name="Rectángulo 325">
            <a:extLst>
              <a:ext uri="{FF2B5EF4-FFF2-40B4-BE49-F238E27FC236}">
                <a16:creationId xmlns:a16="http://schemas.microsoft.com/office/drawing/2014/main" id="{092B85B6-7F6B-82E1-E1C2-B8B8A693E586}"/>
              </a:ext>
            </a:extLst>
          </p:cNvPr>
          <p:cNvSpPr/>
          <p:nvPr/>
        </p:nvSpPr>
        <p:spPr>
          <a:xfrm>
            <a:off x="7297503" y="441373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OP12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7" name="Rectángulo 326">
            <a:extLst>
              <a:ext uri="{FF2B5EF4-FFF2-40B4-BE49-F238E27FC236}">
                <a16:creationId xmlns:a16="http://schemas.microsoft.com/office/drawing/2014/main" id="{B63EB036-E8CB-0ED3-FDD8-CC9B76E9A6AD}"/>
              </a:ext>
            </a:extLst>
          </p:cNvPr>
          <p:cNvSpPr/>
          <p:nvPr/>
        </p:nvSpPr>
        <p:spPr>
          <a:xfrm>
            <a:off x="7577154" y="407044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8" name="Rectángulo 327">
            <a:extLst>
              <a:ext uri="{FF2B5EF4-FFF2-40B4-BE49-F238E27FC236}">
                <a16:creationId xmlns:a16="http://schemas.microsoft.com/office/drawing/2014/main" id="{726D9E2F-3F88-5DD0-A90B-22E5B93BEFCF}"/>
              </a:ext>
            </a:extLst>
          </p:cNvPr>
          <p:cNvSpPr/>
          <p:nvPr/>
        </p:nvSpPr>
        <p:spPr>
          <a:xfrm>
            <a:off x="7087073" y="415152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spc="-30" dirty="0">
                <a:solidFill>
                  <a:schemeClr val="tx1"/>
                </a:solidFill>
                <a:latin typeface="+mj-lt"/>
              </a:rPr>
              <a:t>R106</a:t>
            </a:r>
            <a:endParaRPr lang="es-MX" sz="500" spc="-3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9" name="Rectángulo 328">
            <a:extLst>
              <a:ext uri="{FF2B5EF4-FFF2-40B4-BE49-F238E27FC236}">
                <a16:creationId xmlns:a16="http://schemas.microsoft.com/office/drawing/2014/main" id="{8330EC3A-4B44-9509-0155-B92653CDD436}"/>
              </a:ext>
            </a:extLst>
          </p:cNvPr>
          <p:cNvSpPr/>
          <p:nvPr/>
        </p:nvSpPr>
        <p:spPr>
          <a:xfrm>
            <a:off x="6991823" y="409432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VR2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0" name="Rectángulo 329">
            <a:extLst>
              <a:ext uri="{FF2B5EF4-FFF2-40B4-BE49-F238E27FC236}">
                <a16:creationId xmlns:a16="http://schemas.microsoft.com/office/drawing/2014/main" id="{F989115B-45E7-9C4B-2EC5-67E4DFD7535A}"/>
              </a:ext>
            </a:extLst>
          </p:cNvPr>
          <p:cNvSpPr/>
          <p:nvPr/>
        </p:nvSpPr>
        <p:spPr>
          <a:xfrm>
            <a:off x="7297503" y="453519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OP13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1" name="Rectángulo 330">
            <a:extLst>
              <a:ext uri="{FF2B5EF4-FFF2-40B4-BE49-F238E27FC236}">
                <a16:creationId xmlns:a16="http://schemas.microsoft.com/office/drawing/2014/main" id="{E50DDFC4-3BD3-0800-6CB8-A5846F8CFEA8}"/>
              </a:ext>
            </a:extLst>
          </p:cNvPr>
          <p:cNvSpPr/>
          <p:nvPr/>
        </p:nvSpPr>
        <p:spPr>
          <a:xfrm>
            <a:off x="7297503" y="464604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OP14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2" name="Rectángulo 331">
            <a:extLst>
              <a:ext uri="{FF2B5EF4-FFF2-40B4-BE49-F238E27FC236}">
                <a16:creationId xmlns:a16="http://schemas.microsoft.com/office/drawing/2014/main" id="{980E1A80-CF51-8515-6963-137394864BE3}"/>
              </a:ext>
            </a:extLst>
          </p:cNvPr>
          <p:cNvSpPr/>
          <p:nvPr/>
        </p:nvSpPr>
        <p:spPr>
          <a:xfrm>
            <a:off x="7574400" y="417582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3" name="Rectángulo 332">
            <a:extLst>
              <a:ext uri="{FF2B5EF4-FFF2-40B4-BE49-F238E27FC236}">
                <a16:creationId xmlns:a16="http://schemas.microsoft.com/office/drawing/2014/main" id="{39FFE9BB-01D9-1FD5-2E00-5B3D63C829A0}"/>
              </a:ext>
            </a:extLst>
          </p:cNvPr>
          <p:cNvSpPr/>
          <p:nvPr/>
        </p:nvSpPr>
        <p:spPr>
          <a:xfrm>
            <a:off x="7576074" y="428779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4" name="Rectángulo 333">
            <a:extLst>
              <a:ext uri="{FF2B5EF4-FFF2-40B4-BE49-F238E27FC236}">
                <a16:creationId xmlns:a16="http://schemas.microsoft.com/office/drawing/2014/main" id="{9F989637-2A86-9D30-9C4F-647A4404D466}"/>
              </a:ext>
            </a:extLst>
          </p:cNvPr>
          <p:cNvSpPr/>
          <p:nvPr/>
        </p:nvSpPr>
        <p:spPr>
          <a:xfrm>
            <a:off x="7574400" y="441002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5" name="Rectángulo 334">
            <a:extLst>
              <a:ext uri="{FF2B5EF4-FFF2-40B4-BE49-F238E27FC236}">
                <a16:creationId xmlns:a16="http://schemas.microsoft.com/office/drawing/2014/main" id="{50C96444-F6AE-7CF9-6AC3-4E9322A93808}"/>
              </a:ext>
            </a:extLst>
          </p:cNvPr>
          <p:cNvSpPr/>
          <p:nvPr/>
        </p:nvSpPr>
        <p:spPr>
          <a:xfrm>
            <a:off x="7570804" y="45327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6" name="Rectángulo 335">
            <a:extLst>
              <a:ext uri="{FF2B5EF4-FFF2-40B4-BE49-F238E27FC236}">
                <a16:creationId xmlns:a16="http://schemas.microsoft.com/office/drawing/2014/main" id="{ECFFE131-6D0F-437B-A575-9E5FE7D5FAAE}"/>
              </a:ext>
            </a:extLst>
          </p:cNvPr>
          <p:cNvSpPr/>
          <p:nvPr/>
        </p:nvSpPr>
        <p:spPr>
          <a:xfrm>
            <a:off x="7570804" y="463720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7" name="Rectángulo 336">
            <a:extLst>
              <a:ext uri="{FF2B5EF4-FFF2-40B4-BE49-F238E27FC236}">
                <a16:creationId xmlns:a16="http://schemas.microsoft.com/office/drawing/2014/main" id="{FE2A5063-9B37-F68D-C377-6C313371ECA7}"/>
              </a:ext>
            </a:extLst>
          </p:cNvPr>
          <p:cNvSpPr/>
          <p:nvPr/>
        </p:nvSpPr>
        <p:spPr>
          <a:xfrm>
            <a:off x="7772799" y="376455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8" name="Rectángulo 337">
            <a:extLst>
              <a:ext uri="{FF2B5EF4-FFF2-40B4-BE49-F238E27FC236}">
                <a16:creationId xmlns:a16="http://schemas.microsoft.com/office/drawing/2014/main" id="{56C95643-AEF6-D23F-66EC-99D9BD8B2423}"/>
              </a:ext>
            </a:extLst>
          </p:cNvPr>
          <p:cNvSpPr/>
          <p:nvPr/>
        </p:nvSpPr>
        <p:spPr>
          <a:xfrm>
            <a:off x="7764494" y="397170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9" name="Rectángulo 338">
            <a:extLst>
              <a:ext uri="{FF2B5EF4-FFF2-40B4-BE49-F238E27FC236}">
                <a16:creationId xmlns:a16="http://schemas.microsoft.com/office/drawing/2014/main" id="{C7E8A50D-6D46-74C8-B4C1-F1F19D5E241A}"/>
              </a:ext>
            </a:extLst>
          </p:cNvPr>
          <p:cNvSpPr/>
          <p:nvPr/>
        </p:nvSpPr>
        <p:spPr>
          <a:xfrm>
            <a:off x="8534799" y="320370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0" name="Rectángulo 339">
            <a:extLst>
              <a:ext uri="{FF2B5EF4-FFF2-40B4-BE49-F238E27FC236}">
                <a16:creationId xmlns:a16="http://schemas.microsoft.com/office/drawing/2014/main" id="{FA0DEF24-55E9-68F3-94AE-9A228F37B31C}"/>
              </a:ext>
            </a:extLst>
          </p:cNvPr>
          <p:cNvSpPr/>
          <p:nvPr/>
        </p:nvSpPr>
        <p:spPr>
          <a:xfrm>
            <a:off x="8631269" y="337501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1" name="Rectángulo 340">
            <a:extLst>
              <a:ext uri="{FF2B5EF4-FFF2-40B4-BE49-F238E27FC236}">
                <a16:creationId xmlns:a16="http://schemas.microsoft.com/office/drawing/2014/main" id="{983C3916-254B-BD35-D20F-CEDB200408F1}"/>
              </a:ext>
            </a:extLst>
          </p:cNvPr>
          <p:cNvSpPr/>
          <p:nvPr/>
        </p:nvSpPr>
        <p:spPr>
          <a:xfrm>
            <a:off x="8537974" y="354898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D10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2" name="Rectángulo 341">
            <a:extLst>
              <a:ext uri="{FF2B5EF4-FFF2-40B4-BE49-F238E27FC236}">
                <a16:creationId xmlns:a16="http://schemas.microsoft.com/office/drawing/2014/main" id="{CBF7D947-2767-B774-2DDD-011CA31CBEE5}"/>
              </a:ext>
            </a:extLst>
          </p:cNvPr>
          <p:cNvSpPr/>
          <p:nvPr/>
        </p:nvSpPr>
        <p:spPr>
          <a:xfrm>
            <a:off x="8634444" y="372029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3" name="Rectángulo 342">
            <a:extLst>
              <a:ext uri="{FF2B5EF4-FFF2-40B4-BE49-F238E27FC236}">
                <a16:creationId xmlns:a16="http://schemas.microsoft.com/office/drawing/2014/main" id="{64191117-52A9-C445-EFC5-BF37F4B80C0E}"/>
              </a:ext>
            </a:extLst>
          </p:cNvPr>
          <p:cNvSpPr/>
          <p:nvPr/>
        </p:nvSpPr>
        <p:spPr>
          <a:xfrm>
            <a:off x="8056294" y="362054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R97</a:t>
            </a:r>
          </a:p>
        </p:txBody>
      </p:sp>
      <p:sp>
        <p:nvSpPr>
          <p:cNvPr id="344" name="Rectángulo 343">
            <a:extLst>
              <a:ext uri="{FF2B5EF4-FFF2-40B4-BE49-F238E27FC236}">
                <a16:creationId xmlns:a16="http://schemas.microsoft.com/office/drawing/2014/main" id="{03C81417-1D51-98CD-8E30-F3EF25528D05}"/>
              </a:ext>
            </a:extLst>
          </p:cNvPr>
          <p:cNvSpPr/>
          <p:nvPr/>
        </p:nvSpPr>
        <p:spPr>
          <a:xfrm rot="16200000">
            <a:off x="8327035" y="362054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T1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5" name="Rectángulo 344">
            <a:extLst>
              <a:ext uri="{FF2B5EF4-FFF2-40B4-BE49-F238E27FC236}">
                <a16:creationId xmlns:a16="http://schemas.microsoft.com/office/drawing/2014/main" id="{5C6C072A-561E-1569-A281-380CD3F6D205}"/>
              </a:ext>
            </a:extLst>
          </p:cNvPr>
          <p:cNvSpPr/>
          <p:nvPr/>
        </p:nvSpPr>
        <p:spPr>
          <a:xfrm>
            <a:off x="8143890" y="369813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6" name="Rectángulo 345">
            <a:extLst>
              <a:ext uri="{FF2B5EF4-FFF2-40B4-BE49-F238E27FC236}">
                <a16:creationId xmlns:a16="http://schemas.microsoft.com/office/drawing/2014/main" id="{6D8E58D8-0E07-2023-AE4E-ECCBBCDF3832}"/>
              </a:ext>
            </a:extLst>
          </p:cNvPr>
          <p:cNvSpPr/>
          <p:nvPr/>
        </p:nvSpPr>
        <p:spPr>
          <a:xfrm>
            <a:off x="8153297" y="377192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7" name="Rectángulo 346">
            <a:extLst>
              <a:ext uri="{FF2B5EF4-FFF2-40B4-BE49-F238E27FC236}">
                <a16:creationId xmlns:a16="http://schemas.microsoft.com/office/drawing/2014/main" id="{A0E7E888-0229-67A3-A11B-CF16D6B6B4B9}"/>
              </a:ext>
            </a:extLst>
          </p:cNvPr>
          <p:cNvSpPr/>
          <p:nvPr/>
        </p:nvSpPr>
        <p:spPr>
          <a:xfrm>
            <a:off x="8143771" y="384888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R120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8" name="Rectángulo 347">
            <a:extLst>
              <a:ext uri="{FF2B5EF4-FFF2-40B4-BE49-F238E27FC236}">
                <a16:creationId xmlns:a16="http://schemas.microsoft.com/office/drawing/2014/main" id="{18AD448E-200F-BE53-D4E1-C3B0AF5013C2}"/>
              </a:ext>
            </a:extLst>
          </p:cNvPr>
          <p:cNvSpPr/>
          <p:nvPr/>
        </p:nvSpPr>
        <p:spPr>
          <a:xfrm>
            <a:off x="8143771" y="391401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R121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9" name="Rectángulo 348">
            <a:extLst>
              <a:ext uri="{FF2B5EF4-FFF2-40B4-BE49-F238E27FC236}">
                <a16:creationId xmlns:a16="http://schemas.microsoft.com/office/drawing/2014/main" id="{C715566F-2D34-BCBA-7461-737C300F75CE}"/>
              </a:ext>
            </a:extLst>
          </p:cNvPr>
          <p:cNvSpPr/>
          <p:nvPr/>
        </p:nvSpPr>
        <p:spPr>
          <a:xfrm>
            <a:off x="7913667" y="397593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R122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0" name="Rectángulo 349">
            <a:extLst>
              <a:ext uri="{FF2B5EF4-FFF2-40B4-BE49-F238E27FC236}">
                <a16:creationId xmlns:a16="http://schemas.microsoft.com/office/drawing/2014/main" id="{9CFAB039-3B51-55D1-4A8E-97C756C3FE41}"/>
              </a:ext>
            </a:extLst>
          </p:cNvPr>
          <p:cNvSpPr/>
          <p:nvPr/>
        </p:nvSpPr>
        <p:spPr>
          <a:xfrm>
            <a:off x="7918987" y="404515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R123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1" name="Rectángulo 350">
            <a:extLst>
              <a:ext uri="{FF2B5EF4-FFF2-40B4-BE49-F238E27FC236}">
                <a16:creationId xmlns:a16="http://schemas.microsoft.com/office/drawing/2014/main" id="{7197FB90-164E-5CF4-C8BA-AE954CCAA14A}"/>
              </a:ext>
            </a:extLst>
          </p:cNvPr>
          <p:cNvSpPr/>
          <p:nvPr/>
        </p:nvSpPr>
        <p:spPr>
          <a:xfrm rot="16200000">
            <a:off x="8204738" y="403502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R124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2" name="Rectángulo 351">
            <a:extLst>
              <a:ext uri="{FF2B5EF4-FFF2-40B4-BE49-F238E27FC236}">
                <a16:creationId xmlns:a16="http://schemas.microsoft.com/office/drawing/2014/main" id="{DE75D60C-4AA4-7E20-5840-1FAE52220711}"/>
              </a:ext>
            </a:extLst>
          </p:cNvPr>
          <p:cNvSpPr/>
          <p:nvPr/>
        </p:nvSpPr>
        <p:spPr>
          <a:xfrm>
            <a:off x="8036462" y="424786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R125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3" name="Rectángulo 352">
            <a:extLst>
              <a:ext uri="{FF2B5EF4-FFF2-40B4-BE49-F238E27FC236}">
                <a16:creationId xmlns:a16="http://schemas.microsoft.com/office/drawing/2014/main" id="{C64D58B2-2EFE-A2D4-8B5E-79BA972F4175}"/>
              </a:ext>
            </a:extLst>
          </p:cNvPr>
          <p:cNvSpPr/>
          <p:nvPr/>
        </p:nvSpPr>
        <p:spPr>
          <a:xfrm>
            <a:off x="7878794" y="430145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C44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4" name="Rectángulo 353">
            <a:extLst>
              <a:ext uri="{FF2B5EF4-FFF2-40B4-BE49-F238E27FC236}">
                <a16:creationId xmlns:a16="http://schemas.microsoft.com/office/drawing/2014/main" id="{E7E392D4-6CA2-802B-494A-C11A5FD4E430}"/>
              </a:ext>
            </a:extLst>
          </p:cNvPr>
          <p:cNvSpPr/>
          <p:nvPr/>
        </p:nvSpPr>
        <p:spPr>
          <a:xfrm>
            <a:off x="7715787" y="426432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R117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5" name="Rectángulo 354">
            <a:extLst>
              <a:ext uri="{FF2B5EF4-FFF2-40B4-BE49-F238E27FC236}">
                <a16:creationId xmlns:a16="http://schemas.microsoft.com/office/drawing/2014/main" id="{01376866-BBB5-5E36-B4EC-F75051CF9DB3}"/>
              </a:ext>
            </a:extLst>
          </p:cNvPr>
          <p:cNvSpPr/>
          <p:nvPr/>
        </p:nvSpPr>
        <p:spPr>
          <a:xfrm rot="16200000">
            <a:off x="7743683" y="410773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DV31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6" name="Rectángulo 355">
            <a:extLst>
              <a:ext uri="{FF2B5EF4-FFF2-40B4-BE49-F238E27FC236}">
                <a16:creationId xmlns:a16="http://schemas.microsoft.com/office/drawing/2014/main" id="{D4FAD209-C2BB-7CFB-DA66-467E1026889A}"/>
              </a:ext>
            </a:extLst>
          </p:cNvPr>
          <p:cNvSpPr/>
          <p:nvPr/>
        </p:nvSpPr>
        <p:spPr>
          <a:xfrm rot="16200000">
            <a:off x="8504835" y="485879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T2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7" name="Rectángulo 356">
            <a:extLst>
              <a:ext uri="{FF2B5EF4-FFF2-40B4-BE49-F238E27FC236}">
                <a16:creationId xmlns:a16="http://schemas.microsoft.com/office/drawing/2014/main" id="{09EE3C93-F5B8-EEBC-09B1-4AF5C9F0EA2C}"/>
              </a:ext>
            </a:extLst>
          </p:cNvPr>
          <p:cNvSpPr/>
          <p:nvPr/>
        </p:nvSpPr>
        <p:spPr>
          <a:xfrm>
            <a:off x="7868049" y="456031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8" name="Rectángulo 357">
            <a:extLst>
              <a:ext uri="{FF2B5EF4-FFF2-40B4-BE49-F238E27FC236}">
                <a16:creationId xmlns:a16="http://schemas.microsoft.com/office/drawing/2014/main" id="{B532234F-DEE4-CD04-C1DE-0C772D18C791}"/>
              </a:ext>
            </a:extLst>
          </p:cNvPr>
          <p:cNvSpPr/>
          <p:nvPr/>
        </p:nvSpPr>
        <p:spPr>
          <a:xfrm rot="16200000">
            <a:off x="8224738" y="460317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G1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9" name="Rectángulo 358">
            <a:extLst>
              <a:ext uri="{FF2B5EF4-FFF2-40B4-BE49-F238E27FC236}">
                <a16:creationId xmlns:a16="http://schemas.microsoft.com/office/drawing/2014/main" id="{A3ABF496-FC57-D51C-C333-0EB5916207C2}"/>
              </a:ext>
            </a:extLst>
          </p:cNvPr>
          <p:cNvSpPr/>
          <p:nvPr/>
        </p:nvSpPr>
        <p:spPr>
          <a:xfrm>
            <a:off x="8430024" y="402201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0" name="Rectángulo 359">
            <a:extLst>
              <a:ext uri="{FF2B5EF4-FFF2-40B4-BE49-F238E27FC236}">
                <a16:creationId xmlns:a16="http://schemas.microsoft.com/office/drawing/2014/main" id="{842ADD98-F544-4C72-5C96-426EA0DBBAFC}"/>
              </a:ext>
            </a:extLst>
          </p:cNvPr>
          <p:cNvSpPr/>
          <p:nvPr/>
        </p:nvSpPr>
        <p:spPr>
          <a:xfrm>
            <a:off x="8525274" y="4452318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D19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1" name="Rectángulo 360">
            <a:extLst>
              <a:ext uri="{FF2B5EF4-FFF2-40B4-BE49-F238E27FC236}">
                <a16:creationId xmlns:a16="http://schemas.microsoft.com/office/drawing/2014/main" id="{69E619C5-CC2A-7EBB-6F41-5AEE83C4764C}"/>
              </a:ext>
            </a:extLst>
          </p:cNvPr>
          <p:cNvSpPr/>
          <p:nvPr/>
        </p:nvSpPr>
        <p:spPr>
          <a:xfrm>
            <a:off x="8588774" y="505439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D8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2" name="Rectángulo 361">
            <a:extLst>
              <a:ext uri="{FF2B5EF4-FFF2-40B4-BE49-F238E27FC236}">
                <a16:creationId xmlns:a16="http://schemas.microsoft.com/office/drawing/2014/main" id="{CA22AB62-AA6F-B8FB-EC58-B023816FD90C}"/>
              </a:ext>
            </a:extLst>
          </p:cNvPr>
          <p:cNvSpPr/>
          <p:nvPr/>
        </p:nvSpPr>
        <p:spPr>
          <a:xfrm>
            <a:off x="8693047" y="466120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R135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3" name="Rectángulo 362">
            <a:extLst>
              <a:ext uri="{FF2B5EF4-FFF2-40B4-BE49-F238E27FC236}">
                <a16:creationId xmlns:a16="http://schemas.microsoft.com/office/drawing/2014/main" id="{C03AF3A9-E103-6BB8-2BD8-71F286283F01}"/>
              </a:ext>
            </a:extLst>
          </p:cNvPr>
          <p:cNvSpPr/>
          <p:nvPr/>
        </p:nvSpPr>
        <p:spPr>
          <a:xfrm>
            <a:off x="8693047" y="474133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R136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4" name="Rectángulo 363">
            <a:extLst>
              <a:ext uri="{FF2B5EF4-FFF2-40B4-BE49-F238E27FC236}">
                <a16:creationId xmlns:a16="http://schemas.microsoft.com/office/drawing/2014/main" id="{6F895CBA-618F-6DBE-05B9-B05424B9D85A}"/>
              </a:ext>
            </a:extLst>
          </p:cNvPr>
          <p:cNvSpPr/>
          <p:nvPr/>
        </p:nvSpPr>
        <p:spPr>
          <a:xfrm>
            <a:off x="8693047" y="481917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R137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5" name="Rectángulo 364">
            <a:extLst>
              <a:ext uri="{FF2B5EF4-FFF2-40B4-BE49-F238E27FC236}">
                <a16:creationId xmlns:a16="http://schemas.microsoft.com/office/drawing/2014/main" id="{16653AF9-3F34-D13F-FD6A-BECEFFE8F6A4}"/>
              </a:ext>
            </a:extLst>
          </p:cNvPr>
          <p:cNvSpPr/>
          <p:nvPr/>
        </p:nvSpPr>
        <p:spPr>
          <a:xfrm>
            <a:off x="8448572" y="467148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R127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6" name="Rectángulo 365">
            <a:extLst>
              <a:ext uri="{FF2B5EF4-FFF2-40B4-BE49-F238E27FC236}">
                <a16:creationId xmlns:a16="http://schemas.microsoft.com/office/drawing/2014/main" id="{FB0AB6F3-9E8D-69D8-BD20-0F13D6EB1231}"/>
              </a:ext>
            </a:extLst>
          </p:cNvPr>
          <p:cNvSpPr/>
          <p:nvPr/>
        </p:nvSpPr>
        <p:spPr>
          <a:xfrm>
            <a:off x="8620021" y="459365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C47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7" name="Rectángulo 366">
            <a:extLst>
              <a:ext uri="{FF2B5EF4-FFF2-40B4-BE49-F238E27FC236}">
                <a16:creationId xmlns:a16="http://schemas.microsoft.com/office/drawing/2014/main" id="{9ECFF18E-5798-7FCD-0B76-2A833979A35B}"/>
              </a:ext>
            </a:extLst>
          </p:cNvPr>
          <p:cNvSpPr/>
          <p:nvPr/>
        </p:nvSpPr>
        <p:spPr>
          <a:xfrm rot="16200000">
            <a:off x="8337446" y="468259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8" name="Rectángulo 367">
            <a:extLst>
              <a:ext uri="{FF2B5EF4-FFF2-40B4-BE49-F238E27FC236}">
                <a16:creationId xmlns:a16="http://schemas.microsoft.com/office/drawing/2014/main" id="{2DCF64A1-5E1E-61E8-C1F4-45E7CCCF78F9}"/>
              </a:ext>
            </a:extLst>
          </p:cNvPr>
          <p:cNvSpPr/>
          <p:nvPr/>
        </p:nvSpPr>
        <p:spPr>
          <a:xfrm rot="16200000">
            <a:off x="8394597" y="440559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C45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9" name="Rectángulo 368">
            <a:extLst>
              <a:ext uri="{FF2B5EF4-FFF2-40B4-BE49-F238E27FC236}">
                <a16:creationId xmlns:a16="http://schemas.microsoft.com/office/drawing/2014/main" id="{340579A8-4C2F-56E4-FA3A-5CA701148FE4}"/>
              </a:ext>
            </a:extLst>
          </p:cNvPr>
          <p:cNvSpPr/>
          <p:nvPr/>
        </p:nvSpPr>
        <p:spPr>
          <a:xfrm>
            <a:off x="7738012" y="484298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Arial Narrow" panose="020B0606020202030204" pitchFamily="34" charset="0"/>
              </a:rPr>
              <a:t>R130</a:t>
            </a:r>
            <a:endParaRPr lang="es-MX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0" name="Rectángulo 369">
            <a:extLst>
              <a:ext uri="{FF2B5EF4-FFF2-40B4-BE49-F238E27FC236}">
                <a16:creationId xmlns:a16="http://schemas.microsoft.com/office/drawing/2014/main" id="{CA6B04C8-9059-1D53-8A95-8158275EE102}"/>
              </a:ext>
            </a:extLst>
          </p:cNvPr>
          <p:cNvSpPr/>
          <p:nvPr/>
        </p:nvSpPr>
        <p:spPr>
          <a:xfrm>
            <a:off x="7877712" y="496128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Arial Narrow" panose="020B0606020202030204" pitchFamily="34" charset="0"/>
              </a:rPr>
              <a:t>R131</a:t>
            </a:r>
            <a:endParaRPr lang="es-MX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71" name="Rectángulo 370">
            <a:extLst>
              <a:ext uri="{FF2B5EF4-FFF2-40B4-BE49-F238E27FC236}">
                <a16:creationId xmlns:a16="http://schemas.microsoft.com/office/drawing/2014/main" id="{3E167B0C-AF16-0622-0481-E1967B22D0FC}"/>
              </a:ext>
            </a:extLst>
          </p:cNvPr>
          <p:cNvSpPr/>
          <p:nvPr/>
        </p:nvSpPr>
        <p:spPr>
          <a:xfrm>
            <a:off x="7987812" y="484205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Arial Narrow" panose="020B0606020202030204" pitchFamily="34" charset="0"/>
              </a:rPr>
              <a:t>R132</a:t>
            </a:r>
            <a:endParaRPr lang="es-MX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DBED66F-ADE0-C97E-CF33-183DBE0525EC}"/>
              </a:ext>
            </a:extLst>
          </p:cNvPr>
          <p:cNvSpPr/>
          <p:nvPr/>
        </p:nvSpPr>
        <p:spPr>
          <a:xfrm>
            <a:off x="8114812" y="495367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Arial Narrow" panose="020B0606020202030204" pitchFamily="34" charset="0"/>
              </a:rPr>
              <a:t>R133</a:t>
            </a:r>
            <a:endParaRPr lang="es-MX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49F2B78-2AD2-AD6B-E601-8210B20CB7DC}"/>
              </a:ext>
            </a:extLst>
          </p:cNvPr>
          <p:cNvSpPr/>
          <p:nvPr/>
        </p:nvSpPr>
        <p:spPr>
          <a:xfrm>
            <a:off x="8241812" y="484096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Arial Narrow" panose="020B0606020202030204" pitchFamily="34" charset="0"/>
              </a:rPr>
              <a:t>R134</a:t>
            </a:r>
            <a:endParaRPr lang="es-MX" sz="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0E9D561-CD0C-A6C4-EEB1-256FFA57587C}"/>
              </a:ext>
            </a:extLst>
          </p:cNvPr>
          <p:cNvSpPr/>
          <p:nvPr/>
        </p:nvSpPr>
        <p:spPr>
          <a:xfrm>
            <a:off x="8696222" y="490489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C48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0DF6BDC-142B-8421-4658-02BC521E0E3A}"/>
              </a:ext>
            </a:extLst>
          </p:cNvPr>
          <p:cNvSpPr/>
          <p:nvPr/>
        </p:nvSpPr>
        <p:spPr>
          <a:xfrm rot="16200000">
            <a:off x="8448188" y="500336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spc="-30" dirty="0">
                <a:solidFill>
                  <a:schemeClr val="tx1"/>
                </a:solidFill>
                <a:latin typeface="Arial Narrow" panose="020B0606020202030204" pitchFamily="34" charset="0"/>
              </a:rPr>
              <a:t>R138</a:t>
            </a:r>
            <a:endParaRPr lang="es-MX" sz="500" spc="-3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E54409B-3369-BFA1-9A84-6F153CD27177}"/>
              </a:ext>
            </a:extLst>
          </p:cNvPr>
          <p:cNvSpPr/>
          <p:nvPr/>
        </p:nvSpPr>
        <p:spPr>
          <a:xfrm rot="16200000">
            <a:off x="8451363" y="514405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spc="-30" dirty="0">
                <a:solidFill>
                  <a:schemeClr val="tx1"/>
                </a:solidFill>
                <a:latin typeface="Arial Narrow" panose="020B0606020202030204" pitchFamily="34" charset="0"/>
              </a:rPr>
              <a:t>R139</a:t>
            </a:r>
            <a:endParaRPr lang="es-MX" sz="500" spc="-3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4F0ADB3-1293-4587-11A9-EC4F7137A15D}"/>
              </a:ext>
            </a:extLst>
          </p:cNvPr>
          <p:cNvSpPr/>
          <p:nvPr/>
        </p:nvSpPr>
        <p:spPr>
          <a:xfrm>
            <a:off x="7741049" y="511865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X3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0A246474-F6B5-9795-C018-9071532173C3}"/>
              </a:ext>
            </a:extLst>
          </p:cNvPr>
          <p:cNvSpPr/>
          <p:nvPr/>
        </p:nvSpPr>
        <p:spPr>
          <a:xfrm>
            <a:off x="8191899" y="511547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X5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69540112-E37C-F56A-826A-F961AF820C1E}"/>
              </a:ext>
            </a:extLst>
          </p:cNvPr>
          <p:cNvSpPr/>
          <p:nvPr/>
        </p:nvSpPr>
        <p:spPr>
          <a:xfrm>
            <a:off x="6985526" y="5063514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C51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EE7C837C-B2E0-3A24-22D2-94501FBF0B82}"/>
              </a:ext>
            </a:extLst>
          </p:cNvPr>
          <p:cNvSpPr/>
          <p:nvPr/>
        </p:nvSpPr>
        <p:spPr>
          <a:xfrm>
            <a:off x="6998173" y="519009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VR3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9F3507F9-913F-96CA-54C6-0E0A51419594}"/>
              </a:ext>
            </a:extLst>
          </p:cNvPr>
          <p:cNvSpPr/>
          <p:nvPr/>
        </p:nvSpPr>
        <p:spPr>
          <a:xfrm>
            <a:off x="8166637" y="429073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R126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1" name="Rectángulo 140">
            <a:extLst>
              <a:ext uri="{FF2B5EF4-FFF2-40B4-BE49-F238E27FC236}">
                <a16:creationId xmlns:a16="http://schemas.microsoft.com/office/drawing/2014/main" id="{39D255E7-DED3-3C48-356B-1D0CBDCD33D4}"/>
              </a:ext>
            </a:extLst>
          </p:cNvPr>
          <p:cNvSpPr/>
          <p:nvPr/>
        </p:nvSpPr>
        <p:spPr>
          <a:xfrm>
            <a:off x="8721622" y="4094371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C43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Rectángulo 141">
            <a:extLst>
              <a:ext uri="{FF2B5EF4-FFF2-40B4-BE49-F238E27FC236}">
                <a16:creationId xmlns:a16="http://schemas.microsoft.com/office/drawing/2014/main" id="{B17DE3BA-84D9-3E15-4ACF-FE9A406AD1D9}"/>
              </a:ext>
            </a:extLst>
          </p:cNvPr>
          <p:cNvSpPr/>
          <p:nvPr/>
        </p:nvSpPr>
        <p:spPr>
          <a:xfrm>
            <a:off x="7234659" y="486203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U3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3" name="Rectángulo 142">
            <a:extLst>
              <a:ext uri="{FF2B5EF4-FFF2-40B4-BE49-F238E27FC236}">
                <a16:creationId xmlns:a16="http://schemas.microsoft.com/office/drawing/2014/main" id="{A21214A1-3EC3-A137-8A9A-471634220143}"/>
              </a:ext>
            </a:extLst>
          </p:cNvPr>
          <p:cNvSpPr/>
          <p:nvPr/>
        </p:nvSpPr>
        <p:spPr>
          <a:xfrm>
            <a:off x="8496615" y="286014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V73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C93EEE36-4E62-164F-7CBC-F9DE20E02240}"/>
              </a:ext>
            </a:extLst>
          </p:cNvPr>
          <p:cNvSpPr/>
          <p:nvPr/>
        </p:nvSpPr>
        <p:spPr>
          <a:xfrm>
            <a:off x="8611835" y="303881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R94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F9B52F7F-F3C9-CE8D-3094-781FE35D7B82}"/>
              </a:ext>
            </a:extLst>
          </p:cNvPr>
          <p:cNvSpPr/>
          <p:nvPr/>
        </p:nvSpPr>
        <p:spPr>
          <a:xfrm rot="16200000">
            <a:off x="8646760" y="2844696"/>
            <a:ext cx="144000" cy="1064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C35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0" name="Rectángulo 169">
            <a:extLst>
              <a:ext uri="{FF2B5EF4-FFF2-40B4-BE49-F238E27FC236}">
                <a16:creationId xmlns:a16="http://schemas.microsoft.com/office/drawing/2014/main" id="{6A466921-78CC-6080-D987-71C8D310C8EC}"/>
              </a:ext>
            </a:extLst>
          </p:cNvPr>
          <p:cNvSpPr/>
          <p:nvPr/>
        </p:nvSpPr>
        <p:spPr>
          <a:xfrm rot="16200000">
            <a:off x="8287985" y="2854156"/>
            <a:ext cx="144000" cy="10645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C36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6" name="Rectángulo 215">
            <a:extLst>
              <a:ext uri="{FF2B5EF4-FFF2-40B4-BE49-F238E27FC236}">
                <a16:creationId xmlns:a16="http://schemas.microsoft.com/office/drawing/2014/main" id="{C767AED3-26B2-14F3-54F8-EE9BA1965E0A}"/>
              </a:ext>
            </a:extLst>
          </p:cNvPr>
          <p:cNvSpPr/>
          <p:nvPr/>
        </p:nvSpPr>
        <p:spPr>
          <a:xfrm>
            <a:off x="8475577" y="263248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C31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9" name="Rectángulo 288">
            <a:extLst>
              <a:ext uri="{FF2B5EF4-FFF2-40B4-BE49-F238E27FC236}">
                <a16:creationId xmlns:a16="http://schemas.microsoft.com/office/drawing/2014/main" id="{372FDFFD-C774-1E2F-151B-CB4784754086}"/>
              </a:ext>
            </a:extLst>
          </p:cNvPr>
          <p:cNvSpPr/>
          <p:nvPr/>
        </p:nvSpPr>
        <p:spPr>
          <a:xfrm>
            <a:off x="8612102" y="2635759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0" name="Rectángulo 289">
            <a:extLst>
              <a:ext uri="{FF2B5EF4-FFF2-40B4-BE49-F238E27FC236}">
                <a16:creationId xmlns:a16="http://schemas.microsoft.com/office/drawing/2014/main" id="{7A0DA0AB-94BD-73BA-32C5-A19B94949E3A}"/>
              </a:ext>
            </a:extLst>
          </p:cNvPr>
          <p:cNvSpPr/>
          <p:nvPr/>
        </p:nvSpPr>
        <p:spPr>
          <a:xfrm>
            <a:off x="8543447" y="2292667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D4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1" name="Rectángulo 290">
            <a:extLst>
              <a:ext uri="{FF2B5EF4-FFF2-40B4-BE49-F238E27FC236}">
                <a16:creationId xmlns:a16="http://schemas.microsoft.com/office/drawing/2014/main" id="{D2A18D4B-F121-CBFB-24CA-B0B81B7BD97A}"/>
              </a:ext>
            </a:extLst>
          </p:cNvPr>
          <p:cNvSpPr/>
          <p:nvPr/>
        </p:nvSpPr>
        <p:spPr>
          <a:xfrm>
            <a:off x="8498997" y="1932892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  <a:latin typeface="+mj-lt"/>
              </a:rPr>
              <a:t>C52</a:t>
            </a:r>
            <a:endParaRPr lang="es-MX" sz="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3" name="Rectángulo 292">
            <a:extLst>
              <a:ext uri="{FF2B5EF4-FFF2-40B4-BE49-F238E27FC236}">
                <a16:creationId xmlns:a16="http://schemas.microsoft.com/office/drawing/2014/main" id="{FBF82639-E8F5-03A6-E09E-D81D872CFAD6}"/>
              </a:ext>
            </a:extLst>
          </p:cNvPr>
          <p:cNvSpPr/>
          <p:nvPr/>
        </p:nvSpPr>
        <p:spPr>
          <a:xfrm>
            <a:off x="8316827" y="2115183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C29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4" name="Rectángulo 293">
            <a:extLst>
              <a:ext uri="{FF2B5EF4-FFF2-40B4-BE49-F238E27FC236}">
                <a16:creationId xmlns:a16="http://schemas.microsoft.com/office/drawing/2014/main" id="{1A46FB0E-86CD-06F8-87D8-1ED6D0882BB2}"/>
              </a:ext>
            </a:extLst>
          </p:cNvPr>
          <p:cNvSpPr/>
          <p:nvPr/>
        </p:nvSpPr>
        <p:spPr>
          <a:xfrm>
            <a:off x="8745452" y="2115866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C30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5" name="Rectángulo 294">
            <a:extLst>
              <a:ext uri="{FF2B5EF4-FFF2-40B4-BE49-F238E27FC236}">
                <a16:creationId xmlns:a16="http://schemas.microsoft.com/office/drawing/2014/main" id="{3D13345C-DBA3-81FC-86A0-389E202110DE}"/>
              </a:ext>
            </a:extLst>
          </p:cNvPr>
          <p:cNvSpPr/>
          <p:nvPr/>
        </p:nvSpPr>
        <p:spPr>
          <a:xfrm>
            <a:off x="8743847" y="5243080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R142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6" name="Rectángulo 295">
            <a:extLst>
              <a:ext uri="{FF2B5EF4-FFF2-40B4-BE49-F238E27FC236}">
                <a16:creationId xmlns:a16="http://schemas.microsoft.com/office/drawing/2014/main" id="{8FAF50CF-76CE-E5FA-2817-A508E237D39E}"/>
              </a:ext>
            </a:extLst>
          </p:cNvPr>
          <p:cNvSpPr/>
          <p:nvPr/>
        </p:nvSpPr>
        <p:spPr>
          <a:xfrm>
            <a:off x="8905772" y="5248275"/>
            <a:ext cx="144000" cy="85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500" dirty="0">
                <a:solidFill>
                  <a:schemeClr val="tx1"/>
                </a:solidFill>
                <a:latin typeface="+mj-lt"/>
              </a:rPr>
              <a:t>R143</a:t>
            </a:r>
            <a:endParaRPr lang="es-MX" sz="5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851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366</Words>
  <Application>Microsoft Office PowerPoint</Application>
  <PresentationFormat>Panorámica</PresentationFormat>
  <Paragraphs>366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14</cp:revision>
  <dcterms:created xsi:type="dcterms:W3CDTF">2025-02-04T15:25:37Z</dcterms:created>
  <dcterms:modified xsi:type="dcterms:W3CDTF">2025-02-05T15:50:46Z</dcterms:modified>
</cp:coreProperties>
</file>