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EB5B51-D7FC-4520-9F1B-DA18925D110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7816EE6-173C-4A95-94D0-7CB4B64C56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linikpython.wordpress.com/2012/01/02/dasar-python-ini-bukan-sembarang-kamus-ini-dictionary-python/" TargetMode="External"/><Relationship Id="rId2" Type="http://schemas.openxmlformats.org/officeDocument/2006/relationships/hyperlink" Target="https://belajarpython.com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python-variabel-dan-tipe-da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latest/install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ikbal</a:t>
            </a:r>
            <a:r>
              <a:rPr lang="en-US" dirty="0" smtClean="0"/>
              <a:t> (4IA17/54415639)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Pengantar</a:t>
            </a:r>
            <a:r>
              <a:rPr lang="en-US" sz="3600"/>
              <a:t> </a:t>
            </a:r>
            <a:r>
              <a:rPr lang="en-US" sz="3600" smtClean="0"/>
              <a:t>Deep </a:t>
            </a:r>
            <a:r>
              <a:rPr lang="en-US" sz="3600" dirty="0"/>
              <a:t>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333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struktur</a:t>
            </a:r>
            <a:r>
              <a:rPr lang="en-US" dirty="0"/>
              <a:t> data yang paling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lists.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indeksnya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built-in, </a:t>
            </a:r>
            <a:r>
              <a:rPr lang="en-US" dirty="0" err="1"/>
              <a:t>namun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list </a:t>
            </a:r>
            <a:r>
              <a:rPr lang="en-US" dirty="0" err="1"/>
              <a:t>dan</a:t>
            </a:r>
            <a:r>
              <a:rPr lang="en-US" dirty="0"/>
              <a:t> tuple.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list.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pengindeksan</a:t>
            </a:r>
            <a:r>
              <a:rPr lang="en-US" dirty="0"/>
              <a:t>, </a:t>
            </a:r>
            <a:r>
              <a:rPr lang="en-US" dirty="0" err="1"/>
              <a:t>pengiris</a:t>
            </a:r>
            <a:r>
              <a:rPr lang="en-US" dirty="0"/>
              <a:t>,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perbanyak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built-in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list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terkecilnya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.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list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Python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i="1" dirty="0"/>
              <a:t>#</a:t>
            </a:r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sederhana</a:t>
            </a:r>
            <a:r>
              <a:rPr lang="en-US" i="1" dirty="0"/>
              <a:t> </a:t>
            </a:r>
            <a:r>
              <a:rPr lang="en-US" i="1" dirty="0" err="1"/>
              <a:t>pembuatan</a:t>
            </a:r>
            <a:r>
              <a:rPr lang="en-US" i="1" dirty="0"/>
              <a:t> list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pemrograman</a:t>
            </a:r>
            <a:r>
              <a:rPr lang="en-US" i="1" dirty="0"/>
              <a:t> python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list1 </a:t>
            </a:r>
            <a:r>
              <a:rPr lang="en-US" b="1" dirty="0"/>
              <a:t>=</a:t>
            </a:r>
            <a:r>
              <a:rPr lang="en-US" dirty="0"/>
              <a:t> [</a:t>
            </a:r>
            <a:r>
              <a:rPr lang="en-US" dirty="0"/>
              <a:t>'</a:t>
            </a:r>
            <a:r>
              <a:rPr lang="en-US" dirty="0" err="1"/>
              <a:t>kimia</a:t>
            </a:r>
            <a:r>
              <a:rPr lang="en-US" dirty="0"/>
              <a:t>'</a:t>
            </a:r>
            <a:r>
              <a:rPr lang="en-US" dirty="0"/>
              <a:t>, </a:t>
            </a:r>
            <a:r>
              <a:rPr lang="en-US" dirty="0"/>
              <a:t>'</a:t>
            </a:r>
            <a:r>
              <a:rPr lang="en-US" dirty="0" err="1"/>
              <a:t>fisika</a:t>
            </a:r>
            <a:r>
              <a:rPr lang="en-US" dirty="0"/>
              <a:t>'</a:t>
            </a:r>
            <a:r>
              <a:rPr lang="en-US" dirty="0"/>
              <a:t>, </a:t>
            </a:r>
            <a:r>
              <a:rPr lang="en-US" dirty="0"/>
              <a:t>1993</a:t>
            </a:r>
            <a:r>
              <a:rPr lang="en-US" dirty="0"/>
              <a:t>, </a:t>
            </a:r>
            <a:r>
              <a:rPr lang="en-US" dirty="0"/>
              <a:t>2017</a:t>
            </a:r>
            <a:r>
              <a:rPr lang="en-US" dirty="0"/>
              <a:t>]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list2 </a:t>
            </a:r>
            <a:r>
              <a:rPr lang="en-US" b="1" dirty="0"/>
              <a:t>=</a:t>
            </a:r>
            <a:r>
              <a:rPr lang="en-US" dirty="0"/>
              <a:t> [</a:t>
            </a:r>
            <a:r>
              <a:rPr lang="en-US" dirty="0"/>
              <a:t>1</a:t>
            </a:r>
            <a:r>
              <a:rPr lang="en-US" dirty="0"/>
              <a:t>, 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/>
              <a:t>3</a:t>
            </a:r>
            <a:r>
              <a:rPr lang="en-US" dirty="0"/>
              <a:t>, </a:t>
            </a:r>
            <a:r>
              <a:rPr lang="en-US" dirty="0"/>
              <a:t>4</a:t>
            </a:r>
            <a:r>
              <a:rPr lang="en-US" dirty="0"/>
              <a:t>, </a:t>
            </a:r>
            <a:r>
              <a:rPr lang="en-US" dirty="0"/>
              <a:t>5</a:t>
            </a:r>
            <a:r>
              <a:rPr lang="en-US" dirty="0"/>
              <a:t> ]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list3 </a:t>
            </a:r>
            <a:r>
              <a:rPr lang="en-US" b="1" dirty="0"/>
              <a:t>=</a:t>
            </a:r>
            <a:r>
              <a:rPr lang="en-US" dirty="0"/>
              <a:t> [</a:t>
            </a:r>
            <a:r>
              <a:rPr lang="en-US" dirty="0"/>
              <a:t>"a"</a:t>
            </a:r>
            <a:r>
              <a:rPr lang="en-US" dirty="0"/>
              <a:t>, </a:t>
            </a:r>
            <a:r>
              <a:rPr lang="en-US" dirty="0"/>
              <a:t>"b"</a:t>
            </a:r>
            <a:r>
              <a:rPr lang="en-US" dirty="0"/>
              <a:t>, </a:t>
            </a:r>
            <a:r>
              <a:rPr lang="en-US" dirty="0"/>
              <a:t>"c"</a:t>
            </a:r>
            <a:r>
              <a:rPr lang="en-US" dirty="0"/>
              <a:t>, </a:t>
            </a:r>
            <a:r>
              <a:rPr lang="en-US" dirty="0"/>
              <a:t>"d"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19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Dictionary Python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ataupun</a:t>
            </a:r>
            <a:r>
              <a:rPr lang="en-US" dirty="0"/>
              <a:t> Tuple.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urutanya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key </a:t>
            </a:r>
            <a:r>
              <a:rPr lang="en-US" dirty="0" err="1"/>
              <a:t>dan</a:t>
            </a:r>
            <a:r>
              <a:rPr lang="en-US" dirty="0"/>
              <a:t> value. </a:t>
            </a:r>
            <a:r>
              <a:rPr lang="en-US" dirty="0" err="1"/>
              <a:t>Setiap</a:t>
            </a:r>
            <a:r>
              <a:rPr lang="en-US" dirty="0"/>
              <a:t> key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value-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(:), item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. Dictionary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{}.</a:t>
            </a:r>
          </a:p>
          <a:p>
            <a:pPr marL="114300" indent="0">
              <a:buNone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pun, </a:t>
            </a:r>
            <a:r>
              <a:rPr lang="en-US" dirty="0" err="1"/>
              <a:t>namun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string,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Dictionary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Dictionary,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r>
              <a:rPr lang="en-US" dirty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#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Dictionary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dict</a:t>
            </a:r>
            <a:r>
              <a:rPr lang="en-US" dirty="0"/>
              <a:t> = {'Name': 'Zara', 'Age': 7, 'Class': 'First'}</a:t>
            </a:r>
          </a:p>
          <a:p>
            <a:pPr marL="114300" indent="0">
              <a:buNone/>
            </a:pPr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['Name'])</a:t>
            </a:r>
          </a:p>
          <a:p>
            <a:pPr marL="114300" indent="0">
              <a:buNone/>
            </a:pPr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['Age'])</a:t>
            </a:r>
          </a:p>
        </p:txBody>
      </p:sp>
    </p:spTree>
    <p:extLst>
      <p:ext uri="{BB962C8B-B14F-4D97-AF65-F5344CB8AC3E}">
        <p14:creationId xmlns:p14="http://schemas.microsoft.com/office/powerpoint/2010/main" val="134883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Python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List Python.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List 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 smtClean="0"/>
              <a:t>.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Membuat</a:t>
            </a:r>
            <a:r>
              <a:rPr lang="en-US" dirty="0"/>
              <a:t> tuple </a:t>
            </a:r>
            <a:r>
              <a:rPr lang="en-US" dirty="0" err="1"/>
              <a:t>semudah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juga.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/>
              <a:t>#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tuple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tup1 = ('</a:t>
            </a:r>
            <a:r>
              <a:rPr lang="en-US" dirty="0" err="1"/>
              <a:t>fisika</a:t>
            </a:r>
            <a:r>
              <a:rPr lang="en-US" dirty="0"/>
              <a:t>', '</a:t>
            </a:r>
            <a:r>
              <a:rPr lang="en-US" dirty="0" err="1"/>
              <a:t>kimia</a:t>
            </a:r>
            <a:r>
              <a:rPr lang="en-US" dirty="0"/>
              <a:t>', 1993, 2017)</a:t>
            </a:r>
          </a:p>
          <a:p>
            <a:pPr marL="114300" indent="0">
              <a:buNone/>
            </a:pPr>
            <a:r>
              <a:rPr lang="en-US" dirty="0"/>
              <a:t>tup2 = (1, 2, 3, 4, 5 )</a:t>
            </a:r>
          </a:p>
          <a:p>
            <a:pPr marL="114300" indent="0">
              <a:buNone/>
            </a:pPr>
            <a:r>
              <a:rPr lang="en-US" dirty="0"/>
              <a:t>tup3 = "a", "b", "c", "d"</a:t>
            </a:r>
          </a:p>
        </p:txBody>
      </p:sp>
    </p:spTree>
    <p:extLst>
      <p:ext uri="{BB962C8B-B14F-4D97-AF65-F5344CB8AC3E}">
        <p14:creationId xmlns:p14="http://schemas.microsoft.com/office/powerpoint/2010/main" val="31406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3 + 2 = 5. </a:t>
            </a:r>
            <a:r>
              <a:rPr lang="en-US" dirty="0" err="1"/>
              <a:t>Disini</a:t>
            </a:r>
            <a:r>
              <a:rPr lang="en-US" dirty="0"/>
              <a:t> 3 </a:t>
            </a:r>
            <a:r>
              <a:rPr lang="en-US" dirty="0" err="1"/>
              <a:t>dan</a:t>
            </a:r>
            <a:r>
              <a:rPr lang="en-US" dirty="0"/>
              <a:t> 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+ </a:t>
            </a:r>
            <a:r>
              <a:rPr lang="en-US" dirty="0" err="1"/>
              <a:t>adalah</a:t>
            </a:r>
            <a:r>
              <a:rPr lang="en-US" dirty="0"/>
              <a:t> operator.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operator,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(Arithmetic Operators)</a:t>
            </a:r>
          </a:p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r>
              <a:rPr lang="en-US" dirty="0"/>
              <a:t> (Comparison (Relational) Operators)</a:t>
            </a:r>
          </a:p>
          <a:p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(Assignment Operators)</a:t>
            </a:r>
          </a:p>
          <a:p>
            <a:r>
              <a:rPr lang="en-US" dirty="0"/>
              <a:t>Operator </a:t>
            </a:r>
            <a:r>
              <a:rPr lang="en-US" dirty="0" err="1"/>
              <a:t>Logika</a:t>
            </a:r>
            <a:r>
              <a:rPr lang="en-US" dirty="0"/>
              <a:t> (Logical Operators)</a:t>
            </a:r>
          </a:p>
          <a:p>
            <a:r>
              <a:rPr lang="en-US" dirty="0"/>
              <a:t>Operator Bitwise (Bitwise Operators)</a:t>
            </a:r>
          </a:p>
          <a:p>
            <a:r>
              <a:rPr lang="en-US" dirty="0"/>
              <a:t>Operator </a:t>
            </a:r>
            <a:r>
              <a:rPr lang="en-US" dirty="0" err="1"/>
              <a:t>Keanggotaan</a:t>
            </a:r>
            <a:r>
              <a:rPr lang="en-US" dirty="0"/>
              <a:t> (Membership Operators)</a:t>
            </a:r>
          </a:p>
          <a:p>
            <a:r>
              <a:rPr lang="en-US" dirty="0"/>
              <a:t>Operator </a:t>
            </a:r>
            <a:r>
              <a:rPr lang="en-US" dirty="0" err="1"/>
              <a:t>Identitas</a:t>
            </a:r>
            <a:r>
              <a:rPr lang="en-US" dirty="0"/>
              <a:t> (Identity Operators)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Nested Loop</a:t>
            </a:r>
          </a:p>
        </p:txBody>
      </p:sp>
    </p:spTree>
    <p:extLst>
      <p:ext uri="{BB962C8B-B14F-4D97-AF65-F5344CB8AC3E}">
        <p14:creationId xmlns:p14="http://schemas.microsoft.com/office/powerpoint/2010/main" val="247960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Kondisi</a:t>
            </a:r>
            <a:r>
              <a:rPr lang="en-US" dirty="0"/>
              <a:t> If</a:t>
            </a:r>
          </a:p>
          <a:p>
            <a:pPr marL="11430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if, else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/>
              <a:t>elif</a:t>
            </a:r>
            <a:r>
              <a:rPr lang="en-US" dirty="0"/>
              <a:t> </a:t>
            </a:r>
            <a:r>
              <a:rPr lang="en-US" dirty="0" err="1"/>
              <a:t>Kondisi</a:t>
            </a:r>
            <a:r>
              <a:rPr lang="en-US" dirty="0"/>
              <a:t> if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True.</a:t>
            </a:r>
          </a:p>
          <a:p>
            <a:pPr marL="11430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 False 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 if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True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 False 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err="1" smtClean="0"/>
              <a:t>Pertama</a:t>
            </a:r>
            <a:r>
              <a:rPr lang="en-US" sz="2000" dirty="0" smtClean="0"/>
              <a:t> download </a:t>
            </a:r>
            <a:r>
              <a:rPr lang="en-US" sz="2000" dirty="0"/>
              <a:t>python di https://www.python.org/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8630" r="26131" b="13021"/>
          <a:stretch/>
        </p:blipFill>
        <p:spPr bwMode="auto">
          <a:xfrm>
            <a:off x="1600200" y="2362200"/>
            <a:ext cx="57912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58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sumber</a:t>
            </a:r>
            <a:r>
              <a:rPr lang="en-US" dirty="0"/>
              <a:t> Python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di file </a:t>
            </a:r>
            <a:r>
              <a:rPr lang="en-US" dirty="0" err="1"/>
              <a:t>sumber</a:t>
            </a:r>
            <a:r>
              <a:rPr lang="en-US" dirty="0"/>
              <a:t> Python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Impornya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Ketika</a:t>
            </a:r>
            <a:r>
              <a:rPr lang="en-US" dirty="0"/>
              <a:t> interpreter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import,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ditafsirkan</a:t>
            </a:r>
            <a:r>
              <a:rPr lang="en-US" dirty="0"/>
              <a:t> </a:t>
            </a:r>
            <a:r>
              <a:rPr lang="en-US" dirty="0" err="1"/>
              <a:t>juru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hello.py,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script.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# Import module support</a:t>
            </a:r>
          </a:p>
          <a:p>
            <a:pPr marL="114300" indent="0">
              <a:buNone/>
            </a:pPr>
            <a:r>
              <a:rPr lang="en-US" dirty="0"/>
              <a:t>import support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defined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support.print_func</a:t>
            </a:r>
            <a:r>
              <a:rPr lang="en-US" dirty="0"/>
              <a:t>("Andy")</a:t>
            </a:r>
          </a:p>
        </p:txBody>
      </p:sp>
    </p:spTree>
    <p:extLst>
      <p:ext uri="{BB962C8B-B14F-4D97-AF65-F5344CB8AC3E}">
        <p14:creationId xmlns:p14="http://schemas.microsoft.com/office/powerpoint/2010/main" val="182154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mengindeks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immutable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String, Number, </a:t>
            </a:r>
            <a:r>
              <a:rPr lang="en-US" dirty="0" err="1"/>
              <a:t>dan</a:t>
            </a:r>
            <a:r>
              <a:rPr lang="en-US" dirty="0"/>
              <a:t> Tuple. Tuple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Tuple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mutable. </a:t>
            </a:r>
            <a:r>
              <a:rPr lang="en-US" dirty="0" err="1"/>
              <a:t>Dengan</a:t>
            </a:r>
            <a:r>
              <a:rPr lang="en-US" dirty="0"/>
              <a:t> kata lain, Dictionary 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kunci:nilai</a:t>
            </a:r>
            <a:r>
              <a:rPr lang="en-US" dirty="0"/>
              <a:t> (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: key-value)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Dictionary Python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array-</a:t>
            </a:r>
            <a:r>
              <a:rPr lang="en-US" dirty="0" err="1"/>
              <a:t>asosiatif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hash-table di </a:t>
            </a:r>
            <a:r>
              <a:rPr lang="en-US" dirty="0" err="1"/>
              <a:t>pemrograman</a:t>
            </a:r>
            <a:r>
              <a:rPr lang="en-US" dirty="0"/>
              <a:t> Perl.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(key) </a:t>
            </a:r>
            <a:r>
              <a:rPr lang="en-US" dirty="0" err="1"/>
              <a:t>pada</a:t>
            </a:r>
            <a:r>
              <a:rPr lang="en-US" dirty="0"/>
              <a:t> Dictionary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Dictionary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“{}”.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key:value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&gt;&gt;&gt; </a:t>
            </a:r>
            <a:r>
              <a:rPr lang="en-US" dirty="0" err="1"/>
              <a:t>kamus</a:t>
            </a:r>
            <a:r>
              <a:rPr lang="en-US" dirty="0"/>
              <a:t> = {}</a:t>
            </a:r>
          </a:p>
          <a:p>
            <a:pPr marL="114300" indent="0">
              <a:buNone/>
            </a:pPr>
            <a:r>
              <a:rPr lang="en-US" dirty="0"/>
              <a:t>&gt;&gt;&gt; kamus1 = {'</a:t>
            </a:r>
            <a:r>
              <a:rPr lang="en-US" dirty="0" err="1"/>
              <a:t>nama</a:t>
            </a:r>
            <a:r>
              <a:rPr lang="en-US" dirty="0"/>
              <a:t>':'</a:t>
            </a:r>
            <a:r>
              <a:rPr lang="en-US" dirty="0" err="1"/>
              <a:t>azzam</a:t>
            </a:r>
            <a:r>
              <a:rPr lang="en-US" dirty="0"/>
              <a:t>', 'nim':1234, '</a:t>
            </a:r>
            <a:r>
              <a:rPr lang="en-US" dirty="0" err="1"/>
              <a:t>jurusan</a:t>
            </a:r>
            <a:r>
              <a:rPr lang="en-US" dirty="0"/>
              <a:t>':'</a:t>
            </a:r>
            <a:r>
              <a:rPr lang="en-US" dirty="0" err="1"/>
              <a:t>fisika</a:t>
            </a:r>
            <a:r>
              <a:rPr lang="en-US" dirty="0"/>
              <a:t>'}</a:t>
            </a:r>
          </a:p>
          <a:p>
            <a:pPr marL="114300" indent="0">
              <a:buNone/>
            </a:pPr>
            <a:r>
              <a:rPr lang="en-US" dirty="0"/>
              <a:t>&gt;&gt;&gt; kamus1</a:t>
            </a:r>
          </a:p>
          <a:p>
            <a:pPr marL="114300" indent="0">
              <a:buNone/>
            </a:pPr>
            <a:r>
              <a:rPr lang="en-US" dirty="0"/>
              <a:t>{'</a:t>
            </a:r>
            <a:r>
              <a:rPr lang="en-US" dirty="0" err="1"/>
              <a:t>nama</a:t>
            </a:r>
            <a:r>
              <a:rPr lang="en-US" dirty="0"/>
              <a:t>': '</a:t>
            </a:r>
            <a:r>
              <a:rPr lang="en-US" dirty="0" err="1"/>
              <a:t>azzam</a:t>
            </a:r>
            <a:r>
              <a:rPr lang="en-US" dirty="0"/>
              <a:t>', '</a:t>
            </a:r>
            <a:r>
              <a:rPr lang="en-US" dirty="0" err="1"/>
              <a:t>jurusan</a:t>
            </a:r>
            <a:r>
              <a:rPr lang="en-US" dirty="0"/>
              <a:t>': '</a:t>
            </a:r>
            <a:r>
              <a:rPr lang="en-US" dirty="0" err="1"/>
              <a:t>fisika</a:t>
            </a:r>
            <a:r>
              <a:rPr lang="en-US" dirty="0"/>
              <a:t>', '</a:t>
            </a:r>
            <a:r>
              <a:rPr lang="en-US" dirty="0" err="1"/>
              <a:t>nim</a:t>
            </a:r>
            <a:r>
              <a:rPr lang="en-US" dirty="0"/>
              <a:t>': 1234}</a:t>
            </a:r>
          </a:p>
          <a:p>
            <a:pPr marL="114300" indent="0">
              <a:buNone/>
            </a:pPr>
            <a:r>
              <a:rPr lang="en-US" dirty="0"/>
              <a:t>&gt;&gt;&gt; </a:t>
            </a:r>
            <a:r>
              <a:rPr lang="en-US" dirty="0" err="1"/>
              <a:t>kamus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724221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belajarpython.com/tutorial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https://klinikpython.wordpress.com/2012/01/02/dasar-python-ini-bukan-sembarang-kamus-ini-dictionary-python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https://www.petanikode.com/python-variabel-dan-tipe-data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file install, </a:t>
            </a:r>
            <a:r>
              <a:rPr lang="en-US" dirty="0" err="1" smtClean="0"/>
              <a:t>lalu</a:t>
            </a:r>
            <a:r>
              <a:rPr lang="en-US" dirty="0" smtClean="0"/>
              <a:t> proses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7" t="21593" r="25776" b="26135"/>
          <a:stretch/>
        </p:blipFill>
        <p:spPr bwMode="auto">
          <a:xfrm>
            <a:off x="381000" y="2362200"/>
            <a:ext cx="4038600" cy="36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t="21230" r="25825" b="26592"/>
          <a:stretch/>
        </p:blipFill>
        <p:spPr bwMode="auto">
          <a:xfrm>
            <a:off x="4800600" y="2362200"/>
            <a:ext cx="3906982" cy="36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proses install </a:t>
            </a:r>
            <a:r>
              <a:rPr lang="en-US" dirty="0" err="1" smtClean="0"/>
              <a:t>selsesai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cek</a:t>
            </a:r>
            <a:r>
              <a:rPr lang="en-US" dirty="0" smtClean="0"/>
              <a:t> di </a:t>
            </a:r>
            <a:r>
              <a:rPr lang="en-US" dirty="0" err="1" smtClean="0"/>
              <a:t>cmd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43200"/>
            <a:ext cx="7491412" cy="172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86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Membuat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Variabel</a:t>
            </a:r>
            <a:r>
              <a:rPr lang="en-US" b="1" dirty="0">
                <a:effectLst/>
              </a:rPr>
              <a:t> di </a:t>
            </a:r>
            <a:r>
              <a:rPr lang="en-US" b="1" dirty="0" smtClean="0">
                <a:effectLst/>
              </a:rPr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Variabel</a:t>
            </a:r>
            <a:r>
              <a:rPr lang="en-US" dirty="0"/>
              <a:t> di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114300" indent="0" algn="ctr">
              <a:buNone/>
            </a:pPr>
            <a:r>
              <a:rPr lang="en-US" dirty="0" err="1"/>
              <a:t>nama_variabel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&lt;</a:t>
            </a:r>
            <a:r>
              <a:rPr lang="en-US" dirty="0" err="1"/>
              <a:t>nilai</a:t>
            </a:r>
            <a:r>
              <a:rPr lang="en-US" dirty="0"/>
              <a:t>&gt;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:</a:t>
            </a:r>
          </a:p>
          <a:p>
            <a:pPr marL="114300" indent="0" algn="ctr">
              <a:buNone/>
            </a:pPr>
            <a:r>
              <a:rPr lang="en-US" dirty="0" err="1"/>
              <a:t>variabel_ku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"</a:t>
            </a:r>
            <a:r>
              <a:rPr lang="en-US" dirty="0"/>
              <a:t>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variabel2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20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print.</a:t>
            </a:r>
          </a:p>
          <a:p>
            <a:pPr marL="114300" indent="0" algn="ctr">
              <a:buNone/>
            </a:pPr>
            <a:r>
              <a:rPr lang="en-US" dirty="0"/>
              <a:t>print</a:t>
            </a:r>
            <a:r>
              <a:rPr lang="en-US" dirty="0"/>
              <a:t> </a:t>
            </a:r>
            <a:r>
              <a:rPr lang="en-US" dirty="0" err="1"/>
              <a:t>variabel_ku</a:t>
            </a:r>
            <a:r>
              <a:rPr lang="en-US" dirty="0"/>
              <a:t>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print </a:t>
            </a:r>
            <a:r>
              <a:rPr lang="en-US" dirty="0"/>
              <a:t>variabel2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 smtClean="0"/>
              <a:t>Variabel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(_), </a:t>
            </a:r>
            <a:r>
              <a:rPr lang="en-US" dirty="0" err="1"/>
              <a:t>contoh</a:t>
            </a:r>
            <a:r>
              <a:rPr lang="en-US" dirty="0"/>
              <a:t>: </a:t>
            </a:r>
            <a:r>
              <a:rPr lang="en-US" dirty="0" err="1"/>
              <a:t>nama</a:t>
            </a:r>
            <a:r>
              <a:rPr lang="en-US" dirty="0"/>
              <a:t>, _</a:t>
            </a:r>
            <a:r>
              <a:rPr lang="en-US" dirty="0" err="1"/>
              <a:t>nama</a:t>
            </a:r>
            <a:r>
              <a:rPr lang="en-US" dirty="0"/>
              <a:t>, </a:t>
            </a:r>
            <a:r>
              <a:rPr lang="en-US" dirty="0" err="1"/>
              <a:t>namaKu</a:t>
            </a:r>
            <a:r>
              <a:rPr lang="en-US" dirty="0"/>
              <a:t>, </a:t>
            </a:r>
            <a:r>
              <a:rPr lang="en-US" dirty="0" err="1"/>
              <a:t>nama_variabel</a:t>
            </a:r>
            <a:r>
              <a:rPr lang="en-US" dirty="0"/>
              <a:t>.</a:t>
            </a:r>
          </a:p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(_)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 __</a:t>
            </a:r>
            <a:r>
              <a:rPr lang="en-US" dirty="0" err="1"/>
              <a:t>nama</a:t>
            </a:r>
            <a:r>
              <a:rPr lang="en-US" dirty="0"/>
              <a:t>, n2, nilai1.</a:t>
            </a:r>
          </a:p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</a:t>
            </a:r>
            <a:r>
              <a:rPr lang="en-US" i="1" dirty="0"/>
              <a:t>case-</a:t>
            </a:r>
            <a:r>
              <a:rPr lang="en-US" i="1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 </a:t>
            </a:r>
            <a:r>
              <a:rPr lang="en-US" dirty="0" err="1"/>
              <a:t>variabel_Ku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/>
              <a:t>variabel_ku</a:t>
            </a:r>
            <a:r>
              <a:rPr lang="en-US" dirty="0"/>
              <a:t>,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seperti</a:t>
            </a:r>
            <a:r>
              <a:rPr lang="en-US" dirty="0"/>
              <a:t> if, while, for,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menghapusnya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del().</a:t>
            </a:r>
          </a:p>
          <a:p>
            <a:pPr marL="11430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&gt;&gt;&gt;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</a:t>
            </a:r>
            <a:r>
              <a:rPr lang="en-US" dirty="0" err="1"/>
              <a:t>petanikode</a:t>
            </a:r>
            <a:r>
              <a:rPr lang="en-US" dirty="0"/>
              <a:t>"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petanikode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del(</a:t>
            </a:r>
            <a:r>
              <a:rPr lang="en-US" dirty="0" err="1"/>
              <a:t>nama</a:t>
            </a:r>
            <a:r>
              <a:rPr lang="en-US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Traceback</a:t>
            </a:r>
            <a:r>
              <a:rPr lang="en-US" dirty="0"/>
              <a:t> </a:t>
            </a:r>
            <a:r>
              <a:rPr lang="en-US" dirty="0"/>
              <a:t>(</a:t>
            </a:r>
            <a:r>
              <a:rPr lang="en-US" dirty="0"/>
              <a:t>most recent call last</a:t>
            </a:r>
            <a:r>
              <a:rPr lang="en-US" dirty="0"/>
              <a:t>):</a:t>
            </a:r>
            <a:r>
              <a:rPr lang="en-US" dirty="0"/>
              <a:t> File </a:t>
            </a:r>
            <a:r>
              <a:rPr lang="en-US" dirty="0"/>
              <a:t>"&lt;</a:t>
            </a:r>
            <a:r>
              <a:rPr lang="en-US" dirty="0" err="1"/>
              <a:t>stdin</a:t>
            </a:r>
            <a:r>
              <a:rPr lang="en-US" dirty="0"/>
              <a:t>&gt;",</a:t>
            </a:r>
            <a:r>
              <a:rPr lang="en-US" dirty="0"/>
              <a:t> line </a:t>
            </a:r>
            <a:r>
              <a:rPr lang="en-US" dirty="0"/>
              <a:t>1,</a:t>
            </a:r>
            <a:r>
              <a:rPr lang="en-US" dirty="0"/>
              <a:t> </a:t>
            </a:r>
            <a:r>
              <a:rPr lang="en-US" dirty="0"/>
              <a:t>in</a:t>
            </a:r>
            <a:r>
              <a:rPr lang="en-US" dirty="0"/>
              <a:t> </a:t>
            </a:r>
            <a:r>
              <a:rPr lang="en-US" dirty="0"/>
              <a:t>&lt;</a:t>
            </a:r>
            <a:r>
              <a:rPr lang="en-US" dirty="0"/>
              <a:t>module</a:t>
            </a:r>
            <a:r>
              <a:rPr lang="en-US" dirty="0"/>
              <a:t>&gt;</a:t>
            </a:r>
            <a:r>
              <a:rPr lang="en-US" dirty="0"/>
              <a:t> </a:t>
            </a:r>
            <a:r>
              <a:rPr lang="en-US" dirty="0" err="1"/>
              <a:t>NameError</a:t>
            </a:r>
            <a:r>
              <a:rPr lang="en-US" dirty="0"/>
              <a:t>:</a:t>
            </a:r>
            <a:r>
              <a:rPr lang="en-US" dirty="0"/>
              <a:t> name </a:t>
            </a:r>
            <a:r>
              <a:rPr lang="en-US" dirty="0"/>
              <a:t>'</a:t>
            </a:r>
            <a:r>
              <a:rPr lang="en-US" dirty="0" err="1"/>
              <a:t>nama</a:t>
            </a:r>
            <a:r>
              <a:rPr lang="en-US" dirty="0"/>
              <a:t>'</a:t>
            </a:r>
            <a:r>
              <a:rPr lang="en-US" dirty="0"/>
              <a:t> </a:t>
            </a:r>
            <a:r>
              <a:rPr lang="en-US" dirty="0"/>
              <a:t>is</a:t>
            </a:r>
            <a:r>
              <a:rPr lang="en-US" dirty="0"/>
              <a:t> </a:t>
            </a:r>
            <a:r>
              <a:rPr lang="en-US" dirty="0"/>
              <a:t>not</a:t>
            </a:r>
            <a:r>
              <a:rPr lang="en-US" dirty="0"/>
              <a:t> defined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10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54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easy_install</a:t>
            </a:r>
            <a:r>
              <a:rPr lang="en-US" dirty="0"/>
              <a:t> &amp; 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err="1"/>
              <a:t>Secara</a:t>
            </a:r>
            <a:r>
              <a:rPr lang="en-US" sz="1600" dirty="0"/>
              <a:t> default pip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terinstall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python </a:t>
            </a:r>
            <a:r>
              <a:rPr lang="en-US" sz="1600" dirty="0" err="1"/>
              <a:t>versi</a:t>
            </a:r>
            <a:r>
              <a:rPr lang="en-US" sz="1600" dirty="0"/>
              <a:t> 2.7.9 </a:t>
            </a:r>
            <a:r>
              <a:rPr lang="en-US" sz="1600" dirty="0" err="1"/>
              <a:t>keatas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python </a:t>
            </a:r>
            <a:r>
              <a:rPr lang="en-US" sz="1600" dirty="0" err="1"/>
              <a:t>versi</a:t>
            </a:r>
            <a:r>
              <a:rPr lang="en-US" sz="1600" dirty="0"/>
              <a:t> 3.4 </a:t>
            </a:r>
            <a:r>
              <a:rPr lang="en-US" sz="1600" dirty="0" err="1"/>
              <a:t>keatas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di device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terinstall</a:t>
            </a:r>
            <a:r>
              <a:rPr lang="en-US" sz="1600" dirty="0"/>
              <a:t> </a:t>
            </a:r>
            <a:r>
              <a:rPr lang="en-US" sz="1600" dirty="0" err="1"/>
              <a:t>versi</a:t>
            </a:r>
            <a:r>
              <a:rPr lang="en-US" sz="1600" dirty="0"/>
              <a:t> </a:t>
            </a:r>
            <a:r>
              <a:rPr lang="en-US" sz="1600" dirty="0" err="1"/>
              <a:t>terbaru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manual.</a:t>
            </a:r>
          </a:p>
          <a:p>
            <a:r>
              <a:rPr lang="en-US" sz="1600" dirty="0" smtClean="0"/>
              <a:t>Download </a:t>
            </a:r>
            <a:r>
              <a:rPr lang="en-US" sz="1600" dirty="0"/>
              <a:t>pip di </a:t>
            </a:r>
            <a:r>
              <a:rPr lang="en-US" sz="1600" dirty="0">
                <a:hlinkClick r:id="rId2"/>
              </a:rPr>
              <a:t>website </a:t>
            </a:r>
            <a:r>
              <a:rPr lang="en-US" sz="1600" dirty="0" err="1">
                <a:hlinkClick r:id="rId2"/>
              </a:rPr>
              <a:t>resminya</a:t>
            </a:r>
            <a:r>
              <a:rPr lang="en-US" sz="1600" dirty="0"/>
              <a:t>,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mendownload</a:t>
            </a:r>
            <a:r>
              <a:rPr lang="en-US" sz="1600" dirty="0"/>
              <a:t> file setup </a:t>
            </a:r>
            <a:r>
              <a:rPr lang="en-US" sz="1600" dirty="0" err="1"/>
              <a:t>yakni</a:t>
            </a:r>
            <a:r>
              <a:rPr lang="en-US" sz="1600" dirty="0"/>
              <a:t> </a:t>
            </a:r>
            <a:r>
              <a:rPr lang="en-US" sz="1600" i="1" dirty="0"/>
              <a:t>get-pip.py</a:t>
            </a:r>
            <a:r>
              <a:rPr lang="en-US" sz="1600" dirty="0"/>
              <a:t>, nah file </a:t>
            </a:r>
            <a:r>
              <a:rPr lang="en-US" sz="1600" dirty="0" err="1"/>
              <a:t>ini</a:t>
            </a:r>
            <a:r>
              <a:rPr lang="en-US" sz="1600" dirty="0"/>
              <a:t> yang </a:t>
            </a:r>
            <a:r>
              <a:rPr lang="en-US" sz="1600" dirty="0" err="1"/>
              <a:t>menjadi</a:t>
            </a:r>
            <a:r>
              <a:rPr lang="en-US" sz="1600" dirty="0"/>
              <a:t> master </a:t>
            </a:r>
            <a:r>
              <a:rPr lang="en-US" sz="1600" dirty="0" err="1"/>
              <a:t>instalasi</a:t>
            </a:r>
            <a:r>
              <a:rPr lang="en-US" sz="1600" dirty="0"/>
              <a:t> </a:t>
            </a:r>
            <a:r>
              <a:rPr lang="en-US" sz="1600" dirty="0" smtClean="0"/>
              <a:t>pip2</a:t>
            </a:r>
          </a:p>
          <a:p>
            <a:r>
              <a:rPr lang="en-US" sz="1600" dirty="0" err="1" smtClean="0"/>
              <a:t>Pindahkan</a:t>
            </a:r>
            <a:r>
              <a:rPr lang="en-US" sz="1600" dirty="0" smtClean="0"/>
              <a:t> </a:t>
            </a:r>
            <a:r>
              <a:rPr lang="en-US" sz="1600" dirty="0"/>
              <a:t>file get-pip.py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yang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 smtClean="0"/>
              <a:t>terjangkau</a:t>
            </a:r>
            <a:endParaRPr lang="en-US" sz="1600" dirty="0" smtClean="0"/>
          </a:p>
          <a:p>
            <a:r>
              <a:rPr lang="en-US" sz="1600" dirty="0" err="1" smtClean="0"/>
              <a:t>Buka</a:t>
            </a:r>
            <a:r>
              <a:rPr lang="en-US" sz="1600" dirty="0" smtClean="0"/>
              <a:t> </a:t>
            </a:r>
            <a:r>
              <a:rPr lang="en-US" sz="1600" dirty="0"/>
              <a:t>CMD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file </a:t>
            </a:r>
            <a:r>
              <a:rPr lang="en-US" sz="1600" i="1" dirty="0"/>
              <a:t>get-pip.py</a:t>
            </a:r>
            <a:r>
              <a:rPr lang="en-US" sz="1600" dirty="0"/>
              <a:t> </a:t>
            </a:r>
            <a:r>
              <a:rPr lang="en-US" sz="1600" dirty="0" err="1"/>
              <a:t>tadi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/>
              <a:t>CMD </a:t>
            </a:r>
            <a:r>
              <a:rPr lang="en-US" sz="1600" dirty="0" err="1"/>
              <a:t>ketikkan</a:t>
            </a:r>
            <a:r>
              <a:rPr lang="en-US" sz="1600" dirty="0"/>
              <a:t> python </a:t>
            </a:r>
            <a:r>
              <a:rPr lang="en-US" sz="1600" i="1" dirty="0" smtClean="0"/>
              <a:t>get-pip.py</a:t>
            </a:r>
            <a:endParaRPr lang="en-US" sz="1600" dirty="0" smtClean="0"/>
          </a:p>
          <a:p>
            <a:r>
              <a:rPr lang="en-US" sz="1600" dirty="0" err="1" smtClean="0"/>
              <a:t>Tunggu</a:t>
            </a:r>
            <a:r>
              <a:rPr lang="en-US" sz="1600" dirty="0" smtClean="0"/>
              <a:t> </a:t>
            </a:r>
            <a:r>
              <a:rPr lang="en-US" sz="1600" dirty="0"/>
              <a:t>proses </a:t>
            </a:r>
            <a:r>
              <a:rPr lang="en-US" sz="1600" dirty="0" err="1" smtClean="0"/>
              <a:t>installasi</a:t>
            </a:r>
            <a:endParaRPr lang="en-US" sz="1600" dirty="0" smtClean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, </a:t>
            </a:r>
            <a:r>
              <a:rPr lang="en-US" sz="1600" dirty="0" err="1"/>
              <a:t>kini</a:t>
            </a:r>
            <a:r>
              <a:rPr lang="en-US" sz="1600" dirty="0"/>
              <a:t> </a:t>
            </a:r>
            <a:r>
              <a:rPr lang="en-US" sz="1600" dirty="0" err="1"/>
              <a:t>saatnya</a:t>
            </a:r>
            <a:r>
              <a:rPr lang="en-US" sz="1600" dirty="0"/>
              <a:t> </a:t>
            </a:r>
            <a:r>
              <a:rPr lang="en-US" sz="1600" dirty="0" err="1"/>
              <a:t>mensetting</a:t>
            </a:r>
            <a:r>
              <a:rPr lang="en-US" sz="1600" dirty="0"/>
              <a:t> Environment Variables </a:t>
            </a:r>
            <a:r>
              <a:rPr lang="en-US" sz="1600" dirty="0" err="1"/>
              <a:t>supaya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lewat</a:t>
            </a:r>
            <a:r>
              <a:rPr lang="en-US" sz="1600" dirty="0"/>
              <a:t> CMD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/>
              <a:t>ke</a:t>
            </a:r>
            <a:r>
              <a:rPr lang="en-US" sz="1600" b="1" dirty="0"/>
              <a:t> Control Panel</a:t>
            </a:r>
            <a:r>
              <a:rPr lang="en-US" sz="1600" dirty="0"/>
              <a:t> -&gt; </a:t>
            </a:r>
            <a:r>
              <a:rPr lang="en-US" sz="1600" b="1" dirty="0"/>
              <a:t>System And Security</a:t>
            </a:r>
            <a:r>
              <a:rPr lang="en-US" sz="1600" dirty="0"/>
              <a:t> -&gt;</a:t>
            </a:r>
            <a:r>
              <a:rPr lang="en-US" sz="1600" b="1" dirty="0"/>
              <a:t> System</a:t>
            </a:r>
            <a:r>
              <a:rPr lang="en-US" sz="1600" dirty="0"/>
              <a:t> -&gt; </a:t>
            </a:r>
            <a:r>
              <a:rPr lang="en-US" sz="1600" b="1" dirty="0"/>
              <a:t>Advanced System </a:t>
            </a:r>
            <a:r>
              <a:rPr lang="en-US" sz="1600" b="1" dirty="0" smtClean="0"/>
              <a:t>Settings</a:t>
            </a:r>
            <a:endParaRPr lang="en-US" sz="1600" dirty="0" smtClean="0"/>
          </a:p>
          <a:p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windows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klik</a:t>
            </a:r>
            <a:r>
              <a:rPr lang="en-US" sz="1600" dirty="0"/>
              <a:t> Environment variables,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sesi</a:t>
            </a:r>
            <a:r>
              <a:rPr lang="en-US" sz="1600" dirty="0"/>
              <a:t> </a:t>
            </a:r>
            <a:r>
              <a:rPr lang="en-US" sz="1600" i="1" dirty="0"/>
              <a:t>System variables</a:t>
            </a:r>
            <a:r>
              <a:rPr lang="en-US" sz="1600" dirty="0"/>
              <a:t> 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path</a:t>
            </a:r>
            <a:r>
              <a:rPr lang="en-US" sz="1600" dirty="0"/>
              <a:t> -&gt; edit </a:t>
            </a:r>
            <a:r>
              <a:rPr lang="en-US" sz="1600" dirty="0" err="1"/>
              <a:t>tambahkan</a:t>
            </a:r>
            <a:r>
              <a:rPr lang="en-US" sz="1600" dirty="0"/>
              <a:t> variables value ;C:\Python27\Scripts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746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85</TotalTime>
  <Words>1230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Apothecary</vt:lpstr>
      <vt:lpstr>Pengantar Deep Learning</vt:lpstr>
      <vt:lpstr>Install  PYTHON</vt:lpstr>
      <vt:lpstr>Install  PYTHON</vt:lpstr>
      <vt:lpstr>Install  PYTHON</vt:lpstr>
      <vt:lpstr>Membuat Variabel di Python</vt:lpstr>
      <vt:lpstr>Aturan Penulisan Variabel</vt:lpstr>
      <vt:lpstr>Menghapus Variabel</vt:lpstr>
      <vt:lpstr>Tipe Data Python</vt:lpstr>
      <vt:lpstr>easy_install &amp; pip</vt:lpstr>
      <vt:lpstr>List Python</vt:lpstr>
      <vt:lpstr>Membuat List Python</vt:lpstr>
      <vt:lpstr>Dictionary Python</vt:lpstr>
      <vt:lpstr>Akses Nilai Dictionary Python</vt:lpstr>
      <vt:lpstr>Tuple Python</vt:lpstr>
      <vt:lpstr>Operator Python</vt:lpstr>
      <vt:lpstr>Loop Python</vt:lpstr>
      <vt:lpstr>Kondisi Python</vt:lpstr>
      <vt:lpstr>Kondisi If Else</vt:lpstr>
      <vt:lpstr>Kondisi Elif</vt:lpstr>
      <vt:lpstr>Fungsi Python</vt:lpstr>
      <vt:lpstr>Library</vt:lpstr>
      <vt:lpstr>key value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</dc:creator>
  <cp:lastModifiedBy>ign</cp:lastModifiedBy>
  <cp:revision>9</cp:revision>
  <dcterms:created xsi:type="dcterms:W3CDTF">2019-03-23T10:21:52Z</dcterms:created>
  <dcterms:modified xsi:type="dcterms:W3CDTF">2019-03-23T11:49:53Z</dcterms:modified>
</cp:coreProperties>
</file>