
<file path=[Content_Types].xml><?xml version="1.0" encoding="utf-8"?>
<Types xmlns="http://schemas.openxmlformats.org/package/2006/content-types">
  <Default Extension="emf" ContentType="image/x-emf"/>
  <Default Extension="jpeg" ContentType="image/jpeg"/>
  <Default Extension="png" ContentType="image/png"/>
  <Default Extension="pptx" ContentType="application/vnd.openxmlformats-officedocument.presentationml.presentation"/>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4"/>
    <p:sldMasterId id="2147483692" r:id="rId5"/>
  </p:sldMasterIdLst>
  <p:notesMasterIdLst>
    <p:notesMasterId r:id="rId37"/>
  </p:notesMasterIdLst>
  <p:handoutMasterIdLst>
    <p:handoutMasterId r:id="rId38"/>
  </p:handoutMasterIdLst>
  <p:sldIdLst>
    <p:sldId id="256" r:id="rId6"/>
    <p:sldId id="8211" r:id="rId7"/>
    <p:sldId id="8170" r:id="rId8"/>
    <p:sldId id="8340" r:id="rId9"/>
    <p:sldId id="8341" r:id="rId10"/>
    <p:sldId id="7859" r:id="rId11"/>
    <p:sldId id="1140" r:id="rId12"/>
    <p:sldId id="8348" r:id="rId13"/>
    <p:sldId id="8073" r:id="rId14"/>
    <p:sldId id="8342" r:id="rId15"/>
    <p:sldId id="2147483171" r:id="rId16"/>
    <p:sldId id="8352" r:id="rId17"/>
    <p:sldId id="2147483182" r:id="rId18"/>
    <p:sldId id="2147483177" r:id="rId19"/>
    <p:sldId id="2147483178" r:id="rId20"/>
    <p:sldId id="2147483179" r:id="rId21"/>
    <p:sldId id="2147483180" r:id="rId22"/>
    <p:sldId id="8343" r:id="rId23"/>
    <p:sldId id="8366" r:id="rId24"/>
    <p:sldId id="1203" r:id="rId25"/>
    <p:sldId id="2147483158" r:id="rId26"/>
    <p:sldId id="1153" r:id="rId27"/>
    <p:sldId id="8547" r:id="rId28"/>
    <p:sldId id="1216" r:id="rId29"/>
    <p:sldId id="8388" r:id="rId30"/>
    <p:sldId id="1211" r:id="rId31"/>
    <p:sldId id="1126" r:id="rId32"/>
    <p:sldId id="1215" r:id="rId33"/>
    <p:sldId id="1219" r:id="rId34"/>
    <p:sldId id="8146" r:id="rId35"/>
    <p:sldId id="1130" r:id="rId3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290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ED55EB-34F5-44E3-A2C1-C0C70B482ECE}" v="711" dt="2025-03-07T11:39:13.5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49" autoAdjust="0"/>
    <p:restoredTop sz="94660"/>
  </p:normalViewPr>
  <p:slideViewPr>
    <p:cSldViewPr snapToGrid="0">
      <p:cViewPr varScale="1">
        <p:scale>
          <a:sx n="83" d="100"/>
          <a:sy n="83" d="100"/>
        </p:scale>
        <p:origin x="898" y="7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2" d="100"/>
          <a:sy n="52" d="100"/>
        </p:scale>
        <p:origin x="2946"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6/11/relationships/changesInfo" Target="changesInfos/changesInfo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LDARACENA IZQUIERDO JUAN LUIS" userId="ac231181-8e18-4cff-86bd-d9088fd5802c" providerId="ADAL" clId="{3C6357A2-9C1E-4396-A8F6-3F8A2AEEF96A}"/>
    <pc:docChg chg="undo custSel modSld">
      <pc:chgData name="GOLDARACENA IZQUIERDO JUAN LUIS" userId="ac231181-8e18-4cff-86bd-d9088fd5802c" providerId="ADAL" clId="{3C6357A2-9C1E-4396-A8F6-3F8A2AEEF96A}" dt="2022-12-22T17:59:23.016" v="41" actId="21"/>
      <pc:docMkLst>
        <pc:docMk/>
      </pc:docMkLst>
      <pc:sldChg chg="modSp mod">
        <pc:chgData name="GOLDARACENA IZQUIERDO JUAN LUIS" userId="ac231181-8e18-4cff-86bd-d9088fd5802c" providerId="ADAL" clId="{3C6357A2-9C1E-4396-A8F6-3F8A2AEEF96A}" dt="2022-12-22T17:59:23.016" v="41" actId="21"/>
        <pc:sldMkLst>
          <pc:docMk/>
          <pc:sldMk cId="3453089651" sldId="8073"/>
        </pc:sldMkLst>
      </pc:sldChg>
    </pc:docChg>
  </pc:docChgLst>
  <pc:docChgLst>
    <pc:chgData name="MALDONADO AYLLON ALBERTO" userId="feec606e-ee00-45de-b94a-38a3497ef616" providerId="ADAL" clId="{035B9021-8AF9-4B3C-9397-780D20666C09}"/>
    <pc:docChg chg="undo custSel addSld delSld modSld">
      <pc:chgData name="MALDONADO AYLLON ALBERTO" userId="feec606e-ee00-45de-b94a-38a3497ef616" providerId="ADAL" clId="{035B9021-8AF9-4B3C-9397-780D20666C09}" dt="2022-12-12T12:39:57.005" v="2547" actId="20577"/>
      <pc:docMkLst>
        <pc:docMk/>
      </pc:docMkLst>
      <pc:sldChg chg="modSp mod">
        <pc:chgData name="MALDONADO AYLLON ALBERTO" userId="feec606e-ee00-45de-b94a-38a3497ef616" providerId="ADAL" clId="{035B9021-8AF9-4B3C-9397-780D20666C09}" dt="2022-12-12T12:39:57.005" v="2547" actId="20577"/>
        <pc:sldMkLst>
          <pc:docMk/>
          <pc:sldMk cId="0" sldId="256"/>
        </pc:sldMkLst>
      </pc:sldChg>
      <pc:sldChg chg="modSp mod">
        <pc:chgData name="MALDONADO AYLLON ALBERTO" userId="feec606e-ee00-45de-b94a-38a3497ef616" providerId="ADAL" clId="{035B9021-8AF9-4B3C-9397-780D20666C09}" dt="2022-12-11T22:27:30.896" v="371" actId="20577"/>
        <pc:sldMkLst>
          <pc:docMk/>
          <pc:sldMk cId="2744067588" sldId="7927"/>
        </pc:sldMkLst>
      </pc:sldChg>
      <pc:sldChg chg="addSp delSp modSp mod">
        <pc:chgData name="MALDONADO AYLLON ALBERTO" userId="feec606e-ee00-45de-b94a-38a3497ef616" providerId="ADAL" clId="{035B9021-8AF9-4B3C-9397-780D20666C09}" dt="2022-12-11T22:08:25.334" v="201" actId="113"/>
        <pc:sldMkLst>
          <pc:docMk/>
          <pc:sldMk cId="3453089651" sldId="8073"/>
        </pc:sldMkLst>
      </pc:sldChg>
      <pc:sldChg chg="modSp mod">
        <pc:chgData name="MALDONADO AYLLON ALBERTO" userId="feec606e-ee00-45de-b94a-38a3497ef616" providerId="ADAL" clId="{035B9021-8AF9-4B3C-9397-780D20666C09}" dt="2022-12-11T22:26:46.977" v="335" actId="6549"/>
        <pc:sldMkLst>
          <pc:docMk/>
          <pc:sldMk cId="1972084525" sldId="8146"/>
        </pc:sldMkLst>
      </pc:sldChg>
      <pc:sldChg chg="modSp mod">
        <pc:chgData name="MALDONADO AYLLON ALBERTO" userId="feec606e-ee00-45de-b94a-38a3497ef616" providerId="ADAL" clId="{035B9021-8AF9-4B3C-9397-780D20666C09}" dt="2022-12-12T11:49:24.187" v="2539" actId="20577"/>
        <pc:sldMkLst>
          <pc:docMk/>
          <pc:sldMk cId="920252871" sldId="8232"/>
        </pc:sldMkLst>
      </pc:sldChg>
      <pc:sldChg chg="modSp mod">
        <pc:chgData name="MALDONADO AYLLON ALBERTO" userId="feec606e-ee00-45de-b94a-38a3497ef616" providerId="ADAL" clId="{035B9021-8AF9-4B3C-9397-780D20666C09}" dt="2022-12-12T11:44:59.747" v="2535" actId="20577"/>
        <pc:sldMkLst>
          <pc:docMk/>
          <pc:sldMk cId="268611692" sldId="8235"/>
        </pc:sldMkLst>
      </pc:sldChg>
      <pc:sldChg chg="modSp mod">
        <pc:chgData name="MALDONADO AYLLON ALBERTO" userId="feec606e-ee00-45de-b94a-38a3497ef616" providerId="ADAL" clId="{035B9021-8AF9-4B3C-9397-780D20666C09}" dt="2022-12-11T22:27:10.412" v="366" actId="20577"/>
        <pc:sldMkLst>
          <pc:docMk/>
          <pc:sldMk cId="706927871" sldId="8317"/>
        </pc:sldMkLst>
      </pc:sldChg>
      <pc:sldChg chg="del">
        <pc:chgData name="MALDONADO AYLLON ALBERTO" userId="feec606e-ee00-45de-b94a-38a3497ef616" providerId="ADAL" clId="{035B9021-8AF9-4B3C-9397-780D20666C09}" dt="2022-12-11T22:10:11.281" v="203" actId="47"/>
        <pc:sldMkLst>
          <pc:docMk/>
          <pc:sldMk cId="63869776" sldId="8321"/>
        </pc:sldMkLst>
      </pc:sldChg>
      <pc:sldChg chg="modSp mod">
        <pc:chgData name="MALDONADO AYLLON ALBERTO" userId="feec606e-ee00-45de-b94a-38a3497ef616" providerId="ADAL" clId="{035B9021-8AF9-4B3C-9397-780D20666C09}" dt="2022-12-11T22:24:38.876" v="305" actId="14100"/>
        <pc:sldMkLst>
          <pc:docMk/>
          <pc:sldMk cId="1198371134" sldId="8335"/>
        </pc:sldMkLst>
      </pc:sldChg>
      <pc:sldChg chg="modSp mod">
        <pc:chgData name="MALDONADO AYLLON ALBERTO" userId="feec606e-ee00-45de-b94a-38a3497ef616" providerId="ADAL" clId="{035B9021-8AF9-4B3C-9397-780D20666C09}" dt="2022-12-12T11:44:26.605" v="2533" actId="20577"/>
        <pc:sldMkLst>
          <pc:docMk/>
          <pc:sldMk cId="1367841562" sldId="8339"/>
        </pc:sldMkLst>
      </pc:sldChg>
      <pc:sldChg chg="addSp delSp modSp mod">
        <pc:chgData name="MALDONADO AYLLON ALBERTO" userId="feec606e-ee00-45de-b94a-38a3497ef616" providerId="ADAL" clId="{035B9021-8AF9-4B3C-9397-780D20666C09}" dt="2022-12-12T11:31:40.672" v="2529" actId="1038"/>
        <pc:sldMkLst>
          <pc:docMk/>
          <pc:sldMk cId="1591096430" sldId="8347"/>
        </pc:sldMkLst>
      </pc:sldChg>
      <pc:sldChg chg="addSp delSp modSp mod">
        <pc:chgData name="MALDONADO AYLLON ALBERTO" userId="feec606e-ee00-45de-b94a-38a3497ef616" providerId="ADAL" clId="{035B9021-8AF9-4B3C-9397-780D20666C09}" dt="2022-12-12T08:33:30.047" v="969" actId="20577"/>
        <pc:sldMkLst>
          <pc:docMk/>
          <pc:sldMk cId="1719138433" sldId="8348"/>
        </pc:sldMkLst>
      </pc:sldChg>
      <pc:sldChg chg="del">
        <pc:chgData name="MALDONADO AYLLON ALBERTO" userId="feec606e-ee00-45de-b94a-38a3497ef616" providerId="ADAL" clId="{035B9021-8AF9-4B3C-9397-780D20666C09}" dt="2022-12-11T22:10:20.233" v="204" actId="47"/>
        <pc:sldMkLst>
          <pc:docMk/>
          <pc:sldMk cId="3271985649" sldId="8349"/>
        </pc:sldMkLst>
      </pc:sldChg>
      <pc:sldChg chg="del">
        <pc:chgData name="MALDONADO AYLLON ALBERTO" userId="feec606e-ee00-45de-b94a-38a3497ef616" providerId="ADAL" clId="{035B9021-8AF9-4B3C-9397-780D20666C09}" dt="2022-12-11T21:47:36.197" v="47" actId="47"/>
        <pc:sldMkLst>
          <pc:docMk/>
          <pc:sldMk cId="2406685983" sldId="8350"/>
        </pc:sldMkLst>
      </pc:sldChg>
      <pc:sldChg chg="del">
        <pc:chgData name="MALDONADO AYLLON ALBERTO" userId="feec606e-ee00-45de-b94a-38a3497ef616" providerId="ADAL" clId="{035B9021-8AF9-4B3C-9397-780D20666C09}" dt="2022-12-11T22:10:03.593" v="202" actId="47"/>
        <pc:sldMkLst>
          <pc:docMk/>
          <pc:sldMk cId="2920751787" sldId="8351"/>
        </pc:sldMkLst>
      </pc:sldChg>
      <pc:sldChg chg="addSp modSp add mod">
        <pc:chgData name="MALDONADO AYLLON ALBERTO" userId="feec606e-ee00-45de-b94a-38a3497ef616" providerId="ADAL" clId="{035B9021-8AF9-4B3C-9397-780D20666C09}" dt="2022-12-11T22:18:22.215" v="270" actId="1036"/>
        <pc:sldMkLst>
          <pc:docMk/>
          <pc:sldMk cId="1360366664" sldId="8353"/>
        </pc:sldMkLst>
      </pc:sldChg>
      <pc:sldChg chg="new del">
        <pc:chgData name="MALDONADO AYLLON ALBERTO" userId="feec606e-ee00-45de-b94a-38a3497ef616" providerId="ADAL" clId="{035B9021-8AF9-4B3C-9397-780D20666C09}" dt="2022-12-11T21:55:44.775" v="58" actId="680"/>
        <pc:sldMkLst>
          <pc:docMk/>
          <pc:sldMk cId="3834420235" sldId="8353"/>
        </pc:sldMkLst>
      </pc:sldChg>
    </pc:docChg>
  </pc:docChgLst>
  <pc:docChgLst>
    <pc:chgData name="MALDONADO AYLLON ALBERTO" userId="feec606e-ee00-45de-b94a-38a3497ef616" providerId="ADAL" clId="{541CE2C2-73A5-4BC6-9C1E-DE7A060E7AD6}"/>
    <pc:docChg chg="undo redo custSel addSld delSld modSld">
      <pc:chgData name="MALDONADO AYLLON ALBERTO" userId="feec606e-ee00-45de-b94a-38a3497ef616" providerId="ADAL" clId="{541CE2C2-73A5-4BC6-9C1E-DE7A060E7AD6}" dt="2022-12-09T02:47:50.966" v="8014" actId="13926"/>
      <pc:docMkLst>
        <pc:docMk/>
      </pc:docMkLst>
      <pc:sldChg chg="modSp mod">
        <pc:chgData name="MALDONADO AYLLON ALBERTO" userId="feec606e-ee00-45de-b94a-38a3497ef616" providerId="ADAL" clId="{541CE2C2-73A5-4BC6-9C1E-DE7A060E7AD6}" dt="2022-12-08T15:31:40.349" v="5520" actId="20577"/>
        <pc:sldMkLst>
          <pc:docMk/>
          <pc:sldMk cId="0" sldId="256"/>
        </pc:sldMkLst>
      </pc:sldChg>
      <pc:sldChg chg="del">
        <pc:chgData name="MALDONADO AYLLON ALBERTO" userId="feec606e-ee00-45de-b94a-38a3497ef616" providerId="ADAL" clId="{541CE2C2-73A5-4BC6-9C1E-DE7A060E7AD6}" dt="2022-12-07T12:08:00.008" v="541" actId="47"/>
        <pc:sldMkLst>
          <pc:docMk/>
          <pc:sldMk cId="2744070243" sldId="1090"/>
        </pc:sldMkLst>
      </pc:sldChg>
      <pc:sldChg chg="modSp mod">
        <pc:chgData name="MALDONADO AYLLON ALBERTO" userId="feec606e-ee00-45de-b94a-38a3497ef616" providerId="ADAL" clId="{541CE2C2-73A5-4BC6-9C1E-DE7A060E7AD6}" dt="2022-12-08T19:16:00.763" v="7379" actId="108"/>
        <pc:sldMkLst>
          <pc:docMk/>
          <pc:sldMk cId="44666050" sldId="1126"/>
        </pc:sldMkLst>
      </pc:sldChg>
      <pc:sldChg chg="modSp mod">
        <pc:chgData name="MALDONADO AYLLON ALBERTO" userId="feec606e-ee00-45de-b94a-38a3497ef616" providerId="ADAL" clId="{541CE2C2-73A5-4BC6-9C1E-DE7A060E7AD6}" dt="2022-12-08T19:16:05.892" v="7380" actId="108"/>
        <pc:sldMkLst>
          <pc:docMk/>
          <pc:sldMk cId="305672741" sldId="1215"/>
        </pc:sldMkLst>
      </pc:sldChg>
      <pc:sldChg chg="modSp mod">
        <pc:chgData name="MALDONADO AYLLON ALBERTO" userId="feec606e-ee00-45de-b94a-38a3497ef616" providerId="ADAL" clId="{541CE2C2-73A5-4BC6-9C1E-DE7A060E7AD6}" dt="2022-12-08T19:15:18.127" v="7373" actId="108"/>
        <pc:sldMkLst>
          <pc:docMk/>
          <pc:sldMk cId="1017382606" sldId="1217"/>
        </pc:sldMkLst>
      </pc:sldChg>
      <pc:sldChg chg="modSp mod">
        <pc:chgData name="MALDONADO AYLLON ALBERTO" userId="feec606e-ee00-45de-b94a-38a3497ef616" providerId="ADAL" clId="{541CE2C2-73A5-4BC6-9C1E-DE7A060E7AD6}" dt="2022-12-08T19:15:27.862" v="7374" actId="108"/>
        <pc:sldMkLst>
          <pc:docMk/>
          <pc:sldMk cId="1881922926" sldId="1218"/>
        </pc:sldMkLst>
      </pc:sldChg>
      <pc:sldChg chg="modSp mod">
        <pc:chgData name="MALDONADO AYLLON ALBERTO" userId="feec606e-ee00-45de-b94a-38a3497ef616" providerId="ADAL" clId="{541CE2C2-73A5-4BC6-9C1E-DE7A060E7AD6}" dt="2022-12-08T19:37:38.845" v="7662" actId="20577"/>
        <pc:sldMkLst>
          <pc:docMk/>
          <pc:sldMk cId="2744067588" sldId="7927"/>
        </pc:sldMkLst>
      </pc:sldChg>
      <pc:sldChg chg="modSp mod">
        <pc:chgData name="MALDONADO AYLLON ALBERTO" userId="feec606e-ee00-45de-b94a-38a3497ef616" providerId="ADAL" clId="{541CE2C2-73A5-4BC6-9C1E-DE7A060E7AD6}" dt="2022-12-08T19:34:08.143" v="7520" actId="20577"/>
        <pc:sldMkLst>
          <pc:docMk/>
          <pc:sldMk cId="3453089651" sldId="8073"/>
        </pc:sldMkLst>
      </pc:sldChg>
      <pc:sldChg chg="addSp delSp modSp mod">
        <pc:chgData name="MALDONADO AYLLON ALBERTO" userId="feec606e-ee00-45de-b94a-38a3497ef616" providerId="ADAL" clId="{541CE2C2-73A5-4BC6-9C1E-DE7A060E7AD6}" dt="2022-12-09T02:47:50.966" v="8014" actId="13926"/>
        <pc:sldMkLst>
          <pc:docMk/>
          <pc:sldMk cId="1972084525" sldId="8146"/>
        </pc:sldMkLst>
      </pc:sldChg>
      <pc:sldChg chg="modSp mod">
        <pc:chgData name="MALDONADO AYLLON ALBERTO" userId="feec606e-ee00-45de-b94a-38a3497ef616" providerId="ADAL" clId="{541CE2C2-73A5-4BC6-9C1E-DE7A060E7AD6}" dt="2022-12-08T19:17:15.549" v="7387" actId="108"/>
        <pc:sldMkLst>
          <pc:docMk/>
          <pc:sldMk cId="162730726" sldId="8170"/>
        </pc:sldMkLst>
      </pc:sldChg>
      <pc:sldChg chg="delSp modSp mod">
        <pc:chgData name="MALDONADO AYLLON ALBERTO" userId="feec606e-ee00-45de-b94a-38a3497ef616" providerId="ADAL" clId="{541CE2C2-73A5-4BC6-9C1E-DE7A060E7AD6}" dt="2022-12-08T19:24:21.166" v="7491" actId="13926"/>
        <pc:sldMkLst>
          <pc:docMk/>
          <pc:sldMk cId="920252871" sldId="8232"/>
        </pc:sldMkLst>
      </pc:sldChg>
      <pc:sldChg chg="delSp modSp mod">
        <pc:chgData name="MALDONADO AYLLON ALBERTO" userId="feec606e-ee00-45de-b94a-38a3497ef616" providerId="ADAL" clId="{541CE2C2-73A5-4BC6-9C1E-DE7A060E7AD6}" dt="2022-12-08T19:14:38.502" v="7369" actId="108"/>
        <pc:sldMkLst>
          <pc:docMk/>
          <pc:sldMk cId="268611692" sldId="8235"/>
        </pc:sldMkLst>
      </pc:sldChg>
      <pc:sldChg chg="modSp mod">
        <pc:chgData name="MALDONADO AYLLON ALBERTO" userId="feec606e-ee00-45de-b94a-38a3497ef616" providerId="ADAL" clId="{541CE2C2-73A5-4BC6-9C1E-DE7A060E7AD6}" dt="2022-12-08T19:24:11.766" v="7490" actId="13926"/>
        <pc:sldMkLst>
          <pc:docMk/>
          <pc:sldMk cId="978334846" sldId="8302"/>
        </pc:sldMkLst>
      </pc:sldChg>
      <pc:sldChg chg="modSp mod">
        <pc:chgData name="MALDONADO AYLLON ALBERTO" userId="feec606e-ee00-45de-b94a-38a3497ef616" providerId="ADAL" clId="{541CE2C2-73A5-4BC6-9C1E-DE7A060E7AD6}" dt="2022-12-08T22:22:11.027" v="7976" actId="1035"/>
        <pc:sldMkLst>
          <pc:docMk/>
          <pc:sldMk cId="1813227530" sldId="8303"/>
        </pc:sldMkLst>
      </pc:sldChg>
      <pc:sldChg chg="modSp mod">
        <pc:chgData name="MALDONADO AYLLON ALBERTO" userId="feec606e-ee00-45de-b94a-38a3497ef616" providerId="ADAL" clId="{541CE2C2-73A5-4BC6-9C1E-DE7A060E7AD6}" dt="2022-12-08T22:24:18.701" v="7978" actId="313"/>
        <pc:sldMkLst>
          <pc:docMk/>
          <pc:sldMk cId="706927871" sldId="8317"/>
        </pc:sldMkLst>
      </pc:sldChg>
      <pc:sldChg chg="del">
        <pc:chgData name="MALDONADO AYLLON ALBERTO" userId="feec606e-ee00-45de-b94a-38a3497ef616" providerId="ADAL" clId="{541CE2C2-73A5-4BC6-9C1E-DE7A060E7AD6}" dt="2022-12-07T11:50:03.200" v="200" actId="47"/>
        <pc:sldMkLst>
          <pc:docMk/>
          <pc:sldMk cId="1796413535" sldId="8320"/>
        </pc:sldMkLst>
      </pc:sldChg>
      <pc:sldChg chg="addSp delSp modSp mod">
        <pc:chgData name="MALDONADO AYLLON ALBERTO" userId="feec606e-ee00-45de-b94a-38a3497ef616" providerId="ADAL" clId="{541CE2C2-73A5-4BC6-9C1E-DE7A060E7AD6}" dt="2022-12-08T22:19:42.035" v="7949" actId="20577"/>
        <pc:sldMkLst>
          <pc:docMk/>
          <pc:sldMk cId="63869776" sldId="8321"/>
        </pc:sldMkLst>
      </pc:sldChg>
      <pc:sldChg chg="addSp delSp modSp del mod">
        <pc:chgData name="MALDONADO AYLLON ALBERTO" userId="feec606e-ee00-45de-b94a-38a3497ef616" providerId="ADAL" clId="{541CE2C2-73A5-4BC6-9C1E-DE7A060E7AD6}" dt="2022-12-08T16:44:27.211" v="6109" actId="47"/>
        <pc:sldMkLst>
          <pc:docMk/>
          <pc:sldMk cId="3481695558" sldId="8331"/>
        </pc:sldMkLst>
      </pc:sldChg>
      <pc:sldChg chg="del">
        <pc:chgData name="MALDONADO AYLLON ALBERTO" userId="feec606e-ee00-45de-b94a-38a3497ef616" providerId="ADAL" clId="{541CE2C2-73A5-4BC6-9C1E-DE7A060E7AD6}" dt="2022-12-07T12:07:03.401" v="538" actId="47"/>
        <pc:sldMkLst>
          <pc:docMk/>
          <pc:sldMk cId="1198371134" sldId="8335"/>
        </pc:sldMkLst>
      </pc:sldChg>
      <pc:sldChg chg="del">
        <pc:chgData name="MALDONADO AYLLON ALBERTO" userId="feec606e-ee00-45de-b94a-38a3497ef616" providerId="ADAL" clId="{541CE2C2-73A5-4BC6-9C1E-DE7A060E7AD6}" dt="2022-12-07T12:07:06.896" v="539" actId="47"/>
        <pc:sldMkLst>
          <pc:docMk/>
          <pc:sldMk cId="1227577053" sldId="8336"/>
        </pc:sldMkLst>
      </pc:sldChg>
      <pc:sldChg chg="del">
        <pc:chgData name="MALDONADO AYLLON ALBERTO" userId="feec606e-ee00-45de-b94a-38a3497ef616" providerId="ADAL" clId="{541CE2C2-73A5-4BC6-9C1E-DE7A060E7AD6}" dt="2022-12-07T12:07:08.723" v="540" actId="47"/>
        <pc:sldMkLst>
          <pc:docMk/>
          <pc:sldMk cId="3051484606" sldId="8337"/>
        </pc:sldMkLst>
      </pc:sldChg>
      <pc:sldChg chg="addSp delSp modSp mod">
        <pc:chgData name="MALDONADO AYLLON ALBERTO" userId="feec606e-ee00-45de-b94a-38a3497ef616" providerId="ADAL" clId="{541CE2C2-73A5-4BC6-9C1E-DE7A060E7AD6}" dt="2022-12-08T19:20:58.552" v="7425" actId="20577"/>
        <pc:sldMkLst>
          <pc:docMk/>
          <pc:sldMk cId="1367841562" sldId="8339"/>
        </pc:sldMkLst>
      </pc:sldChg>
      <pc:sldChg chg="modSp mod">
        <pc:chgData name="MALDONADO AYLLON ALBERTO" userId="feec606e-ee00-45de-b94a-38a3497ef616" providerId="ADAL" clId="{541CE2C2-73A5-4BC6-9C1E-DE7A060E7AD6}" dt="2022-12-08T19:17:27.257" v="7389" actId="255"/>
        <pc:sldMkLst>
          <pc:docMk/>
          <pc:sldMk cId="4212216613" sldId="8340"/>
        </pc:sldMkLst>
      </pc:sldChg>
      <pc:sldChg chg="modSp mod">
        <pc:chgData name="MALDONADO AYLLON ALBERTO" userId="feec606e-ee00-45de-b94a-38a3497ef616" providerId="ADAL" clId="{541CE2C2-73A5-4BC6-9C1E-DE7A060E7AD6}" dt="2022-12-08T19:18:06.952" v="7393" actId="20577"/>
        <pc:sldMkLst>
          <pc:docMk/>
          <pc:sldMk cId="1511659412" sldId="8341"/>
        </pc:sldMkLst>
      </pc:sldChg>
      <pc:sldChg chg="del">
        <pc:chgData name="MALDONADO AYLLON ALBERTO" userId="feec606e-ee00-45de-b94a-38a3497ef616" providerId="ADAL" clId="{541CE2C2-73A5-4BC6-9C1E-DE7A060E7AD6}" dt="2022-12-07T15:40:07.994" v="5067" actId="47"/>
        <pc:sldMkLst>
          <pc:docMk/>
          <pc:sldMk cId="2211024935" sldId="8346"/>
        </pc:sldMkLst>
      </pc:sldChg>
      <pc:sldChg chg="addSp delSp modSp mod">
        <pc:chgData name="MALDONADO AYLLON ALBERTO" userId="feec606e-ee00-45de-b94a-38a3497ef616" providerId="ADAL" clId="{541CE2C2-73A5-4BC6-9C1E-DE7A060E7AD6}" dt="2022-12-08T19:36:26.976" v="7623" actId="478"/>
        <pc:sldMkLst>
          <pc:docMk/>
          <pc:sldMk cId="1591096430" sldId="8347"/>
        </pc:sldMkLst>
      </pc:sldChg>
      <pc:sldChg chg="addSp delSp modSp mod">
        <pc:chgData name="MALDONADO AYLLON ALBERTO" userId="feec606e-ee00-45de-b94a-38a3497ef616" providerId="ADAL" clId="{541CE2C2-73A5-4BC6-9C1E-DE7A060E7AD6}" dt="2022-12-08T19:33:56.712" v="7518" actId="20577"/>
        <pc:sldMkLst>
          <pc:docMk/>
          <pc:sldMk cId="1719138433" sldId="8348"/>
        </pc:sldMkLst>
      </pc:sldChg>
      <pc:sldChg chg="del">
        <pc:chgData name="MALDONADO AYLLON ALBERTO" userId="feec606e-ee00-45de-b94a-38a3497ef616" providerId="ADAL" clId="{541CE2C2-73A5-4BC6-9C1E-DE7A060E7AD6}" dt="2022-12-07T11:51:21.080" v="203" actId="47"/>
        <pc:sldMkLst>
          <pc:docMk/>
          <pc:sldMk cId="234893387" sldId="8349"/>
        </pc:sldMkLst>
      </pc:sldChg>
      <pc:sldChg chg="addSp delSp modSp new mod">
        <pc:chgData name="MALDONADO AYLLON ALBERTO" userId="feec606e-ee00-45de-b94a-38a3497ef616" providerId="ADAL" clId="{541CE2C2-73A5-4BC6-9C1E-DE7A060E7AD6}" dt="2022-12-08T22:19:56.569" v="7960" actId="20577"/>
        <pc:sldMkLst>
          <pc:docMk/>
          <pc:sldMk cId="3271985649" sldId="8349"/>
        </pc:sldMkLst>
      </pc:sldChg>
      <pc:sldChg chg="del">
        <pc:chgData name="MALDONADO AYLLON ALBERTO" userId="feec606e-ee00-45de-b94a-38a3497ef616" providerId="ADAL" clId="{541CE2C2-73A5-4BC6-9C1E-DE7A060E7AD6}" dt="2022-12-07T11:51:22.954" v="204" actId="47"/>
        <pc:sldMkLst>
          <pc:docMk/>
          <pc:sldMk cId="1094699993" sldId="8350"/>
        </pc:sldMkLst>
      </pc:sldChg>
      <pc:sldChg chg="addSp delSp modSp new mod">
        <pc:chgData name="MALDONADO AYLLON ALBERTO" userId="feec606e-ee00-45de-b94a-38a3497ef616" providerId="ADAL" clId="{541CE2C2-73A5-4BC6-9C1E-DE7A060E7AD6}" dt="2022-12-08T19:20:00.346" v="7415" actId="313"/>
        <pc:sldMkLst>
          <pc:docMk/>
          <pc:sldMk cId="2406685983" sldId="8350"/>
        </pc:sldMkLst>
      </pc:sldChg>
      <pc:sldChg chg="addSp delSp modSp new mod">
        <pc:chgData name="MALDONADO AYLLON ALBERTO" userId="feec606e-ee00-45de-b94a-38a3497ef616" providerId="ADAL" clId="{541CE2C2-73A5-4BC6-9C1E-DE7A060E7AD6}" dt="2022-12-08T19:16:50.006" v="7384" actId="108"/>
        <pc:sldMkLst>
          <pc:docMk/>
          <pc:sldMk cId="2920751787" sldId="8351"/>
        </pc:sldMkLst>
      </pc:sldChg>
      <pc:sldChg chg="del">
        <pc:chgData name="MALDONADO AYLLON ALBERTO" userId="feec606e-ee00-45de-b94a-38a3497ef616" providerId="ADAL" clId="{541CE2C2-73A5-4BC6-9C1E-DE7A060E7AD6}" dt="2022-12-07T11:51:18.548" v="202" actId="47"/>
        <pc:sldMkLst>
          <pc:docMk/>
          <pc:sldMk cId="4061660416" sldId="8351"/>
        </pc:sldMkLst>
      </pc:sldChg>
      <pc:sldChg chg="del">
        <pc:chgData name="MALDONADO AYLLON ALBERTO" userId="feec606e-ee00-45de-b94a-38a3497ef616" providerId="ADAL" clId="{541CE2C2-73A5-4BC6-9C1E-DE7A060E7AD6}" dt="2022-12-07T15:50:04.513" v="5334" actId="47"/>
        <pc:sldMkLst>
          <pc:docMk/>
          <pc:sldMk cId="2252639753" sldId="8352"/>
        </pc:sldMkLst>
      </pc:sldChg>
      <pc:sldChg chg="del">
        <pc:chgData name="MALDONADO AYLLON ALBERTO" userId="feec606e-ee00-45de-b94a-38a3497ef616" providerId="ADAL" clId="{541CE2C2-73A5-4BC6-9C1E-DE7A060E7AD6}" dt="2022-12-07T15:50:13.381" v="5335" actId="47"/>
        <pc:sldMkLst>
          <pc:docMk/>
          <pc:sldMk cId="1470602343" sldId="8353"/>
        </pc:sldMkLst>
      </pc:sldChg>
      <pc:sldMasterChg chg="delSldLayout">
        <pc:chgData name="MALDONADO AYLLON ALBERTO" userId="feec606e-ee00-45de-b94a-38a3497ef616" providerId="ADAL" clId="{541CE2C2-73A5-4BC6-9C1E-DE7A060E7AD6}" dt="2022-12-07T15:50:13.381" v="5335" actId="47"/>
        <pc:sldMasterMkLst>
          <pc:docMk/>
          <pc:sldMasterMk cId="179962918" sldId="2147483675"/>
        </pc:sldMasterMkLst>
        <pc:sldLayoutChg chg="del">
          <pc:chgData name="MALDONADO AYLLON ALBERTO" userId="feec606e-ee00-45de-b94a-38a3497ef616" providerId="ADAL" clId="{541CE2C2-73A5-4BC6-9C1E-DE7A060E7AD6}" dt="2022-12-07T11:50:46.649" v="201" actId="47"/>
          <pc:sldLayoutMkLst>
            <pc:docMk/>
            <pc:sldMasterMk cId="179962918" sldId="2147483675"/>
            <pc:sldLayoutMk cId="2870700739" sldId="2147483691"/>
          </pc:sldLayoutMkLst>
        </pc:sldLayoutChg>
        <pc:sldLayoutChg chg="del">
          <pc:chgData name="MALDONADO AYLLON ALBERTO" userId="feec606e-ee00-45de-b94a-38a3497ef616" providerId="ADAL" clId="{541CE2C2-73A5-4BC6-9C1E-DE7A060E7AD6}" dt="2022-12-07T11:51:21.080" v="203" actId="47"/>
          <pc:sldLayoutMkLst>
            <pc:docMk/>
            <pc:sldMasterMk cId="179962918" sldId="2147483675"/>
            <pc:sldLayoutMk cId="3067300952" sldId="2147483691"/>
          </pc:sldLayoutMkLst>
        </pc:sldLayoutChg>
        <pc:sldLayoutChg chg="del">
          <pc:chgData name="MALDONADO AYLLON ALBERTO" userId="feec606e-ee00-45de-b94a-38a3497ef616" providerId="ADAL" clId="{541CE2C2-73A5-4BC6-9C1E-DE7A060E7AD6}" dt="2022-12-07T15:50:13.381" v="5335" actId="47"/>
          <pc:sldLayoutMkLst>
            <pc:docMk/>
            <pc:sldMasterMk cId="179962918" sldId="2147483675"/>
            <pc:sldLayoutMk cId="3169167025" sldId="2147483698"/>
          </pc:sldLayoutMkLst>
        </pc:sldLayoutChg>
      </pc:sldMasterChg>
    </pc:docChg>
  </pc:docChgLst>
  <pc:docChgLst>
    <pc:chgData name="Domínguez González Jesús" userId="19bd3523-81a5-4689-9bc6-5e10b8835572" providerId="ADAL" clId="{6272F271-F19C-4907-B739-ED772B917E73}"/>
    <pc:docChg chg="undo redo custSel addSld delSld modSld sldOrd">
      <pc:chgData name="Domínguez González Jesús" userId="19bd3523-81a5-4689-9bc6-5e10b8835572" providerId="ADAL" clId="{6272F271-F19C-4907-B739-ED772B917E73}" dt="2025-01-16T09:02:00.203" v="18932"/>
      <pc:docMkLst>
        <pc:docMk/>
      </pc:docMkLst>
      <pc:sldChg chg="modSp mod">
        <pc:chgData name="Domínguez González Jesús" userId="19bd3523-81a5-4689-9bc6-5e10b8835572" providerId="ADAL" clId="{6272F271-F19C-4907-B739-ED772B917E73}" dt="2025-01-15T16:03:01.500" v="18552" actId="20577"/>
        <pc:sldMkLst>
          <pc:docMk/>
          <pc:sldMk cId="0" sldId="256"/>
        </pc:sldMkLst>
        <pc:spChg chg="mod">
          <ac:chgData name="Domínguez González Jesús" userId="19bd3523-81a5-4689-9bc6-5e10b8835572" providerId="ADAL" clId="{6272F271-F19C-4907-B739-ED772B917E73}" dt="2025-01-15T16:03:01.500" v="18552" actId="20577"/>
          <ac:spMkLst>
            <pc:docMk/>
            <pc:sldMk cId="0" sldId="256"/>
            <ac:spMk id="12" creationId="{459316E5-8182-B748-A4AF-5F82180F86F5}"/>
          </ac:spMkLst>
        </pc:spChg>
        <pc:spChg chg="mod">
          <ac:chgData name="Domínguez González Jesús" userId="19bd3523-81a5-4689-9bc6-5e10b8835572" providerId="ADAL" clId="{6272F271-F19C-4907-B739-ED772B917E73}" dt="2025-01-15T16:02:56.172" v="18522" actId="1076"/>
          <ac:spMkLst>
            <pc:docMk/>
            <pc:sldMk cId="0" sldId="256"/>
            <ac:spMk id="13" creationId="{BBB67C9C-93A6-E56E-0427-5FFFD1B6B868}"/>
          </ac:spMkLst>
        </pc:spChg>
        <pc:spChg chg="mod">
          <ac:chgData name="Domínguez González Jesús" userId="19bd3523-81a5-4689-9bc6-5e10b8835572" providerId="ADAL" clId="{6272F271-F19C-4907-B739-ED772B917E73}" dt="2025-01-08T11:06:46.476" v="45" actId="20577"/>
          <ac:spMkLst>
            <pc:docMk/>
            <pc:sldMk cId="0" sldId="256"/>
            <ac:spMk id="14" creationId="{ECCF7FB0-9E0D-7AAF-37F4-750C304C9E24}"/>
          </ac:spMkLst>
        </pc:spChg>
      </pc:sldChg>
      <pc:sldChg chg="modSp">
        <pc:chgData name="Domínguez González Jesús" userId="19bd3523-81a5-4689-9bc6-5e10b8835572" providerId="ADAL" clId="{6272F271-F19C-4907-B739-ED772B917E73}" dt="2025-01-14T19:22:35.009" v="17956" actId="20577"/>
        <pc:sldMkLst>
          <pc:docMk/>
          <pc:sldMk cId="44666050" sldId="1126"/>
        </pc:sldMkLst>
        <pc:graphicFrameChg chg="mod">
          <ac:chgData name="Domínguez González Jesús" userId="19bd3523-81a5-4689-9bc6-5e10b8835572" providerId="ADAL" clId="{6272F271-F19C-4907-B739-ED772B917E73}" dt="2025-01-14T19:22:35.009" v="17956" actId="20577"/>
          <ac:graphicFrameMkLst>
            <pc:docMk/>
            <pc:sldMk cId="44666050" sldId="1126"/>
            <ac:graphicFrameMk id="5" creationId="{00000000-0000-0000-0000-000000000000}"/>
          </ac:graphicFrameMkLst>
        </pc:graphicFrameChg>
      </pc:sldChg>
      <pc:sldChg chg="modSp">
        <pc:chgData name="Domínguez González Jesús" userId="19bd3523-81a5-4689-9bc6-5e10b8835572" providerId="ADAL" clId="{6272F271-F19C-4907-B739-ED772B917E73}" dt="2025-01-14T19:22:10.468" v="17952" actId="20577"/>
        <pc:sldMkLst>
          <pc:docMk/>
          <pc:sldMk cId="305672741" sldId="1215"/>
        </pc:sldMkLst>
        <pc:graphicFrameChg chg="mod">
          <ac:chgData name="Domínguez González Jesús" userId="19bd3523-81a5-4689-9bc6-5e10b8835572" providerId="ADAL" clId="{6272F271-F19C-4907-B739-ED772B917E73}" dt="2025-01-14T19:22:10.468" v="17952" actId="20577"/>
          <ac:graphicFrameMkLst>
            <pc:docMk/>
            <pc:sldMk cId="305672741" sldId="1215"/>
            <ac:graphicFrameMk id="4" creationId="{00000000-0000-0000-0000-000000000000}"/>
          </ac:graphicFrameMkLst>
        </pc:graphicFrameChg>
      </pc:sldChg>
      <pc:sldChg chg="modSp mod">
        <pc:chgData name="Domínguez González Jesús" userId="19bd3523-81a5-4689-9bc6-5e10b8835572" providerId="ADAL" clId="{6272F271-F19C-4907-B739-ED772B917E73}" dt="2025-01-16T09:02:00.203" v="18932"/>
        <pc:sldMkLst>
          <pc:docMk/>
          <pc:sldMk cId="3453089651" sldId="8073"/>
        </pc:sldMkLst>
        <pc:spChg chg="mod">
          <ac:chgData name="Domínguez González Jesús" userId="19bd3523-81a5-4689-9bc6-5e10b8835572" providerId="ADAL" clId="{6272F271-F19C-4907-B739-ED772B917E73}" dt="2025-01-16T08:57:31.761" v="18876" actId="6549"/>
          <ac:spMkLst>
            <pc:docMk/>
            <pc:sldMk cId="3453089651" sldId="8073"/>
            <ac:spMk id="6" creationId="{F7A651FB-B61D-456B-A7A4-6F7D9C5B4F8C}"/>
          </ac:spMkLst>
        </pc:spChg>
        <pc:graphicFrameChg chg="mod modGraphic">
          <ac:chgData name="Domínguez González Jesús" userId="19bd3523-81a5-4689-9bc6-5e10b8835572" providerId="ADAL" clId="{6272F271-F19C-4907-B739-ED772B917E73}" dt="2025-01-16T09:02:00.203" v="18932"/>
          <ac:graphicFrameMkLst>
            <pc:docMk/>
            <pc:sldMk cId="3453089651" sldId="8073"/>
            <ac:graphicFrameMk id="12" creationId="{FC86EB61-2D8A-704D-8586-DA68D5E67AF4}"/>
          </ac:graphicFrameMkLst>
        </pc:graphicFrameChg>
        <pc:graphicFrameChg chg="mod modGraphic">
          <ac:chgData name="Domínguez González Jesús" userId="19bd3523-81a5-4689-9bc6-5e10b8835572" providerId="ADAL" clId="{6272F271-F19C-4907-B739-ED772B917E73}" dt="2025-01-16T08:57:41.112" v="18898" actId="1035"/>
          <ac:graphicFrameMkLst>
            <pc:docMk/>
            <pc:sldMk cId="3453089651" sldId="8073"/>
            <ac:graphicFrameMk id="13" creationId="{08AEEC6A-E0BE-BB4F-A69B-F700D2651FFC}"/>
          </ac:graphicFrameMkLst>
        </pc:graphicFrameChg>
      </pc:sldChg>
      <pc:sldChg chg="addSp delSp modSp mod">
        <pc:chgData name="Domínguez González Jesús" userId="19bd3523-81a5-4689-9bc6-5e10b8835572" providerId="ADAL" clId="{6272F271-F19C-4907-B739-ED772B917E73}" dt="2025-01-14T16:41:08.001" v="15223" actId="1076"/>
        <pc:sldMkLst>
          <pc:docMk/>
          <pc:sldMk cId="1972084525" sldId="8146"/>
        </pc:sldMkLst>
        <pc:graphicFrameChg chg="mod modGraphic">
          <ac:chgData name="Domínguez González Jesús" userId="19bd3523-81a5-4689-9bc6-5e10b8835572" providerId="ADAL" clId="{6272F271-F19C-4907-B739-ED772B917E73}" dt="2025-01-14T16:38:23.908" v="15209" actId="20577"/>
          <ac:graphicFrameMkLst>
            <pc:docMk/>
            <pc:sldMk cId="1972084525" sldId="8146"/>
            <ac:graphicFrameMk id="4" creationId="{062E7189-D669-43B5-92C1-3FBBA958771F}"/>
          </ac:graphicFrameMkLst>
        </pc:graphicFrameChg>
      </pc:sldChg>
      <pc:sldChg chg="modSp mod">
        <pc:chgData name="Domínguez González Jesús" userId="19bd3523-81a5-4689-9bc6-5e10b8835572" providerId="ADAL" clId="{6272F271-F19C-4907-B739-ED772B917E73}" dt="2025-01-14T16:42:53.643" v="15404" actId="20577"/>
        <pc:sldMkLst>
          <pc:docMk/>
          <pc:sldMk cId="162730726" sldId="8170"/>
        </pc:sldMkLst>
        <pc:graphicFrameChg chg="modGraphic">
          <ac:chgData name="Domínguez González Jesús" userId="19bd3523-81a5-4689-9bc6-5e10b8835572" providerId="ADAL" clId="{6272F271-F19C-4907-B739-ED772B917E73}" dt="2025-01-14T16:42:53.643" v="15404" actId="20577"/>
          <ac:graphicFrameMkLst>
            <pc:docMk/>
            <pc:sldMk cId="162730726" sldId="8170"/>
            <ac:graphicFrameMk id="12" creationId="{971DC7C6-3848-57A0-023F-C059CC66E3C8}"/>
          </ac:graphicFrameMkLst>
        </pc:graphicFrameChg>
      </pc:sldChg>
      <pc:sldChg chg="del mod modShow">
        <pc:chgData name="Domínguez González Jesús" userId="19bd3523-81a5-4689-9bc6-5e10b8835572" providerId="ADAL" clId="{6272F271-F19C-4907-B739-ED772B917E73}" dt="2025-01-14T16:45:14.578" v="15412" actId="47"/>
        <pc:sldMkLst>
          <pc:docMk/>
          <pc:sldMk cId="1591096430" sldId="8347"/>
        </pc:sldMkLst>
      </pc:sldChg>
      <pc:sldChg chg="addSp modSp mod">
        <pc:chgData name="Domínguez González Jesús" userId="19bd3523-81a5-4689-9bc6-5e10b8835572" providerId="ADAL" clId="{6272F271-F19C-4907-B739-ED772B917E73}" dt="2025-01-14T14:53:18.771" v="10894" actId="20577"/>
        <pc:sldMkLst>
          <pc:docMk/>
          <pc:sldMk cId="1719138433" sldId="8348"/>
        </pc:sldMkLst>
        <pc:spChg chg="add mod">
          <ac:chgData name="Domínguez González Jesús" userId="19bd3523-81a5-4689-9bc6-5e10b8835572" providerId="ADAL" clId="{6272F271-F19C-4907-B739-ED772B917E73}" dt="2025-01-14T14:53:18.771" v="10894" actId="20577"/>
          <ac:spMkLst>
            <pc:docMk/>
            <pc:sldMk cId="1719138433" sldId="8348"/>
            <ac:spMk id="2" creationId="{93028B46-1AEC-3AE2-5317-3EED9C5D0835}"/>
          </ac:spMkLst>
        </pc:spChg>
        <pc:spChg chg="mod">
          <ac:chgData name="Domínguez González Jesús" userId="19bd3523-81a5-4689-9bc6-5e10b8835572" providerId="ADAL" clId="{6272F271-F19C-4907-B739-ED772B917E73}" dt="2025-01-13T15:47:17.063" v="5149" actId="20577"/>
          <ac:spMkLst>
            <pc:docMk/>
            <pc:sldMk cId="1719138433" sldId="8348"/>
            <ac:spMk id="3" creationId="{BB581F01-C853-9231-F19B-CA6D97E7653D}"/>
          </ac:spMkLst>
        </pc:spChg>
      </pc:sldChg>
      <pc:sldChg chg="del mod modShow">
        <pc:chgData name="Domínguez González Jesús" userId="19bd3523-81a5-4689-9bc6-5e10b8835572" providerId="ADAL" clId="{6272F271-F19C-4907-B739-ED772B917E73}" dt="2025-01-14T16:45:14.578" v="15412" actId="47"/>
        <pc:sldMkLst>
          <pc:docMk/>
          <pc:sldMk cId="1200334003" sldId="8350"/>
        </pc:sldMkLst>
      </pc:sldChg>
      <pc:sldChg chg="modSp add mod">
        <pc:chgData name="Domínguez González Jesús" userId="19bd3523-81a5-4689-9bc6-5e10b8835572" providerId="ADAL" clId="{6272F271-F19C-4907-B739-ED772B917E73}" dt="2025-01-16T08:32:11.064" v="18875" actId="20577"/>
        <pc:sldMkLst>
          <pc:docMk/>
          <pc:sldMk cId="571428720" sldId="8352"/>
        </pc:sldMkLst>
      </pc:sldChg>
      <pc:sldChg chg="addSp delSp modSp add del mod modShow">
        <pc:chgData name="Domínguez González Jesús" userId="19bd3523-81a5-4689-9bc6-5e10b8835572" providerId="ADAL" clId="{6272F271-F19C-4907-B739-ED772B917E73}" dt="2025-01-15T17:11:12.726" v="18701" actId="47"/>
        <pc:sldMkLst>
          <pc:docMk/>
          <pc:sldMk cId="296666038" sldId="8353"/>
        </pc:sldMkLst>
      </pc:sldChg>
      <pc:sldChg chg="del mod modShow">
        <pc:chgData name="Domínguez González Jesús" userId="19bd3523-81a5-4689-9bc6-5e10b8835572" providerId="ADAL" clId="{6272F271-F19C-4907-B739-ED772B917E73}" dt="2025-01-14T16:45:14.578" v="15412" actId="47"/>
        <pc:sldMkLst>
          <pc:docMk/>
          <pc:sldMk cId="2656866008" sldId="8354"/>
        </pc:sldMkLst>
      </pc:sldChg>
      <pc:sldChg chg="del mod modShow">
        <pc:chgData name="Domínguez González Jesús" userId="19bd3523-81a5-4689-9bc6-5e10b8835572" providerId="ADAL" clId="{6272F271-F19C-4907-B739-ED772B917E73}" dt="2025-01-14T16:45:14.578" v="15412" actId="47"/>
        <pc:sldMkLst>
          <pc:docMk/>
          <pc:sldMk cId="3521992067" sldId="8355"/>
        </pc:sldMkLst>
      </pc:sldChg>
      <pc:sldChg chg="addSp delSp modSp add del mod ord modShow">
        <pc:chgData name="Domínguez González Jesús" userId="19bd3523-81a5-4689-9bc6-5e10b8835572" providerId="ADAL" clId="{6272F271-F19C-4907-B739-ED772B917E73}" dt="2025-01-14T19:10:24.409" v="17807" actId="2696"/>
        <pc:sldMkLst>
          <pc:docMk/>
          <pc:sldMk cId="1520719528" sldId="8356"/>
        </pc:sldMkLst>
      </pc:sldChg>
      <pc:sldChg chg="addSp delSp modSp add del mod">
        <pc:chgData name="Domínguez González Jesús" userId="19bd3523-81a5-4689-9bc6-5e10b8835572" providerId="ADAL" clId="{6272F271-F19C-4907-B739-ED772B917E73}" dt="2025-01-14T18:59:46.596" v="17186" actId="2696"/>
        <pc:sldMkLst>
          <pc:docMk/>
          <pc:sldMk cId="1783932955" sldId="8357"/>
        </pc:sldMkLst>
      </pc:sldChg>
      <pc:sldChg chg="add del">
        <pc:chgData name="Domínguez González Jesús" userId="19bd3523-81a5-4689-9bc6-5e10b8835572" providerId="ADAL" clId="{6272F271-F19C-4907-B739-ED772B917E73}" dt="2025-01-13T11:15:35.052" v="3685" actId="47"/>
        <pc:sldMkLst>
          <pc:docMk/>
          <pc:sldMk cId="96807467" sldId="8358"/>
        </pc:sldMkLst>
      </pc:sldChg>
      <pc:sldChg chg="addSp delSp modSp add del mod ord modShow">
        <pc:chgData name="Domínguez González Jesús" userId="19bd3523-81a5-4689-9bc6-5e10b8835572" providerId="ADAL" clId="{6272F271-F19C-4907-B739-ED772B917E73}" dt="2025-01-14T18:58:50.906" v="17185" actId="729"/>
        <pc:sldMkLst>
          <pc:docMk/>
          <pc:sldMk cId="1856452769" sldId="8358"/>
        </pc:sldMkLst>
      </pc:sldChg>
      <pc:sldChg chg="add del">
        <pc:chgData name="Domínguez González Jesús" userId="19bd3523-81a5-4689-9bc6-5e10b8835572" providerId="ADAL" clId="{6272F271-F19C-4907-B739-ED772B917E73}" dt="2025-01-14T18:59:46.596" v="17186" actId="2696"/>
        <pc:sldMkLst>
          <pc:docMk/>
          <pc:sldMk cId="12161357" sldId="8359"/>
        </pc:sldMkLst>
      </pc:sldChg>
      <pc:sldChg chg="addSp delSp modSp add del mod ord modShow">
        <pc:chgData name="Domínguez González Jesús" userId="19bd3523-81a5-4689-9bc6-5e10b8835572" providerId="ADAL" clId="{6272F271-F19C-4907-B739-ED772B917E73}" dt="2025-01-14T18:58:50.906" v="17185" actId="729"/>
        <pc:sldMkLst>
          <pc:docMk/>
          <pc:sldMk cId="2799460676" sldId="8360"/>
        </pc:sldMkLst>
      </pc:sldChg>
      <pc:sldChg chg="modSp add del mod ord modShow">
        <pc:chgData name="Domínguez González Jesús" userId="19bd3523-81a5-4689-9bc6-5e10b8835572" providerId="ADAL" clId="{6272F271-F19C-4907-B739-ED772B917E73}" dt="2025-01-14T18:58:50.906" v="17185" actId="729"/>
        <pc:sldMkLst>
          <pc:docMk/>
          <pc:sldMk cId="1358607112" sldId="8361"/>
        </pc:sldMkLst>
      </pc:sldChg>
      <pc:sldChg chg="modSp add del mod modShow">
        <pc:chgData name="Domínguez González Jesús" userId="19bd3523-81a5-4689-9bc6-5e10b8835572" providerId="ADAL" clId="{6272F271-F19C-4907-B739-ED772B917E73}" dt="2025-01-14T18:58:43.975" v="17184" actId="729"/>
        <pc:sldMkLst>
          <pc:docMk/>
          <pc:sldMk cId="103033669" sldId="8362"/>
        </pc:sldMkLst>
      </pc:sldChg>
      <pc:sldChg chg="addSp delSp modSp add del mod modShow">
        <pc:chgData name="Domínguez González Jesús" userId="19bd3523-81a5-4689-9bc6-5e10b8835572" providerId="ADAL" clId="{6272F271-F19C-4907-B739-ED772B917E73}" dt="2025-01-14T19:10:24.409" v="17807" actId="2696"/>
        <pc:sldMkLst>
          <pc:docMk/>
          <pc:sldMk cId="526584637" sldId="8363"/>
        </pc:sldMkLst>
      </pc:sldChg>
      <pc:sldChg chg="add del">
        <pc:chgData name="Domínguez González Jesús" userId="19bd3523-81a5-4689-9bc6-5e10b8835572" providerId="ADAL" clId="{6272F271-F19C-4907-B739-ED772B917E73}" dt="2025-01-13T11:17:09.041" v="3767" actId="2696"/>
        <pc:sldMkLst>
          <pc:docMk/>
          <pc:sldMk cId="4164545056" sldId="8363"/>
        </pc:sldMkLst>
      </pc:sldChg>
      <pc:sldChg chg="addSp modSp add del mod modShow">
        <pc:chgData name="Domínguez González Jesús" userId="19bd3523-81a5-4689-9bc6-5e10b8835572" providerId="ADAL" clId="{6272F271-F19C-4907-B739-ED772B917E73}" dt="2025-01-14T19:20:27.714" v="17890" actId="2696"/>
        <pc:sldMkLst>
          <pc:docMk/>
          <pc:sldMk cId="3290244142" sldId="8364"/>
        </pc:sldMkLst>
      </pc:sldChg>
      <pc:sldChg chg="addSp delSp modSp add del mod ord">
        <pc:chgData name="Domínguez González Jesús" userId="19bd3523-81a5-4689-9bc6-5e10b8835572" providerId="ADAL" clId="{6272F271-F19C-4907-B739-ED772B917E73}" dt="2025-01-14T19:07:54.701" v="17806" actId="2696"/>
        <pc:sldMkLst>
          <pc:docMk/>
          <pc:sldMk cId="3640555048" sldId="8365"/>
        </pc:sldMkLst>
      </pc:sldChg>
      <pc:sldChg chg="addSp delSp modSp add mod ord">
        <pc:chgData name="Domínguez González Jesús" userId="19bd3523-81a5-4689-9bc6-5e10b8835572" providerId="ADAL" clId="{6272F271-F19C-4907-B739-ED772B917E73}" dt="2025-01-14T19:07:19.212" v="17709" actId="1036"/>
        <pc:sldMkLst>
          <pc:docMk/>
          <pc:sldMk cId="2930347601" sldId="8366"/>
        </pc:sldMkLst>
        <pc:spChg chg="mod">
          <ac:chgData name="Domínguez González Jesús" userId="19bd3523-81a5-4689-9bc6-5e10b8835572" providerId="ADAL" clId="{6272F271-F19C-4907-B739-ED772B917E73}" dt="2025-01-14T19:07:00.140" v="17656" actId="6549"/>
          <ac:spMkLst>
            <pc:docMk/>
            <pc:sldMk cId="2930347601" sldId="8366"/>
            <ac:spMk id="10" creationId="{E828B516-D067-C47C-ACBD-604D856E80A0}"/>
          </ac:spMkLst>
        </pc:spChg>
        <pc:spChg chg="mod">
          <ac:chgData name="Domínguez González Jesús" userId="19bd3523-81a5-4689-9bc6-5e10b8835572" providerId="ADAL" clId="{6272F271-F19C-4907-B739-ED772B917E73}" dt="2025-01-13T22:15:27.892" v="7656" actId="6549"/>
          <ac:spMkLst>
            <pc:docMk/>
            <pc:sldMk cId="2930347601" sldId="8366"/>
            <ac:spMk id="11" creationId="{EA862A2A-19A2-A643-5040-15C060FD9D40}"/>
          </ac:spMkLst>
        </pc:spChg>
        <pc:graphicFrameChg chg="add mod">
          <ac:chgData name="Domínguez González Jesús" userId="19bd3523-81a5-4689-9bc6-5e10b8835572" providerId="ADAL" clId="{6272F271-F19C-4907-B739-ED772B917E73}" dt="2025-01-14T19:07:19.212" v="17709" actId="1036"/>
          <ac:graphicFrameMkLst>
            <pc:docMk/>
            <pc:sldMk cId="2930347601" sldId="8366"/>
            <ac:graphicFrameMk id="4" creationId="{43797B2A-42BB-E76B-2D1A-F961EAD62963}"/>
          </ac:graphicFrameMkLst>
        </pc:graphicFrameChg>
      </pc:sldChg>
      <pc:sldChg chg="modSp add del mod">
        <pc:chgData name="Domínguez González Jesús" userId="19bd3523-81a5-4689-9bc6-5e10b8835572" providerId="ADAL" clId="{6272F271-F19C-4907-B739-ED772B917E73}" dt="2025-01-14T19:07:54.701" v="17806" actId="2696"/>
        <pc:sldMkLst>
          <pc:docMk/>
          <pc:sldMk cId="4168246229" sldId="8367"/>
        </pc:sldMkLst>
      </pc:sldChg>
      <pc:sldChg chg="addSp delSp modSp add del mod modShow">
        <pc:chgData name="Domínguez González Jesús" userId="19bd3523-81a5-4689-9bc6-5e10b8835572" providerId="ADAL" clId="{6272F271-F19C-4907-B739-ED772B917E73}" dt="2025-01-15T17:11:32.982" v="18702" actId="47"/>
        <pc:sldMkLst>
          <pc:docMk/>
          <pc:sldMk cId="942683823" sldId="8368"/>
        </pc:sldMkLst>
      </pc:sldChg>
      <pc:sldChg chg="addSp delSp modSp add del mod modShow">
        <pc:chgData name="Domínguez González Jesús" userId="19bd3523-81a5-4689-9bc6-5e10b8835572" providerId="ADAL" clId="{6272F271-F19C-4907-B739-ED772B917E73}" dt="2025-01-15T17:11:32.982" v="18702" actId="47"/>
        <pc:sldMkLst>
          <pc:docMk/>
          <pc:sldMk cId="4026437995" sldId="8369"/>
        </pc:sldMkLst>
      </pc:sldChg>
      <pc:sldChg chg="modSp add del mod ord modShow">
        <pc:chgData name="Domínguez González Jesús" userId="19bd3523-81a5-4689-9bc6-5e10b8835572" providerId="ADAL" clId="{6272F271-F19C-4907-B739-ED772B917E73}" dt="2025-01-15T17:11:32.982" v="18702" actId="47"/>
        <pc:sldMkLst>
          <pc:docMk/>
          <pc:sldMk cId="1508923960" sldId="8370"/>
        </pc:sldMkLst>
      </pc:sldChg>
      <pc:sldChg chg="modSp add del mod modShow">
        <pc:chgData name="Domínguez González Jesús" userId="19bd3523-81a5-4689-9bc6-5e10b8835572" providerId="ADAL" clId="{6272F271-F19C-4907-B739-ED772B917E73}" dt="2025-01-15T17:11:32.982" v="18702" actId="47"/>
        <pc:sldMkLst>
          <pc:docMk/>
          <pc:sldMk cId="2923231944" sldId="8371"/>
        </pc:sldMkLst>
      </pc:sldChg>
      <pc:sldChg chg="addSp modSp add del mod modShow">
        <pc:chgData name="Domínguez González Jesús" userId="19bd3523-81a5-4689-9bc6-5e10b8835572" providerId="ADAL" clId="{6272F271-F19C-4907-B739-ED772B917E73}" dt="2025-01-14T19:20:27.714" v="17890" actId="2696"/>
        <pc:sldMkLst>
          <pc:docMk/>
          <pc:sldMk cId="1596455145" sldId="8372"/>
        </pc:sldMkLst>
      </pc:sldChg>
      <pc:sldChg chg="modSp add del mod ord modShow">
        <pc:chgData name="Domínguez González Jesús" userId="19bd3523-81a5-4689-9bc6-5e10b8835572" providerId="ADAL" clId="{6272F271-F19C-4907-B739-ED772B917E73}" dt="2025-01-15T17:11:32.982" v="18702" actId="47"/>
        <pc:sldMkLst>
          <pc:docMk/>
          <pc:sldMk cId="816865583" sldId="8373"/>
        </pc:sldMkLst>
      </pc:sldChg>
      <pc:sldChg chg="modSp add mod">
        <pc:chgData name="Domínguez González Jesús" userId="19bd3523-81a5-4689-9bc6-5e10b8835572" providerId="ADAL" clId="{6272F271-F19C-4907-B739-ED772B917E73}" dt="2025-01-15T11:00:51.713" v="18065" actId="20577"/>
        <pc:sldMkLst>
          <pc:docMk/>
          <pc:sldMk cId="1942920241" sldId="8388"/>
        </pc:sldMkLst>
        <pc:spChg chg="mod">
          <ac:chgData name="Domínguez González Jesús" userId="19bd3523-81a5-4689-9bc6-5e10b8835572" providerId="ADAL" clId="{6272F271-F19C-4907-B739-ED772B917E73}" dt="2025-01-14T16:25:20.637" v="14937" actId="20577"/>
          <ac:spMkLst>
            <pc:docMk/>
            <pc:sldMk cId="1942920241" sldId="8388"/>
            <ac:spMk id="3" creationId="{86FC05B0-2A2E-8218-94D2-A196F21184FF}"/>
          </ac:spMkLst>
        </pc:spChg>
        <pc:spChg chg="mod">
          <ac:chgData name="Domínguez González Jesús" userId="19bd3523-81a5-4689-9bc6-5e10b8835572" providerId="ADAL" clId="{6272F271-F19C-4907-B739-ED772B917E73}" dt="2025-01-15T11:00:51.713" v="18065" actId="20577"/>
          <ac:spMkLst>
            <pc:docMk/>
            <pc:sldMk cId="1942920241" sldId="8388"/>
            <ac:spMk id="11" creationId="{A93D9A9E-5427-454E-8DBD-810B3DB8418C}"/>
          </ac:spMkLst>
        </pc:spChg>
      </pc:sldChg>
      <pc:sldChg chg="modSp add">
        <pc:chgData name="Domínguez González Jesús" userId="19bd3523-81a5-4689-9bc6-5e10b8835572" providerId="ADAL" clId="{6272F271-F19C-4907-B739-ED772B917E73}" dt="2025-01-15T11:44:19.967" v="18471"/>
        <pc:sldMkLst>
          <pc:docMk/>
          <pc:sldMk cId="1993769011" sldId="8547"/>
        </pc:sldMkLst>
        <pc:graphicFrameChg chg="mod">
          <ac:chgData name="Domínguez González Jesús" userId="19bd3523-81a5-4689-9bc6-5e10b8835572" providerId="ADAL" clId="{6272F271-F19C-4907-B739-ED772B917E73}" dt="2025-01-15T11:44:19.967" v="18471"/>
          <ac:graphicFrameMkLst>
            <pc:docMk/>
            <pc:sldMk cId="1993769011" sldId="8547"/>
            <ac:graphicFrameMk id="5" creationId="{150562DC-7E28-4E2C-909F-61661559C6A4}"/>
          </ac:graphicFrameMkLst>
        </pc:graphicFrameChg>
      </pc:sldChg>
      <pc:sldChg chg="modSp add mod">
        <pc:chgData name="Domínguez González Jesús" userId="19bd3523-81a5-4689-9bc6-5e10b8835572" providerId="ADAL" clId="{6272F271-F19C-4907-B739-ED772B917E73}" dt="2025-01-15T11:22:01.198" v="18113" actId="2164"/>
        <pc:sldMkLst>
          <pc:docMk/>
          <pc:sldMk cId="308210867" sldId="2147483158"/>
        </pc:sldMkLst>
        <pc:graphicFrameChg chg="mod modGraphic">
          <ac:chgData name="Domínguez González Jesús" userId="19bd3523-81a5-4689-9bc6-5e10b8835572" providerId="ADAL" clId="{6272F271-F19C-4907-B739-ED772B917E73}" dt="2025-01-15T11:22:01.198" v="18113" actId="2164"/>
          <ac:graphicFrameMkLst>
            <pc:docMk/>
            <pc:sldMk cId="308210867" sldId="2147483158"/>
            <ac:graphicFrameMk id="7" creationId="{ADF86925-C8A6-4D9B-B23E-0247E29DE795}"/>
          </ac:graphicFrameMkLst>
        </pc:graphicFrameChg>
      </pc:sldChg>
      <pc:sldChg chg="addSp delSp modSp add mod ord">
        <pc:chgData name="Domínguez González Jesús" userId="19bd3523-81a5-4689-9bc6-5e10b8835572" providerId="ADAL" clId="{6272F271-F19C-4907-B739-ED772B917E73}" dt="2025-01-14T16:47:19.039" v="15435" actId="1076"/>
        <pc:sldMkLst>
          <pc:docMk/>
          <pc:sldMk cId="562602971" sldId="2147483159"/>
        </pc:sldMkLst>
      </pc:sldChg>
      <pc:sldChg chg="modSp add mod ord">
        <pc:chgData name="Domínguez González Jesús" userId="19bd3523-81a5-4689-9bc6-5e10b8835572" providerId="ADAL" clId="{6272F271-F19C-4907-B739-ED772B917E73}" dt="2025-01-14T16:49:02.594" v="15520" actId="108"/>
        <pc:sldMkLst>
          <pc:docMk/>
          <pc:sldMk cId="1865591646" sldId="2147483160"/>
        </pc:sldMkLst>
      </pc:sldChg>
      <pc:sldChg chg="addSp delSp modSp add mod ord">
        <pc:chgData name="Domínguez González Jesús" userId="19bd3523-81a5-4689-9bc6-5e10b8835572" providerId="ADAL" clId="{6272F271-F19C-4907-B739-ED772B917E73}" dt="2025-01-14T17:00:06.269" v="15727" actId="1036"/>
        <pc:sldMkLst>
          <pc:docMk/>
          <pc:sldMk cId="3910455718" sldId="2147483161"/>
        </pc:sldMkLst>
      </pc:sldChg>
      <pc:sldChg chg="modSp add mod ord modShow">
        <pc:chgData name="Domínguez González Jesús" userId="19bd3523-81a5-4689-9bc6-5e10b8835572" providerId="ADAL" clId="{6272F271-F19C-4907-B739-ED772B917E73}" dt="2025-01-14T18:58:41.110" v="17183" actId="729"/>
        <pc:sldMkLst>
          <pc:docMk/>
          <pc:sldMk cId="1520292141" sldId="2147483162"/>
        </pc:sldMkLst>
      </pc:sldChg>
      <pc:sldChg chg="addSp delSp modSp add mod">
        <pc:chgData name="Domínguez González Jesús" userId="19bd3523-81a5-4689-9bc6-5e10b8835572" providerId="ADAL" clId="{6272F271-F19C-4907-B739-ED772B917E73}" dt="2025-01-14T16:59:54.064" v="15700" actId="1035"/>
        <pc:sldMkLst>
          <pc:docMk/>
          <pc:sldMk cId="2917210475" sldId="2147483163"/>
        </pc:sldMkLst>
      </pc:sldChg>
      <pc:sldChg chg="modSp add mod replId modShow">
        <pc:chgData name="Domínguez González Jesús" userId="19bd3523-81a5-4689-9bc6-5e10b8835572" providerId="ADAL" clId="{6272F271-F19C-4907-B739-ED772B917E73}" dt="2025-01-14T18:58:37.488" v="17182" actId="729"/>
        <pc:sldMkLst>
          <pc:docMk/>
          <pc:sldMk cId="1556448854" sldId="2147483164"/>
        </pc:sldMkLst>
      </pc:sldChg>
      <pc:sldChg chg="addSp delSp modSp add mod ord">
        <pc:chgData name="Domínguez González Jesús" userId="19bd3523-81a5-4689-9bc6-5e10b8835572" providerId="ADAL" clId="{6272F271-F19C-4907-B739-ED772B917E73}" dt="2025-01-14T17:05:24.299" v="15855" actId="1036"/>
        <pc:sldMkLst>
          <pc:docMk/>
          <pc:sldMk cId="3192518546" sldId="2147483165"/>
        </pc:sldMkLst>
      </pc:sldChg>
      <pc:sldChg chg="modSp add mod ord modShow">
        <pc:chgData name="Domínguez González Jesús" userId="19bd3523-81a5-4689-9bc6-5e10b8835572" providerId="ADAL" clId="{6272F271-F19C-4907-B739-ED772B917E73}" dt="2025-01-14T18:58:35.317" v="17181" actId="729"/>
        <pc:sldMkLst>
          <pc:docMk/>
          <pc:sldMk cId="2869463410" sldId="2147483166"/>
        </pc:sldMkLst>
      </pc:sldChg>
      <pc:sldChg chg="delSp modSp add mod">
        <pc:chgData name="Domínguez González Jesús" userId="19bd3523-81a5-4689-9bc6-5e10b8835572" providerId="ADAL" clId="{6272F271-F19C-4907-B739-ED772B917E73}" dt="2025-01-14T19:07:41.906" v="17805" actId="1036"/>
        <pc:sldMkLst>
          <pc:docMk/>
          <pc:sldMk cId="3617236370" sldId="2147483167"/>
        </pc:sldMkLst>
      </pc:sldChg>
      <pc:sldChg chg="modSp add del mod modShow">
        <pc:chgData name="Domínguez González Jesús" userId="19bd3523-81a5-4689-9bc6-5e10b8835572" providerId="ADAL" clId="{6272F271-F19C-4907-B739-ED772B917E73}" dt="2025-01-15T17:11:32.982" v="18702" actId="47"/>
        <pc:sldMkLst>
          <pc:docMk/>
          <pc:sldMk cId="3542292504" sldId="2147483168"/>
        </pc:sldMkLst>
      </pc:sldChg>
      <pc:sldChg chg="modSp add mod">
        <pc:chgData name="Domínguez González Jesús" userId="19bd3523-81a5-4689-9bc6-5e10b8835572" providerId="ADAL" clId="{6272F271-F19C-4907-B739-ED772B917E73}" dt="2025-01-15T11:43:39.040" v="18428" actId="20577"/>
        <pc:sldMkLst>
          <pc:docMk/>
          <pc:sldMk cId="4014862272" sldId="2147483169"/>
        </pc:sldMkLst>
      </pc:sldChg>
      <pc:sldChg chg="modSp add del mod modShow">
        <pc:chgData name="Domínguez González Jesús" userId="19bd3523-81a5-4689-9bc6-5e10b8835572" providerId="ADAL" clId="{6272F271-F19C-4907-B739-ED772B917E73}" dt="2025-01-15T17:11:32.982" v="18702" actId="47"/>
        <pc:sldMkLst>
          <pc:docMk/>
          <pc:sldMk cId="2708787492" sldId="2147483170"/>
        </pc:sldMkLst>
      </pc:sldChg>
      <pc:sldChg chg="addSp delSp modSp add">
        <pc:chgData name="Domínguez González Jesús" userId="19bd3523-81a5-4689-9bc6-5e10b8835572" providerId="ADAL" clId="{6272F271-F19C-4907-B739-ED772B917E73}" dt="2025-01-16T08:30:16.755" v="18707" actId="1076"/>
        <pc:sldMkLst>
          <pc:docMk/>
          <pc:sldMk cId="4164299772" sldId="2147483171"/>
        </pc:sldMkLst>
      </pc:sldChg>
      <pc:sldChg chg="addSp delSp modSp add mod ord">
        <pc:chgData name="Domínguez González Jesús" userId="19bd3523-81a5-4689-9bc6-5e10b8835572" providerId="ADAL" clId="{6272F271-F19C-4907-B739-ED772B917E73}" dt="2025-01-15T17:12:04.596" v="18704" actId="1076"/>
        <pc:sldMkLst>
          <pc:docMk/>
          <pc:sldMk cId="4150711877" sldId="2147483172"/>
        </pc:sldMkLst>
      </pc:sldChg>
      <pc:sldChg chg="modSp add mod">
        <pc:chgData name="Domínguez González Jesús" userId="19bd3523-81a5-4689-9bc6-5e10b8835572" providerId="ADAL" clId="{6272F271-F19C-4907-B739-ED772B917E73}" dt="2025-01-15T16:41:31.310" v="18622" actId="2164"/>
        <pc:sldMkLst>
          <pc:docMk/>
          <pc:sldMk cId="3743977379" sldId="2147483173"/>
        </pc:sldMkLst>
      </pc:sldChg>
      <pc:sldChg chg="modSp add mod ord">
        <pc:chgData name="Domínguez González Jesús" userId="19bd3523-81a5-4689-9bc6-5e10b8835572" providerId="ADAL" clId="{6272F271-F19C-4907-B739-ED772B917E73}" dt="2025-01-15T16:40:13.518" v="18591" actId="2164"/>
        <pc:sldMkLst>
          <pc:docMk/>
          <pc:sldMk cId="1606483368" sldId="2147483174"/>
        </pc:sldMkLst>
      </pc:sldChg>
      <pc:sldChg chg="modSp add mod">
        <pc:chgData name="Domínguez González Jesús" userId="19bd3523-81a5-4689-9bc6-5e10b8835572" providerId="ADAL" clId="{6272F271-F19C-4907-B739-ED772B917E73}" dt="2025-01-15T16:43:16.764" v="18699" actId="20577"/>
        <pc:sldMkLst>
          <pc:docMk/>
          <pc:sldMk cId="439728550" sldId="2147483175"/>
        </pc:sldMkLst>
      </pc:sldChg>
      <pc:sldChg chg="add">
        <pc:chgData name="Domínguez González Jesús" userId="19bd3523-81a5-4689-9bc6-5e10b8835572" providerId="ADAL" clId="{6272F271-F19C-4907-B739-ED772B917E73}" dt="2025-01-15T16:39:17.817" v="18580"/>
        <pc:sldMkLst>
          <pc:docMk/>
          <pc:sldMk cId="1750016405" sldId="2147483176"/>
        </pc:sldMkLst>
      </pc:sldChg>
    </pc:docChg>
  </pc:docChgLst>
  <pc:docChgLst>
    <pc:chgData name="Domínguez González Jesús" userId="19bd3523-81a5-4689-9bc6-5e10b8835572" providerId="ADAL" clId="{5E4AAF51-68F8-476E-81D2-2A1EFB56A4ED}"/>
    <pc:docChg chg="undo redo custSel addSld delSld modSld sldOrd">
      <pc:chgData name="Domínguez González Jesús" userId="19bd3523-81a5-4689-9bc6-5e10b8835572" providerId="ADAL" clId="{5E4AAF51-68F8-476E-81D2-2A1EFB56A4ED}" dt="2024-11-20T16:44:11.920" v="5374" actId="20577"/>
      <pc:docMkLst>
        <pc:docMk/>
      </pc:docMkLst>
      <pc:sldChg chg="modSp mod">
        <pc:chgData name="Domínguez González Jesús" userId="19bd3523-81a5-4689-9bc6-5e10b8835572" providerId="ADAL" clId="{5E4AAF51-68F8-476E-81D2-2A1EFB56A4ED}" dt="2024-11-20T16:30:20.991" v="5141" actId="20577"/>
        <pc:sldMkLst>
          <pc:docMk/>
          <pc:sldMk cId="1367841562" sldId="8339"/>
        </pc:sldMkLst>
      </pc:sldChg>
      <pc:sldChg chg="addSp delSp modSp mod">
        <pc:chgData name="Domínguez González Jesús" userId="19bd3523-81a5-4689-9bc6-5e10b8835572" providerId="ADAL" clId="{5E4AAF51-68F8-476E-81D2-2A1EFB56A4ED}" dt="2024-11-20T11:48:47.678" v="5038" actId="14100"/>
        <pc:sldMkLst>
          <pc:docMk/>
          <pc:sldMk cId="1591096430" sldId="8347"/>
        </pc:sldMkLst>
      </pc:sldChg>
      <pc:sldChg chg="addSp delSp modSp add mod ord">
        <pc:chgData name="Domínguez González Jesús" userId="19bd3523-81a5-4689-9bc6-5e10b8835572" providerId="ADAL" clId="{5E4AAF51-68F8-476E-81D2-2A1EFB56A4ED}" dt="2024-11-20T16:35:22.716" v="5312" actId="20577"/>
        <pc:sldMkLst>
          <pc:docMk/>
          <pc:sldMk cId="1459926671" sldId="8349"/>
        </pc:sldMkLst>
      </pc:sldChg>
      <pc:sldChg chg="add ord">
        <pc:chgData name="Domínguez González Jesús" userId="19bd3523-81a5-4689-9bc6-5e10b8835572" providerId="ADAL" clId="{5E4AAF51-68F8-476E-81D2-2A1EFB56A4ED}" dt="2024-11-19T15:27:10.360" v="356"/>
        <pc:sldMkLst>
          <pc:docMk/>
          <pc:sldMk cId="1200334003" sldId="8350"/>
        </pc:sldMkLst>
      </pc:sldChg>
      <pc:sldChg chg="modSp add mod">
        <pc:chgData name="Domínguez González Jesús" userId="19bd3523-81a5-4689-9bc6-5e10b8835572" providerId="ADAL" clId="{5E4AAF51-68F8-476E-81D2-2A1EFB56A4ED}" dt="2024-11-20T16:44:11.920" v="5374" actId="20577"/>
        <pc:sldMkLst>
          <pc:docMk/>
          <pc:sldMk cId="1560156306" sldId="8351"/>
        </pc:sldMkLst>
      </pc:sldChg>
      <pc:sldChg chg="modSp add mod ord">
        <pc:chgData name="Domínguez González Jesús" userId="19bd3523-81a5-4689-9bc6-5e10b8835572" providerId="ADAL" clId="{5E4AAF51-68F8-476E-81D2-2A1EFB56A4ED}" dt="2024-11-20T16:44:06.258" v="5373" actId="20577"/>
        <pc:sldMkLst>
          <pc:docMk/>
          <pc:sldMk cId="571428720" sldId="8352"/>
        </pc:sldMkLst>
      </pc:sldChg>
      <pc:sldChg chg="modSp add del mod ord">
        <pc:chgData name="Domínguez González Jesús" userId="19bd3523-81a5-4689-9bc6-5e10b8835572" providerId="ADAL" clId="{5E4AAF51-68F8-476E-81D2-2A1EFB56A4ED}" dt="2024-11-20T16:30:47.775" v="5144" actId="2696"/>
        <pc:sldMkLst>
          <pc:docMk/>
          <pc:sldMk cId="4153208269" sldId="8352"/>
        </pc:sldMkLst>
      </pc:sldChg>
      <pc:sldChg chg="add del">
        <pc:chgData name="Domínguez González Jesús" userId="19bd3523-81a5-4689-9bc6-5e10b8835572" providerId="ADAL" clId="{5E4AAF51-68F8-476E-81D2-2A1EFB56A4ED}" dt="2024-11-19T15:16:29.025" v="153"/>
        <pc:sldMkLst>
          <pc:docMk/>
          <pc:sldMk cId="1001961120" sldId="2147479472"/>
        </pc:sldMkLst>
      </pc:sldChg>
    </pc:docChg>
  </pc:docChgLst>
  <pc:docChgLst>
    <pc:chgData name="Domínguez González Jesús" userId="19bd3523-81a5-4689-9bc6-5e10b8835572" providerId="ADAL" clId="{653CCEEC-4598-4AB1-8540-C66199F8675D}"/>
    <pc:docChg chg="undo redo custSel addSld delSld modSld sldOrd">
      <pc:chgData name="Domínguez González Jesús" userId="19bd3523-81a5-4689-9bc6-5e10b8835572" providerId="ADAL" clId="{653CCEEC-4598-4AB1-8540-C66199F8675D}" dt="2024-11-25T15:49:23.754" v="2403" actId="14100"/>
      <pc:docMkLst>
        <pc:docMk/>
      </pc:docMkLst>
      <pc:sldChg chg="modSp mod">
        <pc:chgData name="Domínguez González Jesús" userId="19bd3523-81a5-4689-9bc6-5e10b8835572" providerId="ADAL" clId="{653CCEEC-4598-4AB1-8540-C66199F8675D}" dt="2024-11-21T11:41:27.695" v="12" actId="20577"/>
        <pc:sldMkLst>
          <pc:docMk/>
          <pc:sldMk cId="0" sldId="256"/>
        </pc:sldMkLst>
      </pc:sldChg>
      <pc:sldChg chg="del">
        <pc:chgData name="Domínguez González Jesús" userId="19bd3523-81a5-4689-9bc6-5e10b8835572" providerId="ADAL" clId="{653CCEEC-4598-4AB1-8540-C66199F8675D}" dt="2024-11-25T15:40:34.454" v="2014" actId="47"/>
        <pc:sldMkLst>
          <pc:docMk/>
          <pc:sldMk cId="1367841562" sldId="8339"/>
        </pc:sldMkLst>
      </pc:sldChg>
      <pc:sldChg chg="addSp delSp modSp mod">
        <pc:chgData name="Domínguez González Jesús" userId="19bd3523-81a5-4689-9bc6-5e10b8835572" providerId="ADAL" clId="{653CCEEC-4598-4AB1-8540-C66199F8675D}" dt="2024-11-25T15:49:23.754" v="2403" actId="14100"/>
        <pc:sldMkLst>
          <pc:docMk/>
          <pc:sldMk cId="1591096430" sldId="8347"/>
        </pc:sldMkLst>
      </pc:sldChg>
      <pc:sldChg chg="modSp del mod">
        <pc:chgData name="Domínguez González Jesús" userId="19bd3523-81a5-4689-9bc6-5e10b8835572" providerId="ADAL" clId="{653CCEEC-4598-4AB1-8540-C66199F8675D}" dt="2024-11-25T15:40:34.454" v="2014" actId="47"/>
        <pc:sldMkLst>
          <pc:docMk/>
          <pc:sldMk cId="1459926671" sldId="8349"/>
        </pc:sldMkLst>
      </pc:sldChg>
      <pc:sldChg chg="del">
        <pc:chgData name="Domínguez González Jesús" userId="19bd3523-81a5-4689-9bc6-5e10b8835572" providerId="ADAL" clId="{653CCEEC-4598-4AB1-8540-C66199F8675D}" dt="2024-11-25T15:40:34.454" v="2014" actId="47"/>
        <pc:sldMkLst>
          <pc:docMk/>
          <pc:sldMk cId="1560156306" sldId="8351"/>
        </pc:sldMkLst>
      </pc:sldChg>
      <pc:sldChg chg="del">
        <pc:chgData name="Domínguez González Jesús" userId="19bd3523-81a5-4689-9bc6-5e10b8835572" providerId="ADAL" clId="{653CCEEC-4598-4AB1-8540-C66199F8675D}" dt="2024-11-25T15:40:34.454" v="2014" actId="47"/>
        <pc:sldMkLst>
          <pc:docMk/>
          <pc:sldMk cId="571428720" sldId="8352"/>
        </pc:sldMkLst>
      </pc:sldChg>
      <pc:sldChg chg="addSp modSp add del mod">
        <pc:chgData name="Domínguez González Jesús" userId="19bd3523-81a5-4689-9bc6-5e10b8835572" providerId="ADAL" clId="{653CCEEC-4598-4AB1-8540-C66199F8675D}" dt="2024-11-25T15:40:34.454" v="2014" actId="47"/>
        <pc:sldMkLst>
          <pc:docMk/>
          <pc:sldMk cId="2683672475" sldId="8353"/>
        </pc:sldMkLst>
      </pc:sldChg>
      <pc:sldChg chg="modSp add mod ord">
        <pc:chgData name="Domínguez González Jesús" userId="19bd3523-81a5-4689-9bc6-5e10b8835572" providerId="ADAL" clId="{653CCEEC-4598-4AB1-8540-C66199F8675D}" dt="2024-11-25T15:40:18.959" v="2013" actId="2164"/>
        <pc:sldMkLst>
          <pc:docMk/>
          <pc:sldMk cId="2656866008" sldId="8354"/>
        </pc:sldMkLst>
      </pc:sldChg>
      <pc:sldChg chg="addSp delSp modSp add mod">
        <pc:chgData name="Domínguez González Jesús" userId="19bd3523-81a5-4689-9bc6-5e10b8835572" providerId="ADAL" clId="{653CCEEC-4598-4AB1-8540-C66199F8675D}" dt="2024-11-25T08:58:25.994" v="1846" actId="1037"/>
        <pc:sldMkLst>
          <pc:docMk/>
          <pc:sldMk cId="3521992067" sldId="8355"/>
        </pc:sldMkLst>
      </pc:sldChg>
    </pc:docChg>
  </pc:docChgLst>
  <pc:docChgLst>
    <pc:chgData name="Domínguez González Jesús" userId="19bd3523-81a5-4689-9bc6-5e10b8835572" providerId="ADAL" clId="{91ED55EB-34F5-44E3-A2C1-C0C70B482ECE}"/>
    <pc:docChg chg="undo redo custSel addSld delSld modSld sldOrd">
      <pc:chgData name="Domínguez González Jesús" userId="19bd3523-81a5-4689-9bc6-5e10b8835572" providerId="ADAL" clId="{91ED55EB-34F5-44E3-A2C1-C0C70B482ECE}" dt="2025-03-07T11:42:25.589" v="14182" actId="2164"/>
      <pc:docMkLst>
        <pc:docMk/>
      </pc:docMkLst>
      <pc:sldChg chg="modSp mod">
        <pc:chgData name="Domínguez González Jesús" userId="19bd3523-81a5-4689-9bc6-5e10b8835572" providerId="ADAL" clId="{91ED55EB-34F5-44E3-A2C1-C0C70B482ECE}" dt="2025-02-25T12:39:08.295" v="13195" actId="20577"/>
        <pc:sldMkLst>
          <pc:docMk/>
          <pc:sldMk cId="0" sldId="256"/>
        </pc:sldMkLst>
        <pc:spChg chg="mod">
          <ac:chgData name="Domínguez González Jesús" userId="19bd3523-81a5-4689-9bc6-5e10b8835572" providerId="ADAL" clId="{91ED55EB-34F5-44E3-A2C1-C0C70B482ECE}" dt="2025-01-16T12:44:33.611" v="26" actId="20577"/>
          <ac:spMkLst>
            <pc:docMk/>
            <pc:sldMk cId="0" sldId="256"/>
            <ac:spMk id="12" creationId="{459316E5-8182-B748-A4AF-5F82180F86F5}"/>
          </ac:spMkLst>
        </pc:spChg>
        <pc:spChg chg="mod">
          <ac:chgData name="Domínguez González Jesús" userId="19bd3523-81a5-4689-9bc6-5e10b8835572" providerId="ADAL" clId="{91ED55EB-34F5-44E3-A2C1-C0C70B482ECE}" dt="2025-02-25T12:39:08.295" v="13195" actId="20577"/>
          <ac:spMkLst>
            <pc:docMk/>
            <pc:sldMk cId="0" sldId="256"/>
            <ac:spMk id="14" creationId="{ECCF7FB0-9E0D-7AAF-37F4-750C304C9E24}"/>
          </ac:spMkLst>
        </pc:spChg>
      </pc:sldChg>
      <pc:sldChg chg="modSp">
        <pc:chgData name="Domínguez González Jesús" userId="19bd3523-81a5-4689-9bc6-5e10b8835572" providerId="ADAL" clId="{91ED55EB-34F5-44E3-A2C1-C0C70B482ECE}" dt="2025-01-23T09:55:06.879" v="11353"/>
        <pc:sldMkLst>
          <pc:docMk/>
          <pc:sldMk cId="44666050" sldId="1126"/>
        </pc:sldMkLst>
        <pc:graphicFrameChg chg="mod">
          <ac:chgData name="Domínguez González Jesús" userId="19bd3523-81a5-4689-9bc6-5e10b8835572" providerId="ADAL" clId="{91ED55EB-34F5-44E3-A2C1-C0C70B482ECE}" dt="2025-01-23T09:55:06.879" v="11353"/>
          <ac:graphicFrameMkLst>
            <pc:docMk/>
            <pc:sldMk cId="44666050" sldId="1126"/>
            <ac:graphicFrameMk id="5" creationId="{00000000-0000-0000-0000-000000000000}"/>
          </ac:graphicFrameMkLst>
        </pc:graphicFrameChg>
      </pc:sldChg>
      <pc:sldChg chg="modSp">
        <pc:chgData name="Domínguez González Jesús" userId="19bd3523-81a5-4689-9bc6-5e10b8835572" providerId="ADAL" clId="{91ED55EB-34F5-44E3-A2C1-C0C70B482ECE}" dt="2025-01-23T12:39:43.067" v="12948" actId="20577"/>
        <pc:sldMkLst>
          <pc:docMk/>
          <pc:sldMk cId="305672741" sldId="1215"/>
        </pc:sldMkLst>
        <pc:graphicFrameChg chg="mod">
          <ac:chgData name="Domínguez González Jesús" userId="19bd3523-81a5-4689-9bc6-5e10b8835572" providerId="ADAL" clId="{91ED55EB-34F5-44E3-A2C1-C0C70B482ECE}" dt="2025-01-23T12:39:43.067" v="12948" actId="20577"/>
          <ac:graphicFrameMkLst>
            <pc:docMk/>
            <pc:sldMk cId="305672741" sldId="1215"/>
            <ac:graphicFrameMk id="4" creationId="{00000000-0000-0000-0000-000000000000}"/>
          </ac:graphicFrameMkLst>
        </pc:graphicFrameChg>
      </pc:sldChg>
      <pc:sldChg chg="modSp mod">
        <pc:chgData name="Domínguez González Jesús" userId="19bd3523-81a5-4689-9bc6-5e10b8835572" providerId="ADAL" clId="{91ED55EB-34F5-44E3-A2C1-C0C70B482ECE}" dt="2025-02-25T12:40:08.132" v="13222" actId="20577"/>
        <pc:sldMkLst>
          <pc:docMk/>
          <pc:sldMk cId="3453089651" sldId="8073"/>
        </pc:sldMkLst>
        <pc:spChg chg="mod">
          <ac:chgData name="Domínguez González Jesús" userId="19bd3523-81a5-4689-9bc6-5e10b8835572" providerId="ADAL" clId="{91ED55EB-34F5-44E3-A2C1-C0C70B482ECE}" dt="2025-01-23T09:44:16.997" v="10688" actId="20577"/>
          <ac:spMkLst>
            <pc:docMk/>
            <pc:sldMk cId="3453089651" sldId="8073"/>
            <ac:spMk id="6" creationId="{F7A651FB-B61D-456B-A7A4-6F7D9C5B4F8C}"/>
          </ac:spMkLst>
        </pc:spChg>
        <pc:graphicFrameChg chg="modGraphic">
          <ac:chgData name="Domínguez González Jesús" userId="19bd3523-81a5-4689-9bc6-5e10b8835572" providerId="ADAL" clId="{91ED55EB-34F5-44E3-A2C1-C0C70B482ECE}" dt="2025-02-25T12:40:08.132" v="13222" actId="20577"/>
          <ac:graphicFrameMkLst>
            <pc:docMk/>
            <pc:sldMk cId="3453089651" sldId="8073"/>
            <ac:graphicFrameMk id="13" creationId="{08AEEC6A-E0BE-BB4F-A69B-F700D2651FFC}"/>
          </ac:graphicFrameMkLst>
        </pc:graphicFrameChg>
      </pc:sldChg>
      <pc:sldChg chg="addSp delSp modSp mod">
        <pc:chgData name="Domínguez González Jesús" userId="19bd3523-81a5-4689-9bc6-5e10b8835572" providerId="ADAL" clId="{91ED55EB-34F5-44E3-A2C1-C0C70B482ECE}" dt="2025-02-25T12:02:42.249" v="13070" actId="1076"/>
        <pc:sldMkLst>
          <pc:docMk/>
          <pc:sldMk cId="1972084525" sldId="8146"/>
        </pc:sldMkLst>
        <pc:graphicFrameChg chg="mod modGraphic">
          <ac:chgData name="Domínguez González Jesús" userId="19bd3523-81a5-4689-9bc6-5e10b8835572" providerId="ADAL" clId="{91ED55EB-34F5-44E3-A2C1-C0C70B482ECE}" dt="2025-02-25T11:57:46.374" v="13054" actId="6549"/>
          <ac:graphicFrameMkLst>
            <pc:docMk/>
            <pc:sldMk cId="1972084525" sldId="8146"/>
            <ac:graphicFrameMk id="4" creationId="{062E7189-D669-43B5-92C1-3FBBA958771F}"/>
          </ac:graphicFrameMkLst>
        </pc:graphicFrameChg>
        <pc:graphicFrameChg chg="add mod">
          <ac:chgData name="Domínguez González Jesús" userId="19bd3523-81a5-4689-9bc6-5e10b8835572" providerId="ADAL" clId="{91ED55EB-34F5-44E3-A2C1-C0C70B482ECE}" dt="2025-02-25T12:02:42.249" v="13070" actId="1076"/>
          <ac:graphicFrameMkLst>
            <pc:docMk/>
            <pc:sldMk cId="1972084525" sldId="8146"/>
            <ac:graphicFrameMk id="6" creationId="{5F3B0E08-A08F-B730-DC5C-C0D0840BB34F}"/>
          </ac:graphicFrameMkLst>
        </pc:graphicFrameChg>
      </pc:sldChg>
      <pc:sldChg chg="modSp mod">
        <pc:chgData name="Domínguez González Jesús" userId="19bd3523-81a5-4689-9bc6-5e10b8835572" providerId="ADAL" clId="{91ED55EB-34F5-44E3-A2C1-C0C70B482ECE}" dt="2025-02-25T12:39:15.345" v="13200" actId="20577"/>
        <pc:sldMkLst>
          <pc:docMk/>
          <pc:sldMk cId="162730726" sldId="8170"/>
        </pc:sldMkLst>
        <pc:graphicFrameChg chg="modGraphic">
          <ac:chgData name="Domínguez González Jesús" userId="19bd3523-81a5-4689-9bc6-5e10b8835572" providerId="ADAL" clId="{91ED55EB-34F5-44E3-A2C1-C0C70B482ECE}" dt="2025-02-25T12:39:15.345" v="13200" actId="20577"/>
          <ac:graphicFrameMkLst>
            <pc:docMk/>
            <pc:sldMk cId="162730726" sldId="8170"/>
            <ac:graphicFrameMk id="12" creationId="{971DC7C6-3848-57A0-023F-C059CC66E3C8}"/>
          </ac:graphicFrameMkLst>
        </pc:graphicFrameChg>
      </pc:sldChg>
      <pc:sldChg chg="add del mod modShow">
        <pc:chgData name="Domínguez González Jesús" userId="19bd3523-81a5-4689-9bc6-5e10b8835572" providerId="ADAL" clId="{91ED55EB-34F5-44E3-A2C1-C0C70B482ECE}" dt="2025-01-22T18:30:33.102" v="10329" actId="2696"/>
        <pc:sldMkLst>
          <pc:docMk/>
          <pc:sldMk cId="1591096430" sldId="8347"/>
        </pc:sldMkLst>
      </pc:sldChg>
      <pc:sldChg chg="modSp mod">
        <pc:chgData name="Domínguez González Jesús" userId="19bd3523-81a5-4689-9bc6-5e10b8835572" providerId="ADAL" clId="{91ED55EB-34F5-44E3-A2C1-C0C70B482ECE}" dt="2025-02-25T11:52:42.472" v="13023" actId="20577"/>
        <pc:sldMkLst>
          <pc:docMk/>
          <pc:sldMk cId="1719138433" sldId="8348"/>
        </pc:sldMkLst>
        <pc:spChg chg="mod">
          <ac:chgData name="Domínguez González Jesús" userId="19bd3523-81a5-4689-9bc6-5e10b8835572" providerId="ADAL" clId="{91ED55EB-34F5-44E3-A2C1-C0C70B482ECE}" dt="2025-02-25T11:52:42.472" v="13023" actId="20577"/>
          <ac:spMkLst>
            <pc:docMk/>
            <pc:sldMk cId="1719138433" sldId="8348"/>
            <ac:spMk id="2" creationId="{93028B46-1AEC-3AE2-5317-3EED9C5D0835}"/>
          </ac:spMkLst>
        </pc:spChg>
        <pc:spChg chg="mod">
          <ac:chgData name="Domínguez González Jesús" userId="19bd3523-81a5-4689-9bc6-5e10b8835572" providerId="ADAL" clId="{91ED55EB-34F5-44E3-A2C1-C0C70B482ECE}" dt="2025-01-21T14:50:29.405" v="8141" actId="20577"/>
          <ac:spMkLst>
            <pc:docMk/>
            <pc:sldMk cId="1719138433" sldId="8348"/>
            <ac:spMk id="3" creationId="{BB581F01-C853-9231-F19B-CA6D97E7653D}"/>
          </ac:spMkLst>
        </pc:spChg>
      </pc:sldChg>
      <pc:sldChg chg="modSp add del mod modShow">
        <pc:chgData name="Domínguez González Jesús" userId="19bd3523-81a5-4689-9bc6-5e10b8835572" providerId="ADAL" clId="{91ED55EB-34F5-44E3-A2C1-C0C70B482ECE}" dt="2025-03-06T09:52:34.074" v="13845" actId="20577"/>
        <pc:sldMkLst>
          <pc:docMk/>
          <pc:sldMk cId="571428720" sldId="8352"/>
        </pc:sldMkLst>
        <pc:spChg chg="mod">
          <ac:chgData name="Domínguez González Jesús" userId="19bd3523-81a5-4689-9bc6-5e10b8835572" providerId="ADAL" clId="{91ED55EB-34F5-44E3-A2C1-C0C70B482ECE}" dt="2025-03-06T08:40:24.367" v="13261"/>
          <ac:spMkLst>
            <pc:docMk/>
            <pc:sldMk cId="571428720" sldId="8352"/>
            <ac:spMk id="3" creationId="{3982495E-C80C-D75B-943E-D5D7C1535B9B}"/>
          </ac:spMkLst>
        </pc:spChg>
        <pc:graphicFrameChg chg="mod modGraphic">
          <ac:chgData name="Domínguez González Jesús" userId="19bd3523-81a5-4689-9bc6-5e10b8835572" providerId="ADAL" clId="{91ED55EB-34F5-44E3-A2C1-C0C70B482ECE}" dt="2025-03-06T09:52:34.074" v="13845" actId="20577"/>
          <ac:graphicFrameMkLst>
            <pc:docMk/>
            <pc:sldMk cId="571428720" sldId="8352"/>
            <ac:graphicFrameMk id="20" creationId="{4F448C73-858A-4A28-AA12-C8787B67F599}"/>
          </ac:graphicFrameMkLst>
        </pc:graphicFrameChg>
      </pc:sldChg>
      <pc:sldChg chg="add del mod modShow">
        <pc:chgData name="Domínguez González Jesús" userId="19bd3523-81a5-4689-9bc6-5e10b8835572" providerId="ADAL" clId="{91ED55EB-34F5-44E3-A2C1-C0C70B482ECE}" dt="2025-01-22T18:30:33.102" v="10329" actId="2696"/>
        <pc:sldMkLst>
          <pc:docMk/>
          <pc:sldMk cId="3521992067" sldId="8355"/>
        </pc:sldMkLst>
      </pc:sldChg>
      <pc:sldChg chg="del">
        <pc:chgData name="Domínguez González Jesús" userId="19bd3523-81a5-4689-9bc6-5e10b8835572" providerId="ADAL" clId="{91ED55EB-34F5-44E3-A2C1-C0C70B482ECE}" dt="2025-01-16T12:48:03.497" v="397" actId="47"/>
        <pc:sldMkLst>
          <pc:docMk/>
          <pc:sldMk cId="1856452769" sldId="8358"/>
        </pc:sldMkLst>
      </pc:sldChg>
      <pc:sldChg chg="del">
        <pc:chgData name="Domínguez González Jesús" userId="19bd3523-81a5-4689-9bc6-5e10b8835572" providerId="ADAL" clId="{91ED55EB-34F5-44E3-A2C1-C0C70B482ECE}" dt="2025-01-16T12:48:03.497" v="397" actId="47"/>
        <pc:sldMkLst>
          <pc:docMk/>
          <pc:sldMk cId="2799460676" sldId="8360"/>
        </pc:sldMkLst>
      </pc:sldChg>
      <pc:sldChg chg="del">
        <pc:chgData name="Domínguez González Jesús" userId="19bd3523-81a5-4689-9bc6-5e10b8835572" providerId="ADAL" clId="{91ED55EB-34F5-44E3-A2C1-C0C70B482ECE}" dt="2025-01-16T12:48:03.497" v="397" actId="47"/>
        <pc:sldMkLst>
          <pc:docMk/>
          <pc:sldMk cId="1358607112" sldId="8361"/>
        </pc:sldMkLst>
      </pc:sldChg>
      <pc:sldChg chg="del">
        <pc:chgData name="Domínguez González Jesús" userId="19bd3523-81a5-4689-9bc6-5e10b8835572" providerId="ADAL" clId="{91ED55EB-34F5-44E3-A2C1-C0C70B482ECE}" dt="2025-01-16T12:48:03.497" v="397" actId="47"/>
        <pc:sldMkLst>
          <pc:docMk/>
          <pc:sldMk cId="103033669" sldId="8362"/>
        </pc:sldMkLst>
      </pc:sldChg>
      <pc:sldChg chg="modSp mod">
        <pc:chgData name="Domínguez González Jesús" userId="19bd3523-81a5-4689-9bc6-5e10b8835572" providerId="ADAL" clId="{91ED55EB-34F5-44E3-A2C1-C0C70B482ECE}" dt="2025-01-22T18:30:58.103" v="10331" actId="20577"/>
        <pc:sldMkLst>
          <pc:docMk/>
          <pc:sldMk cId="2930347601" sldId="8366"/>
        </pc:sldMkLst>
        <pc:spChg chg="mod">
          <ac:chgData name="Domínguez González Jesús" userId="19bd3523-81a5-4689-9bc6-5e10b8835572" providerId="ADAL" clId="{91ED55EB-34F5-44E3-A2C1-C0C70B482ECE}" dt="2025-01-22T18:30:58.103" v="10331" actId="20577"/>
          <ac:spMkLst>
            <pc:docMk/>
            <pc:sldMk cId="2930347601" sldId="8366"/>
            <ac:spMk id="10" creationId="{E828B516-D067-C47C-ACBD-604D856E80A0}"/>
          </ac:spMkLst>
        </pc:spChg>
        <pc:graphicFrameChg chg="mod modGraphic">
          <ac:chgData name="Domínguez González Jesús" userId="19bd3523-81a5-4689-9bc6-5e10b8835572" providerId="ADAL" clId="{91ED55EB-34F5-44E3-A2C1-C0C70B482ECE}" dt="2025-01-22T15:14:08.347" v="9754" actId="1076"/>
          <ac:graphicFrameMkLst>
            <pc:docMk/>
            <pc:sldMk cId="2930347601" sldId="8366"/>
            <ac:graphicFrameMk id="4" creationId="{43797B2A-42BB-E76B-2D1A-F961EAD62963}"/>
          </ac:graphicFrameMkLst>
        </pc:graphicFrameChg>
      </pc:sldChg>
      <pc:sldChg chg="modSp mod">
        <pc:chgData name="Domínguez González Jesús" userId="19bd3523-81a5-4689-9bc6-5e10b8835572" providerId="ADAL" clId="{91ED55EB-34F5-44E3-A2C1-C0C70B482ECE}" dt="2025-01-23T12:17:38.932" v="12869" actId="20577"/>
        <pc:sldMkLst>
          <pc:docMk/>
          <pc:sldMk cId="1942920241" sldId="8388"/>
        </pc:sldMkLst>
        <pc:spChg chg="mod">
          <ac:chgData name="Domínguez González Jesús" userId="19bd3523-81a5-4689-9bc6-5e10b8835572" providerId="ADAL" clId="{91ED55EB-34F5-44E3-A2C1-C0C70B482ECE}" dt="2025-01-23T12:17:25.543" v="12848" actId="20577"/>
          <ac:spMkLst>
            <pc:docMk/>
            <pc:sldMk cId="1942920241" sldId="8388"/>
            <ac:spMk id="3" creationId="{86FC05B0-2A2E-8218-94D2-A196F21184FF}"/>
          </ac:spMkLst>
        </pc:spChg>
        <pc:spChg chg="mod">
          <ac:chgData name="Domínguez González Jesús" userId="19bd3523-81a5-4689-9bc6-5e10b8835572" providerId="ADAL" clId="{91ED55EB-34F5-44E3-A2C1-C0C70B482ECE}" dt="2025-01-23T12:17:38.932" v="12869" actId="20577"/>
          <ac:spMkLst>
            <pc:docMk/>
            <pc:sldMk cId="1942920241" sldId="8388"/>
            <ac:spMk id="11" creationId="{A93D9A9E-5427-454E-8DBD-810B3DB8418C}"/>
          </ac:spMkLst>
        </pc:spChg>
      </pc:sldChg>
      <pc:sldChg chg="modSp">
        <pc:chgData name="Domínguez González Jesús" userId="19bd3523-81a5-4689-9bc6-5e10b8835572" providerId="ADAL" clId="{91ED55EB-34F5-44E3-A2C1-C0C70B482ECE}" dt="2025-02-25T12:34:35.948" v="13159" actId="20577"/>
        <pc:sldMkLst>
          <pc:docMk/>
          <pc:sldMk cId="1993769011" sldId="8547"/>
        </pc:sldMkLst>
        <pc:graphicFrameChg chg="mod">
          <ac:chgData name="Domínguez González Jesús" userId="19bd3523-81a5-4689-9bc6-5e10b8835572" providerId="ADAL" clId="{91ED55EB-34F5-44E3-A2C1-C0C70B482ECE}" dt="2025-02-25T12:34:35.948" v="13159" actId="20577"/>
          <ac:graphicFrameMkLst>
            <pc:docMk/>
            <pc:sldMk cId="1993769011" sldId="8547"/>
            <ac:graphicFrameMk id="5" creationId="{150562DC-7E28-4E2C-909F-61661559C6A4}"/>
          </ac:graphicFrameMkLst>
        </pc:graphicFrameChg>
      </pc:sldChg>
      <pc:sldChg chg="modSp mod">
        <pc:chgData name="Domínguez González Jesús" userId="19bd3523-81a5-4689-9bc6-5e10b8835572" providerId="ADAL" clId="{91ED55EB-34F5-44E3-A2C1-C0C70B482ECE}" dt="2025-03-07T11:42:25.589" v="14182" actId="2164"/>
        <pc:sldMkLst>
          <pc:docMk/>
          <pc:sldMk cId="308210867" sldId="2147483158"/>
        </pc:sldMkLst>
        <pc:graphicFrameChg chg="mod modGraphic">
          <ac:chgData name="Domínguez González Jesús" userId="19bd3523-81a5-4689-9bc6-5e10b8835572" providerId="ADAL" clId="{91ED55EB-34F5-44E3-A2C1-C0C70B482ECE}" dt="2025-03-07T11:42:25.589" v="14182" actId="2164"/>
          <ac:graphicFrameMkLst>
            <pc:docMk/>
            <pc:sldMk cId="308210867" sldId="2147483158"/>
            <ac:graphicFrameMk id="7" creationId="{ADF86925-C8A6-4D9B-B23E-0247E29DE795}"/>
          </ac:graphicFrameMkLst>
        </pc:graphicFrameChg>
      </pc:sldChg>
      <pc:sldChg chg="modSp del mod">
        <pc:chgData name="Domínguez González Jesús" userId="19bd3523-81a5-4689-9bc6-5e10b8835572" providerId="ADAL" clId="{91ED55EB-34F5-44E3-A2C1-C0C70B482ECE}" dt="2025-01-20T16:55:40.319" v="1161" actId="47"/>
        <pc:sldMkLst>
          <pc:docMk/>
          <pc:sldMk cId="562602971" sldId="2147483159"/>
        </pc:sldMkLst>
      </pc:sldChg>
      <pc:sldChg chg="modSp del mod modShow">
        <pc:chgData name="Domínguez González Jesús" userId="19bd3523-81a5-4689-9bc6-5e10b8835572" providerId="ADAL" clId="{91ED55EB-34F5-44E3-A2C1-C0C70B482ECE}" dt="2025-01-22T18:30:33.102" v="10329" actId="2696"/>
        <pc:sldMkLst>
          <pc:docMk/>
          <pc:sldMk cId="1865591646" sldId="2147483160"/>
        </pc:sldMkLst>
      </pc:sldChg>
      <pc:sldChg chg="del">
        <pc:chgData name="Domínguez González Jesús" userId="19bd3523-81a5-4689-9bc6-5e10b8835572" providerId="ADAL" clId="{91ED55EB-34F5-44E3-A2C1-C0C70B482ECE}" dt="2025-01-16T12:48:03.497" v="397" actId="47"/>
        <pc:sldMkLst>
          <pc:docMk/>
          <pc:sldMk cId="3910455718" sldId="2147483161"/>
        </pc:sldMkLst>
      </pc:sldChg>
      <pc:sldChg chg="del">
        <pc:chgData name="Domínguez González Jesús" userId="19bd3523-81a5-4689-9bc6-5e10b8835572" providerId="ADAL" clId="{91ED55EB-34F5-44E3-A2C1-C0C70B482ECE}" dt="2025-01-16T12:48:03.497" v="397" actId="47"/>
        <pc:sldMkLst>
          <pc:docMk/>
          <pc:sldMk cId="1520292141" sldId="2147483162"/>
        </pc:sldMkLst>
      </pc:sldChg>
      <pc:sldChg chg="del">
        <pc:chgData name="Domínguez González Jesús" userId="19bd3523-81a5-4689-9bc6-5e10b8835572" providerId="ADAL" clId="{91ED55EB-34F5-44E3-A2C1-C0C70B482ECE}" dt="2025-01-16T12:48:03.497" v="397" actId="47"/>
        <pc:sldMkLst>
          <pc:docMk/>
          <pc:sldMk cId="2917210475" sldId="2147483163"/>
        </pc:sldMkLst>
      </pc:sldChg>
      <pc:sldChg chg="del">
        <pc:chgData name="Domínguez González Jesús" userId="19bd3523-81a5-4689-9bc6-5e10b8835572" providerId="ADAL" clId="{91ED55EB-34F5-44E3-A2C1-C0C70B482ECE}" dt="2025-01-16T12:48:03.497" v="397" actId="47"/>
        <pc:sldMkLst>
          <pc:docMk/>
          <pc:sldMk cId="1556448854" sldId="2147483164"/>
        </pc:sldMkLst>
      </pc:sldChg>
      <pc:sldChg chg="del">
        <pc:chgData name="Domínguez González Jesús" userId="19bd3523-81a5-4689-9bc6-5e10b8835572" providerId="ADAL" clId="{91ED55EB-34F5-44E3-A2C1-C0C70B482ECE}" dt="2025-01-16T12:48:03.497" v="397" actId="47"/>
        <pc:sldMkLst>
          <pc:docMk/>
          <pc:sldMk cId="3192518546" sldId="2147483165"/>
        </pc:sldMkLst>
      </pc:sldChg>
      <pc:sldChg chg="del">
        <pc:chgData name="Domínguez González Jesús" userId="19bd3523-81a5-4689-9bc6-5e10b8835572" providerId="ADAL" clId="{91ED55EB-34F5-44E3-A2C1-C0C70B482ECE}" dt="2025-01-16T12:48:03.497" v="397" actId="47"/>
        <pc:sldMkLst>
          <pc:docMk/>
          <pc:sldMk cId="2869463410" sldId="2147483166"/>
        </pc:sldMkLst>
      </pc:sldChg>
      <pc:sldChg chg="del">
        <pc:chgData name="Domínguez González Jesús" userId="19bd3523-81a5-4689-9bc6-5e10b8835572" providerId="ADAL" clId="{91ED55EB-34F5-44E3-A2C1-C0C70B482ECE}" dt="2025-01-22T15:14:16.026" v="9756" actId="2696"/>
        <pc:sldMkLst>
          <pc:docMk/>
          <pc:sldMk cId="3617236370" sldId="2147483167"/>
        </pc:sldMkLst>
      </pc:sldChg>
      <pc:sldChg chg="del">
        <pc:chgData name="Domínguez González Jesús" userId="19bd3523-81a5-4689-9bc6-5e10b8835572" providerId="ADAL" clId="{91ED55EB-34F5-44E3-A2C1-C0C70B482ECE}" dt="2025-01-21T16:32:43.125" v="8341" actId="2696"/>
        <pc:sldMkLst>
          <pc:docMk/>
          <pc:sldMk cId="4014862272" sldId="2147483169"/>
        </pc:sldMkLst>
      </pc:sldChg>
      <pc:sldChg chg="addSp delSp modSp mod">
        <pc:chgData name="Domínguez González Jesús" userId="19bd3523-81a5-4689-9bc6-5e10b8835572" providerId="ADAL" clId="{91ED55EB-34F5-44E3-A2C1-C0C70B482ECE}" dt="2025-03-07T11:28:39.926" v="13962" actId="1038"/>
        <pc:sldMkLst>
          <pc:docMk/>
          <pc:sldMk cId="4164299772" sldId="2147483171"/>
        </pc:sldMkLst>
        <pc:spChg chg="add mod">
          <ac:chgData name="Domínguez González Jesús" userId="19bd3523-81a5-4689-9bc6-5e10b8835572" providerId="ADAL" clId="{91ED55EB-34F5-44E3-A2C1-C0C70B482ECE}" dt="2025-02-25T11:54:04.458" v="13032" actId="1035"/>
          <ac:spMkLst>
            <pc:docMk/>
            <pc:sldMk cId="4164299772" sldId="2147483171"/>
            <ac:spMk id="3" creationId="{04A40A8A-90DB-8C87-FDEF-E9192A5096B4}"/>
          </ac:spMkLst>
        </pc:spChg>
        <pc:spChg chg="add del">
          <ac:chgData name="Domínguez González Jesús" userId="19bd3523-81a5-4689-9bc6-5e10b8835572" providerId="ADAL" clId="{91ED55EB-34F5-44E3-A2C1-C0C70B482ECE}" dt="2025-03-07T11:28:05.181" v="13907" actId="22"/>
          <ac:spMkLst>
            <pc:docMk/>
            <pc:sldMk cId="4164299772" sldId="2147483171"/>
            <ac:spMk id="4" creationId="{36D529F0-0065-8D39-1BE7-15DAD208C707}"/>
          </ac:spMkLst>
        </pc:spChg>
        <pc:spChg chg="add mod">
          <ac:chgData name="Domínguez González Jesús" userId="19bd3523-81a5-4689-9bc6-5e10b8835572" providerId="ADAL" clId="{91ED55EB-34F5-44E3-A2C1-C0C70B482ECE}" dt="2025-03-07T11:28:39.926" v="13962" actId="1038"/>
          <ac:spMkLst>
            <pc:docMk/>
            <pc:sldMk cId="4164299772" sldId="2147483171"/>
            <ac:spMk id="5" creationId="{AC42E487-BA21-D18E-8089-5BBC30B6F1C3}"/>
          </ac:spMkLst>
        </pc:spChg>
        <pc:spChg chg="mod">
          <ac:chgData name="Domínguez González Jesús" userId="19bd3523-81a5-4689-9bc6-5e10b8835572" providerId="ADAL" clId="{91ED55EB-34F5-44E3-A2C1-C0C70B482ECE}" dt="2025-03-06T08:37:47.449" v="13245" actId="20577"/>
          <ac:spMkLst>
            <pc:docMk/>
            <pc:sldMk cId="4164299772" sldId="2147483171"/>
            <ac:spMk id="37" creationId="{307F74F8-DF11-8AB0-02F0-A007688E8A98}"/>
          </ac:spMkLst>
        </pc:spChg>
        <pc:picChg chg="add del mod">
          <ac:chgData name="Domínguez González Jesús" userId="19bd3523-81a5-4689-9bc6-5e10b8835572" providerId="ADAL" clId="{91ED55EB-34F5-44E3-A2C1-C0C70B482ECE}" dt="2025-03-07T11:28:03.801" v="13905" actId="478"/>
          <ac:picMkLst>
            <pc:docMk/>
            <pc:sldMk cId="4164299772" sldId="2147483171"/>
            <ac:picMk id="1026" creationId="{7629EA76-D439-B7AD-E06D-DBAAD9E8AE56}"/>
          </ac:picMkLst>
        </pc:picChg>
        <pc:picChg chg="add mod">
          <ac:chgData name="Domínguez González Jesús" userId="19bd3523-81a5-4689-9bc6-5e10b8835572" providerId="ADAL" clId="{91ED55EB-34F5-44E3-A2C1-C0C70B482ECE}" dt="2025-03-07T11:28:32.821" v="13945" actId="1076"/>
          <ac:picMkLst>
            <pc:docMk/>
            <pc:sldMk cId="4164299772" sldId="2147483171"/>
            <ac:picMk id="1028" creationId="{E53AB8C9-AED4-C271-29EA-7044A6B80056}"/>
          </ac:picMkLst>
        </pc:picChg>
        <pc:picChg chg="add del mod">
          <ac:chgData name="Domínguez González Jesús" userId="19bd3523-81a5-4689-9bc6-5e10b8835572" providerId="ADAL" clId="{91ED55EB-34F5-44E3-A2C1-C0C70B482ECE}" dt="2025-03-06T08:37:49.497" v="13246" actId="478"/>
          <ac:picMkLst>
            <pc:docMk/>
            <pc:sldMk cId="4164299772" sldId="2147483171"/>
            <ac:picMk id="2050" creationId="{101BC2F2-28BC-0841-10BC-530070F3A9B4}"/>
          </ac:picMkLst>
        </pc:picChg>
      </pc:sldChg>
      <pc:sldChg chg="delSp del mod modShow">
        <pc:chgData name="Domínguez González Jesús" userId="19bd3523-81a5-4689-9bc6-5e10b8835572" providerId="ADAL" clId="{91ED55EB-34F5-44E3-A2C1-C0C70B482ECE}" dt="2025-01-22T18:30:33.102" v="10329" actId="2696"/>
        <pc:sldMkLst>
          <pc:docMk/>
          <pc:sldMk cId="4150711877" sldId="2147483172"/>
        </pc:sldMkLst>
      </pc:sldChg>
      <pc:sldChg chg="del mod modShow">
        <pc:chgData name="Domínguez González Jesús" userId="19bd3523-81a5-4689-9bc6-5e10b8835572" providerId="ADAL" clId="{91ED55EB-34F5-44E3-A2C1-C0C70B482ECE}" dt="2025-01-22T18:30:33.102" v="10329" actId="2696"/>
        <pc:sldMkLst>
          <pc:docMk/>
          <pc:sldMk cId="3743977379" sldId="2147483173"/>
        </pc:sldMkLst>
      </pc:sldChg>
      <pc:sldChg chg="del mod modShow">
        <pc:chgData name="Domínguez González Jesús" userId="19bd3523-81a5-4689-9bc6-5e10b8835572" providerId="ADAL" clId="{91ED55EB-34F5-44E3-A2C1-C0C70B482ECE}" dt="2025-01-22T18:30:33.102" v="10329" actId="2696"/>
        <pc:sldMkLst>
          <pc:docMk/>
          <pc:sldMk cId="1606483368" sldId="2147483174"/>
        </pc:sldMkLst>
      </pc:sldChg>
      <pc:sldChg chg="del mod modShow">
        <pc:chgData name="Domínguez González Jesús" userId="19bd3523-81a5-4689-9bc6-5e10b8835572" providerId="ADAL" clId="{91ED55EB-34F5-44E3-A2C1-C0C70B482ECE}" dt="2025-01-22T18:30:33.102" v="10329" actId="2696"/>
        <pc:sldMkLst>
          <pc:docMk/>
          <pc:sldMk cId="439728550" sldId="2147483175"/>
        </pc:sldMkLst>
      </pc:sldChg>
      <pc:sldChg chg="del mod modShow">
        <pc:chgData name="Domínguez González Jesús" userId="19bd3523-81a5-4689-9bc6-5e10b8835572" providerId="ADAL" clId="{91ED55EB-34F5-44E3-A2C1-C0C70B482ECE}" dt="2025-01-22T18:30:33.102" v="10329" actId="2696"/>
        <pc:sldMkLst>
          <pc:docMk/>
          <pc:sldMk cId="1750016405" sldId="2147483176"/>
        </pc:sldMkLst>
      </pc:sldChg>
      <pc:sldChg chg="modSp add mod ord modShow">
        <pc:chgData name="Domínguez González Jesús" userId="19bd3523-81a5-4689-9bc6-5e10b8835572" providerId="ADAL" clId="{91ED55EB-34F5-44E3-A2C1-C0C70B482ECE}" dt="2025-01-23T11:44:58.528" v="11991" actId="20577"/>
        <pc:sldMkLst>
          <pc:docMk/>
          <pc:sldMk cId="1475748558" sldId="2147483177"/>
        </pc:sldMkLst>
        <pc:spChg chg="mod">
          <ac:chgData name="Domínguez González Jesús" userId="19bd3523-81a5-4689-9bc6-5e10b8835572" providerId="ADAL" clId="{91ED55EB-34F5-44E3-A2C1-C0C70B482ECE}" dt="2025-01-20T18:04:12.502" v="5006" actId="20577"/>
          <ac:spMkLst>
            <pc:docMk/>
            <pc:sldMk cId="1475748558" sldId="2147483177"/>
            <ac:spMk id="3" creationId="{7246477B-1CF5-4A80-3ED6-7704A1197E3E}"/>
          </ac:spMkLst>
        </pc:spChg>
        <pc:graphicFrameChg chg="mod modGraphic">
          <ac:chgData name="Domínguez González Jesús" userId="19bd3523-81a5-4689-9bc6-5e10b8835572" providerId="ADAL" clId="{91ED55EB-34F5-44E3-A2C1-C0C70B482ECE}" dt="2025-01-23T11:44:58.528" v="11991" actId="20577"/>
          <ac:graphicFrameMkLst>
            <pc:docMk/>
            <pc:sldMk cId="1475748558" sldId="2147483177"/>
            <ac:graphicFrameMk id="20" creationId="{7E311AA0-82AD-7451-EEED-7E06FFBA9C6E}"/>
          </ac:graphicFrameMkLst>
        </pc:graphicFrameChg>
      </pc:sldChg>
      <pc:sldChg chg="modSp add mod">
        <pc:chgData name="Domínguez González Jesús" userId="19bd3523-81a5-4689-9bc6-5e10b8835572" providerId="ADAL" clId="{91ED55EB-34F5-44E3-A2C1-C0C70B482ECE}" dt="2025-01-23T11:45:14.450" v="11995" actId="20577"/>
        <pc:sldMkLst>
          <pc:docMk/>
          <pc:sldMk cId="3782546339" sldId="2147483178"/>
        </pc:sldMkLst>
        <pc:spChg chg="mod">
          <ac:chgData name="Domínguez González Jesús" userId="19bd3523-81a5-4689-9bc6-5e10b8835572" providerId="ADAL" clId="{91ED55EB-34F5-44E3-A2C1-C0C70B482ECE}" dt="2025-01-20T18:04:16.365" v="5008" actId="6549"/>
          <ac:spMkLst>
            <pc:docMk/>
            <pc:sldMk cId="3782546339" sldId="2147483178"/>
            <ac:spMk id="3" creationId="{DDBF6768-353E-2D9B-5188-51B518DAADA8}"/>
          </ac:spMkLst>
        </pc:spChg>
        <pc:graphicFrameChg chg="mod modGraphic">
          <ac:chgData name="Domínguez González Jesús" userId="19bd3523-81a5-4689-9bc6-5e10b8835572" providerId="ADAL" clId="{91ED55EB-34F5-44E3-A2C1-C0C70B482ECE}" dt="2025-01-23T11:45:14.450" v="11995" actId="20577"/>
          <ac:graphicFrameMkLst>
            <pc:docMk/>
            <pc:sldMk cId="3782546339" sldId="2147483178"/>
            <ac:graphicFrameMk id="20" creationId="{11700C87-EC91-D10B-5357-2AE8B9299844}"/>
          </ac:graphicFrameMkLst>
        </pc:graphicFrameChg>
      </pc:sldChg>
      <pc:sldChg chg="addSp delSp modSp add mod ord">
        <pc:chgData name="Domínguez González Jesús" userId="19bd3523-81a5-4689-9bc6-5e10b8835572" providerId="ADAL" clId="{91ED55EB-34F5-44E3-A2C1-C0C70B482ECE}" dt="2025-03-07T11:39:26.946" v="13991" actId="20577"/>
        <pc:sldMkLst>
          <pc:docMk/>
          <pc:sldMk cId="3834042624" sldId="2147483179"/>
        </pc:sldMkLst>
        <pc:spChg chg="add mod">
          <ac:chgData name="Domínguez González Jesús" userId="19bd3523-81a5-4689-9bc6-5e10b8835572" providerId="ADAL" clId="{91ED55EB-34F5-44E3-A2C1-C0C70B482ECE}" dt="2025-03-07T11:39:21.018" v="13976" actId="1038"/>
          <ac:spMkLst>
            <pc:docMk/>
            <pc:sldMk cId="3834042624" sldId="2147483179"/>
            <ac:spMk id="4" creationId="{C9BA3326-F36C-859E-F3E0-2412CAF3DD07}"/>
          </ac:spMkLst>
        </pc:spChg>
        <pc:spChg chg="add mod">
          <ac:chgData name="Domínguez González Jesús" userId="19bd3523-81a5-4689-9bc6-5e10b8835572" providerId="ADAL" clId="{91ED55EB-34F5-44E3-A2C1-C0C70B482ECE}" dt="2025-02-25T11:54:17.484" v="13036"/>
          <ac:spMkLst>
            <pc:docMk/>
            <pc:sldMk cId="3834042624" sldId="2147483179"/>
            <ac:spMk id="8" creationId="{96D1A3AB-10E2-DECD-F294-4904A9C946B1}"/>
          </ac:spMkLst>
        </pc:spChg>
        <pc:spChg chg="mod">
          <ac:chgData name="Domínguez González Jesús" userId="19bd3523-81a5-4689-9bc6-5e10b8835572" providerId="ADAL" clId="{91ED55EB-34F5-44E3-A2C1-C0C70B482ECE}" dt="2025-03-07T11:39:26.946" v="13991" actId="20577"/>
          <ac:spMkLst>
            <pc:docMk/>
            <pc:sldMk cId="3834042624" sldId="2147483179"/>
            <ac:spMk id="37" creationId="{ECB5530F-0963-E19E-ECD2-BAA5544972B9}"/>
          </ac:spMkLst>
        </pc:spChg>
        <pc:picChg chg="add mod">
          <ac:chgData name="Domínguez González Jesús" userId="19bd3523-81a5-4689-9bc6-5e10b8835572" providerId="ADAL" clId="{91ED55EB-34F5-44E3-A2C1-C0C70B482ECE}" dt="2025-03-07T11:34:57.731" v="13963"/>
          <ac:picMkLst>
            <pc:docMk/>
            <pc:sldMk cId="3834042624" sldId="2147483179"/>
            <ac:picMk id="2" creationId="{E0E79ECB-6A89-02CB-14C0-3CD0C1A27A00}"/>
          </ac:picMkLst>
        </pc:picChg>
        <pc:picChg chg="add del mod">
          <ac:chgData name="Domínguez González Jesús" userId="19bd3523-81a5-4689-9bc6-5e10b8835572" providerId="ADAL" clId="{91ED55EB-34F5-44E3-A2C1-C0C70B482ECE}" dt="2025-03-07T11:19:15.096" v="13846" actId="478"/>
          <ac:picMkLst>
            <pc:docMk/>
            <pc:sldMk cId="3834042624" sldId="2147483179"/>
            <ac:picMk id="1026" creationId="{2051AF1A-7C6C-BC27-2BEA-5AF8E4F8E678}"/>
          </ac:picMkLst>
        </pc:picChg>
        <pc:picChg chg="add del mod">
          <ac:chgData name="Domínguez González Jesús" userId="19bd3523-81a5-4689-9bc6-5e10b8835572" providerId="ADAL" clId="{91ED55EB-34F5-44E3-A2C1-C0C70B482ECE}" dt="2025-03-07T11:38:57.082" v="13964" actId="478"/>
          <ac:picMkLst>
            <pc:docMk/>
            <pc:sldMk cId="3834042624" sldId="2147483179"/>
            <ac:picMk id="2050" creationId="{CCC4660C-68AB-F6F6-2AC3-5631D5D30E75}"/>
          </ac:picMkLst>
        </pc:picChg>
        <pc:picChg chg="add mod">
          <ac:chgData name="Domínguez González Jesús" userId="19bd3523-81a5-4689-9bc6-5e10b8835572" providerId="ADAL" clId="{91ED55EB-34F5-44E3-A2C1-C0C70B482ECE}" dt="2025-03-07T11:39:13.507" v="13969" actId="1076"/>
          <ac:picMkLst>
            <pc:docMk/>
            <pc:sldMk cId="3834042624" sldId="2147483179"/>
            <ac:picMk id="2052" creationId="{F56AF9D1-3469-9934-5B28-0905904ACB88}"/>
          </ac:picMkLst>
        </pc:picChg>
      </pc:sldChg>
      <pc:sldChg chg="modSp add mod ord">
        <pc:chgData name="Domínguez González Jesús" userId="19bd3523-81a5-4689-9bc6-5e10b8835572" providerId="ADAL" clId="{91ED55EB-34F5-44E3-A2C1-C0C70B482ECE}" dt="2025-03-07T11:39:40.079" v="14001" actId="20577"/>
        <pc:sldMkLst>
          <pc:docMk/>
          <pc:sldMk cId="893016824" sldId="2147483180"/>
        </pc:sldMkLst>
        <pc:spChg chg="mod">
          <ac:chgData name="Domínguez González Jesús" userId="19bd3523-81a5-4689-9bc6-5e10b8835572" providerId="ADAL" clId="{91ED55EB-34F5-44E3-A2C1-C0C70B482ECE}" dt="2025-03-07T11:39:40.079" v="14001" actId="20577"/>
          <ac:spMkLst>
            <pc:docMk/>
            <pc:sldMk cId="893016824" sldId="2147483180"/>
            <ac:spMk id="3" creationId="{9FFB4526-BAC4-C820-F0BE-712C543321BA}"/>
          </ac:spMkLst>
        </pc:spChg>
        <pc:graphicFrameChg chg="mod modGraphic">
          <ac:chgData name="Domínguez González Jesús" userId="19bd3523-81a5-4689-9bc6-5e10b8835572" providerId="ADAL" clId="{91ED55EB-34F5-44E3-A2C1-C0C70B482ECE}" dt="2025-03-07T11:20:30.133" v="13903" actId="20577"/>
          <ac:graphicFrameMkLst>
            <pc:docMk/>
            <pc:sldMk cId="893016824" sldId="2147483180"/>
            <ac:graphicFrameMk id="20" creationId="{094FDD6C-4A84-3B19-E15E-74FAF0162CD7}"/>
          </ac:graphicFrameMkLst>
        </pc:graphicFrameChg>
      </pc:sldChg>
      <pc:sldChg chg="modSp add del mod">
        <pc:chgData name="Domínguez González Jesús" userId="19bd3523-81a5-4689-9bc6-5e10b8835572" providerId="ADAL" clId="{91ED55EB-34F5-44E3-A2C1-C0C70B482ECE}" dt="2025-01-23T11:40:55.269" v="11706" actId="2890"/>
        <pc:sldMkLst>
          <pc:docMk/>
          <pc:sldMk cId="673207830" sldId="2147483181"/>
        </pc:sldMkLst>
      </pc:sldChg>
      <pc:sldChg chg="modSp add del mod">
        <pc:chgData name="Domínguez González Jesús" userId="19bd3523-81a5-4689-9bc6-5e10b8835572" providerId="ADAL" clId="{91ED55EB-34F5-44E3-A2C1-C0C70B482ECE}" dt="2025-03-07T11:20:33.833" v="13904" actId="2696"/>
        <pc:sldMkLst>
          <pc:docMk/>
          <pc:sldMk cId="3676524925" sldId="2147483181"/>
        </pc:sldMkLst>
      </pc:sldChg>
      <pc:sldChg chg="add">
        <pc:chgData name="Domínguez González Jesús" userId="19bd3523-81a5-4689-9bc6-5e10b8835572" providerId="ADAL" clId="{91ED55EB-34F5-44E3-A2C1-C0C70B482ECE}" dt="2025-03-06T08:35:55.995" v="13223" actId="2890"/>
        <pc:sldMkLst>
          <pc:docMk/>
          <pc:sldMk cId="1709237043" sldId="2147483182"/>
        </pc:sldMkLst>
      </pc:sldChg>
      <pc:sldChg chg="addSp delSp add del mod ord">
        <pc:chgData name="Domínguez González Jesús" userId="19bd3523-81a5-4689-9bc6-5e10b8835572" providerId="ADAL" clId="{91ED55EB-34F5-44E3-A2C1-C0C70B482ECE}" dt="2025-03-07T11:40:02.505" v="14002" actId="2696"/>
        <pc:sldMkLst>
          <pc:docMk/>
          <pc:sldMk cId="2618182212" sldId="2147483183"/>
        </pc:sldMkLst>
        <pc:spChg chg="add del">
          <ac:chgData name="Domínguez González Jesús" userId="19bd3523-81a5-4689-9bc6-5e10b8835572" providerId="ADAL" clId="{91ED55EB-34F5-44E3-A2C1-C0C70B482ECE}" dt="2025-03-06T08:39:50.832" v="13259" actId="22"/>
          <ac:spMkLst>
            <pc:docMk/>
            <pc:sldMk cId="2618182212" sldId="2147483183"/>
            <ac:spMk id="5" creationId="{0BA9474B-1B0D-4B28-ED00-94B8F02A9F63}"/>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A803C9-2B90-49F2-BFE2-63DD151E200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ES"/>
        </a:p>
      </dgm:t>
    </dgm:pt>
    <dgm:pt modelId="{B947BA75-9104-45D7-B289-2D09902F93AA}">
      <dgm:prSet phldrT="[Texto]" custT="1"/>
      <dgm:spPr>
        <a:solidFill>
          <a:srgbClr val="EB0000"/>
        </a:solidFill>
      </dgm:spPr>
      <dgm:t>
        <a:bodyPr/>
        <a:lstStyle/>
        <a:p>
          <a:r>
            <a:rPr lang="es-ES" sz="1800" b="1">
              <a:latin typeface="Santander Text" panose="020B0504020201020104" pitchFamily="34" charset="0"/>
              <a:cs typeface="Arial" panose="020B0604020202020204" pitchFamily="34" charset="0"/>
            </a:rPr>
            <a:t>Seguridad Operativa</a:t>
          </a:r>
        </a:p>
      </dgm:t>
    </dgm:pt>
    <dgm:pt modelId="{173396AE-6074-491B-85B8-B267BDB74685}" type="parTrans" cxnId="{001A38AB-3880-4ECC-BA61-EF56197397CB}">
      <dgm:prSet/>
      <dgm:spPr/>
      <dgm:t>
        <a:bodyPr/>
        <a:lstStyle/>
        <a:p>
          <a:endParaRPr lang="es-ES" sz="1600">
            <a:latin typeface="Arial" panose="020B0604020202020204" pitchFamily="34" charset="0"/>
            <a:cs typeface="Arial" panose="020B0604020202020204" pitchFamily="34" charset="0"/>
          </a:endParaRPr>
        </a:p>
      </dgm:t>
    </dgm:pt>
    <dgm:pt modelId="{FC27FD87-B744-4825-A3BD-1A3A02AC8620}" type="sibTrans" cxnId="{001A38AB-3880-4ECC-BA61-EF56197397CB}">
      <dgm:prSet/>
      <dgm:spPr/>
      <dgm:t>
        <a:bodyPr/>
        <a:lstStyle/>
        <a:p>
          <a:endParaRPr lang="es-ES" sz="1600">
            <a:latin typeface="Arial" panose="020B0604020202020204" pitchFamily="34" charset="0"/>
            <a:cs typeface="Arial" panose="020B0604020202020204" pitchFamily="34" charset="0"/>
          </a:endParaRPr>
        </a:p>
      </dgm:t>
    </dgm:pt>
    <dgm:pt modelId="{698CF322-7B46-446F-888E-CA9D1EA872CC}">
      <dgm:prSet phldrT="[Texto]" custT="1"/>
      <dgm:spPr>
        <a:solidFill>
          <a:srgbClr val="EB0000"/>
        </a:solidFill>
      </dgm:spPr>
      <dgm:t>
        <a:bodyPr/>
        <a:lstStyle/>
        <a:p>
          <a:pPr marL="0" lvl="0" indent="0" algn="ctr" defTabSz="800100">
            <a:lnSpc>
              <a:spcPct val="90000"/>
            </a:lnSpc>
            <a:spcBef>
              <a:spcPct val="0"/>
            </a:spcBef>
            <a:spcAft>
              <a:spcPct val="35000"/>
            </a:spcAft>
            <a:buNone/>
          </a:pPr>
          <a:r>
            <a:rPr lang="es-ES" sz="1800" b="1" kern="1200">
              <a:solidFill>
                <a:prstClr val="white"/>
              </a:solidFill>
              <a:latin typeface="Santander Text" panose="020B0504020201020104" pitchFamily="34" charset="0"/>
              <a:ea typeface="+mn-ea"/>
              <a:cs typeface="Arial" panose="020B0604020202020204" pitchFamily="34" charset="0"/>
            </a:rPr>
            <a:t>Usuarios</a:t>
          </a:r>
        </a:p>
      </dgm:t>
    </dgm:pt>
    <dgm:pt modelId="{37C273ED-CD83-426D-9510-3297AB35007F}" type="parTrans" cxnId="{BB34D893-E580-4B63-8BAF-ADEBFB65D36C}">
      <dgm:prSet/>
      <dgm:spPr/>
      <dgm:t>
        <a:bodyPr/>
        <a:lstStyle/>
        <a:p>
          <a:endParaRPr lang="es-ES" sz="1600">
            <a:latin typeface="Arial" panose="020B0604020202020204" pitchFamily="34" charset="0"/>
            <a:cs typeface="Arial" panose="020B0604020202020204" pitchFamily="34" charset="0"/>
          </a:endParaRPr>
        </a:p>
      </dgm:t>
    </dgm:pt>
    <dgm:pt modelId="{B0BF20EC-B9A2-4FA9-89F7-067894C44CCC}" type="sibTrans" cxnId="{BB34D893-E580-4B63-8BAF-ADEBFB65D36C}">
      <dgm:prSet/>
      <dgm:spPr/>
      <dgm:t>
        <a:bodyPr/>
        <a:lstStyle/>
        <a:p>
          <a:endParaRPr lang="es-ES" sz="1600">
            <a:latin typeface="Arial" panose="020B0604020202020204" pitchFamily="34" charset="0"/>
            <a:cs typeface="Arial" panose="020B0604020202020204" pitchFamily="34" charset="0"/>
          </a:endParaRPr>
        </a:p>
      </dgm:t>
    </dgm:pt>
    <dgm:pt modelId="{E185387F-95E2-4D83-A899-79E8F0B6B8EB}">
      <dgm:prSet custT="1"/>
      <dgm:spPr>
        <a:solidFill>
          <a:schemeClr val="bg1">
            <a:lumMod val="95000"/>
            <a:alpha val="90000"/>
          </a:schemeClr>
        </a:solidFill>
        <a:ln>
          <a:solidFill>
            <a:schemeClr val="bg2">
              <a:lumMod val="90000"/>
              <a:alpha val="90000"/>
            </a:schemeClr>
          </a:solidFill>
        </a:ln>
      </dgm:spPr>
      <dgm:t>
        <a:bodyPr/>
        <a:lstStyle/>
        <a:p>
          <a:pPr marL="180975" indent="-180975"/>
          <a:r>
            <a:rPr kumimoji="0" lang="es-ES" sz="1050" b="1" i="0" u="none" strike="noStrike" kern="1200" cap="none" spc="0" normalizeH="0" baseline="0" noProof="0" dirty="0">
              <a:ln>
                <a:noFill/>
              </a:ln>
              <a:solidFill>
                <a:srgbClr val="808080"/>
              </a:solidFill>
              <a:effectLst/>
              <a:uLnTx/>
              <a:uFillTx/>
              <a:latin typeface="Santander Text" panose="020B0504020201020104"/>
              <a:ea typeface="+mn-ea"/>
              <a:cs typeface="Calibri" panose="020F0502020204030204" pitchFamily="34" charset="0"/>
            </a:rPr>
            <a:t>El acceso al entorno de gestión de contenidos se llevará a cabo mediante el </a:t>
          </a:r>
          <a:r>
            <a:rPr kumimoji="0" lang="es-ES" sz="1050" b="1" i="0" u="none" strike="noStrike" kern="1200" cap="none" spc="0" normalizeH="0" baseline="0" noProof="0" dirty="0" err="1">
              <a:ln>
                <a:noFill/>
              </a:ln>
              <a:solidFill>
                <a:srgbClr val="808080"/>
              </a:solidFill>
              <a:effectLst/>
              <a:uLnTx/>
              <a:uFillTx/>
              <a:latin typeface="Santander Text" panose="020B0504020201020104"/>
              <a:ea typeface="+mn-ea"/>
              <a:cs typeface="Calibri" panose="020F0502020204030204" pitchFamily="34" charset="0"/>
            </a:rPr>
            <a:t>login</a:t>
          </a:r>
          <a:r>
            <a:rPr kumimoji="0" lang="es-ES" sz="1050" b="1" i="0" u="none" strike="noStrike" kern="1200" cap="none" spc="0" normalizeH="0" baseline="0" noProof="0" dirty="0">
              <a:ln>
                <a:noFill/>
              </a:ln>
              <a:solidFill>
                <a:srgbClr val="808080"/>
              </a:solidFill>
              <a:effectLst/>
              <a:uLnTx/>
              <a:uFillTx/>
              <a:latin typeface="Santander Text" panose="020B0504020201020104"/>
              <a:ea typeface="+mn-ea"/>
              <a:cs typeface="Calibri" panose="020F0502020204030204" pitchFamily="34" charset="0"/>
            </a:rPr>
            <a:t> en Microsoft Entra ID (antiguo Azure AD). Podrán modificar contenidos aquellos usuarios que tengan los roles necesarios para poderlo hacer. Una vez logados, se hará un SSO a la plataforma Adobe AEM</a:t>
          </a:r>
          <a:endParaRPr lang="es-ES" sz="1050" b="1" kern="1200" dirty="0">
            <a:solidFill>
              <a:srgbClr val="808080"/>
            </a:solidFill>
            <a:latin typeface="Santander Text" panose="020B0504020201020104" pitchFamily="34" charset="0"/>
            <a:ea typeface="+mn-ea"/>
            <a:cs typeface="Calibri" panose="020F0502020204030204" pitchFamily="34" charset="0"/>
          </a:endParaRPr>
        </a:p>
      </dgm:t>
    </dgm:pt>
    <dgm:pt modelId="{3CC55558-0CD4-4881-BF8E-262B98269DAA}" type="parTrans" cxnId="{4E64D973-5A88-479E-85FA-829259532C72}">
      <dgm:prSet/>
      <dgm:spPr/>
      <dgm:t>
        <a:bodyPr/>
        <a:lstStyle/>
        <a:p>
          <a:endParaRPr lang="es-ES" sz="1600">
            <a:latin typeface="Arial" panose="020B0604020202020204" pitchFamily="34" charset="0"/>
            <a:cs typeface="Arial" panose="020B0604020202020204" pitchFamily="34" charset="0"/>
          </a:endParaRPr>
        </a:p>
      </dgm:t>
    </dgm:pt>
    <dgm:pt modelId="{3E7F7FEF-A380-4D08-BFF1-B1CF9CF0573C}" type="sibTrans" cxnId="{4E64D973-5A88-479E-85FA-829259532C72}">
      <dgm:prSet/>
      <dgm:spPr/>
      <dgm:t>
        <a:bodyPr/>
        <a:lstStyle/>
        <a:p>
          <a:endParaRPr lang="es-ES" sz="1600">
            <a:latin typeface="Arial" panose="020B0604020202020204" pitchFamily="34" charset="0"/>
            <a:cs typeface="Arial" panose="020B0604020202020204" pitchFamily="34" charset="0"/>
          </a:endParaRPr>
        </a:p>
      </dgm:t>
    </dgm:pt>
    <dgm:pt modelId="{D8684972-E148-41A9-9221-B6F0B496403F}">
      <dgm:prSet phldrT="[Texto]" custT="1"/>
      <dgm:spPr>
        <a:solidFill>
          <a:schemeClr val="bg1">
            <a:lumMod val="95000"/>
            <a:alpha val="90000"/>
          </a:schemeClr>
        </a:solidFill>
        <a:ln>
          <a:solidFill>
            <a:schemeClr val="bg2">
              <a:lumMod val="90000"/>
              <a:alpha val="90000"/>
            </a:schemeClr>
          </a:solidFill>
        </a:ln>
      </dgm:spPr>
      <dgm:t>
        <a:bodyPr/>
        <a:lstStyle/>
        <a:p>
          <a:pPr marL="171450" lvl="1" indent="-171450" algn="l" defTabSz="711200">
            <a:lnSpc>
              <a:spcPct val="90000"/>
            </a:lnSpc>
            <a:spcBef>
              <a:spcPct val="0"/>
            </a:spcBef>
            <a:spcAft>
              <a:spcPct val="15000"/>
            </a:spcAft>
            <a:buChar char="•"/>
          </a:pPr>
          <a:r>
            <a:rPr lang="es-ES" sz="1050" b="1" kern="1200" dirty="0">
              <a:solidFill>
                <a:srgbClr val="808080"/>
              </a:solidFill>
              <a:latin typeface="Santander Text" panose="020B0504020201020104"/>
              <a:cs typeface="Calibri" panose="020F0502020204030204" pitchFamily="34" charset="0"/>
            </a:rPr>
            <a:t>Usuarios gestores de contenido (Adobe AEM)</a:t>
          </a:r>
          <a:endParaRPr lang="es-ES" sz="1050" b="1" kern="1200" dirty="0">
            <a:solidFill>
              <a:srgbClr val="808080"/>
            </a:solidFill>
            <a:latin typeface="Santander Text" panose="020B0504020201020104" pitchFamily="34" charset="0"/>
            <a:ea typeface="+mn-ea"/>
            <a:cs typeface="Calibri" panose="020F0502020204030204" pitchFamily="34" charset="0"/>
          </a:endParaRPr>
        </a:p>
      </dgm:t>
    </dgm:pt>
    <dgm:pt modelId="{02402CB5-2003-4F0B-8861-5BBBD7F1BA98}" type="sibTrans" cxnId="{744C1610-D1D7-4A26-828B-B2467998C705}">
      <dgm:prSet/>
      <dgm:spPr/>
      <dgm:t>
        <a:bodyPr/>
        <a:lstStyle/>
        <a:p>
          <a:endParaRPr lang="es-ES" sz="1600">
            <a:latin typeface="Arial" panose="020B0604020202020204" pitchFamily="34" charset="0"/>
            <a:cs typeface="Arial" panose="020B0604020202020204" pitchFamily="34" charset="0"/>
          </a:endParaRPr>
        </a:p>
      </dgm:t>
    </dgm:pt>
    <dgm:pt modelId="{D5188DA5-B6C6-4821-9D99-AC5445639CB9}" type="parTrans" cxnId="{744C1610-D1D7-4A26-828B-B2467998C705}">
      <dgm:prSet/>
      <dgm:spPr/>
      <dgm:t>
        <a:bodyPr/>
        <a:lstStyle/>
        <a:p>
          <a:endParaRPr lang="es-ES" sz="1600">
            <a:latin typeface="Arial" panose="020B0604020202020204" pitchFamily="34" charset="0"/>
            <a:cs typeface="Arial" panose="020B0604020202020204" pitchFamily="34" charset="0"/>
          </a:endParaRPr>
        </a:p>
      </dgm:t>
    </dgm:pt>
    <dgm:pt modelId="{658BFC63-4AC7-48F8-A020-7376CA5D99AE}">
      <dgm:prSet phldrT="[Texto]" custT="1"/>
      <dgm:spPr>
        <a:solidFill>
          <a:srgbClr val="EB0000"/>
        </a:solidFill>
        <a:ln w="12700" cap="flat" cmpd="sng" algn="ctr">
          <a:solidFill>
            <a:prstClr val="white">
              <a:hueOff val="0"/>
              <a:satOff val="0"/>
              <a:lumOff val="0"/>
              <a:alphaOff val="0"/>
            </a:prstClr>
          </a:solidFill>
          <a:prstDash val="solid"/>
          <a:miter lim="800000"/>
        </a:ln>
        <a:effectLst/>
      </dgm:spPr>
      <dgm:t>
        <a:bodyPr spcFirstLastPara="0" vert="horz" wrap="square" lIns="68580" tIns="34290" rIns="68580" bIns="34290" numCol="1" spcCol="1270" anchor="ctr" anchorCtr="0"/>
        <a:lstStyle/>
        <a:p>
          <a:pPr marL="0" lvl="0" indent="0" algn="ctr" defTabSz="800100">
            <a:lnSpc>
              <a:spcPct val="90000"/>
            </a:lnSpc>
            <a:spcBef>
              <a:spcPct val="0"/>
            </a:spcBef>
            <a:spcAft>
              <a:spcPct val="35000"/>
            </a:spcAft>
            <a:buNone/>
          </a:pPr>
          <a:r>
            <a:rPr lang="es-ES" sz="1800" b="1" kern="1200">
              <a:solidFill>
                <a:prstClr val="white"/>
              </a:solidFill>
              <a:latin typeface="Santander Text" panose="020B0504020201020104" pitchFamily="34" charset="0"/>
              <a:ea typeface="+mn-ea"/>
              <a:cs typeface="Arial" panose="020B0604020202020204" pitchFamily="34" charset="0"/>
            </a:rPr>
            <a:t>Otros</a:t>
          </a:r>
        </a:p>
      </dgm:t>
    </dgm:pt>
    <dgm:pt modelId="{51110E51-C221-4202-AD92-08D3AD5DAD23}" type="parTrans" cxnId="{2F2BDE07-C973-4424-9630-B34C1B32B0EC}">
      <dgm:prSet/>
      <dgm:spPr/>
      <dgm:t>
        <a:bodyPr/>
        <a:lstStyle/>
        <a:p>
          <a:endParaRPr lang="es-ES"/>
        </a:p>
      </dgm:t>
    </dgm:pt>
    <dgm:pt modelId="{FAA21180-C389-4F2B-A0AF-A3F67262B45F}" type="sibTrans" cxnId="{2F2BDE07-C973-4424-9630-B34C1B32B0EC}">
      <dgm:prSet/>
      <dgm:spPr/>
      <dgm:t>
        <a:bodyPr/>
        <a:lstStyle/>
        <a:p>
          <a:endParaRPr lang="es-ES"/>
        </a:p>
      </dgm:t>
    </dgm:pt>
    <dgm:pt modelId="{D64D620E-999B-4EB3-8E88-53F48F0A7BC8}">
      <dgm:prSet phldrT="[Texto]" custT="1"/>
      <dgm:spPr>
        <a:solidFill>
          <a:prstClr val="white">
            <a:lumMod val="95000"/>
            <a:alpha val="90000"/>
          </a:prstClr>
        </a:solidFill>
        <a:ln w="12700" cap="flat" cmpd="sng" algn="ctr">
          <a:solidFill>
            <a:srgbClr val="E7E6E6">
              <a:lumMod val="90000"/>
              <a:alpha val="90000"/>
            </a:srgbClr>
          </a:solidFill>
          <a:prstDash val="solid"/>
          <a:miter lim="800000"/>
        </a:ln>
        <a:effectLst/>
      </dgm:spPr>
      <dgm:t>
        <a:bodyPr spcFirstLastPara="0" vert="horz" wrap="square" lIns="247650" tIns="123825" rIns="247650" bIns="123825" numCol="1" spcCol="1270" anchor="ctr" anchorCtr="0"/>
        <a:lstStyle/>
        <a:p>
          <a:pPr marL="171450" lvl="1" indent="-171450" algn="l" defTabSz="711200">
            <a:lnSpc>
              <a:spcPct val="90000"/>
            </a:lnSpc>
            <a:spcBef>
              <a:spcPct val="0"/>
            </a:spcBef>
            <a:spcAft>
              <a:spcPct val="15000"/>
            </a:spcAft>
            <a:buChar char="•"/>
          </a:pPr>
          <a:endParaRPr lang="es-ES" sz="1050" b="1" kern="1200" dirty="0">
            <a:solidFill>
              <a:srgbClr val="808080"/>
            </a:solidFill>
            <a:latin typeface="Santander Text" panose="020B0504020201020104" pitchFamily="34" charset="0"/>
            <a:ea typeface="+mn-ea"/>
            <a:cs typeface="Calibri" panose="020F0502020204030204" pitchFamily="34" charset="0"/>
          </a:endParaRPr>
        </a:p>
      </dgm:t>
    </dgm:pt>
    <dgm:pt modelId="{6394FBE3-A66C-4A11-B147-0378A1495EBB}" type="sibTrans" cxnId="{603CEEDA-C059-4827-BD14-9AD6C8CB7478}">
      <dgm:prSet/>
      <dgm:spPr/>
      <dgm:t>
        <a:bodyPr/>
        <a:lstStyle/>
        <a:p>
          <a:endParaRPr lang="es-ES"/>
        </a:p>
      </dgm:t>
    </dgm:pt>
    <dgm:pt modelId="{80520757-66DF-4FCA-B7B7-149CDAE04F54}" type="parTrans" cxnId="{603CEEDA-C059-4827-BD14-9AD6C8CB7478}">
      <dgm:prSet/>
      <dgm:spPr/>
      <dgm:t>
        <a:bodyPr/>
        <a:lstStyle/>
        <a:p>
          <a:endParaRPr lang="es-ES"/>
        </a:p>
      </dgm:t>
    </dgm:pt>
    <dgm:pt modelId="{B529EE6B-751B-49B7-875F-BC2B8F6C2BA5}">
      <dgm:prSet custT="1"/>
      <dgm:spPr>
        <a:solidFill>
          <a:schemeClr val="bg1">
            <a:lumMod val="95000"/>
            <a:alpha val="90000"/>
          </a:schemeClr>
        </a:solidFill>
        <a:ln>
          <a:solidFill>
            <a:schemeClr val="bg2">
              <a:lumMod val="90000"/>
              <a:alpha val="90000"/>
            </a:schemeClr>
          </a:solidFill>
        </a:ln>
      </dgm:spPr>
      <dgm:t>
        <a:bodyPr/>
        <a:lstStyle/>
        <a:p>
          <a:pPr marL="180975" indent="-180975"/>
          <a:r>
            <a:rPr lang="es-ES" sz="1050" b="1" kern="1200" dirty="0">
              <a:solidFill>
                <a:srgbClr val="808080"/>
              </a:solidFill>
              <a:latin typeface="Santander Text" panose="020B0504020201020104" pitchFamily="34" charset="0"/>
              <a:ea typeface="+mn-ea"/>
              <a:cs typeface="Calibri" panose="020F0502020204030204" pitchFamily="34" charset="0"/>
            </a:rPr>
            <a:t>Las webs públicas solo tendrán usuarios públicos</a:t>
          </a:r>
        </a:p>
      </dgm:t>
    </dgm:pt>
    <dgm:pt modelId="{2A4C9E78-BC9D-48CA-8552-F56C448CB72E}" type="parTrans" cxnId="{A94CF597-6DC8-443C-88BE-853E12DCA110}">
      <dgm:prSet/>
      <dgm:spPr/>
      <dgm:t>
        <a:bodyPr/>
        <a:lstStyle/>
        <a:p>
          <a:endParaRPr lang="es-ES"/>
        </a:p>
      </dgm:t>
    </dgm:pt>
    <dgm:pt modelId="{FA268045-7A05-4100-B19A-C9060E40EC47}" type="sibTrans" cxnId="{A94CF597-6DC8-443C-88BE-853E12DCA110}">
      <dgm:prSet/>
      <dgm:spPr/>
      <dgm:t>
        <a:bodyPr/>
        <a:lstStyle/>
        <a:p>
          <a:endParaRPr lang="es-ES"/>
        </a:p>
      </dgm:t>
    </dgm:pt>
    <dgm:pt modelId="{1B471A7A-E2A7-4779-A0D0-6983E141FB76}">
      <dgm:prSet phldrT="[Texto]" custT="1"/>
      <dgm:spPr>
        <a:solidFill>
          <a:schemeClr val="bg1">
            <a:lumMod val="95000"/>
            <a:alpha val="90000"/>
          </a:schemeClr>
        </a:solidFill>
        <a:ln>
          <a:solidFill>
            <a:schemeClr val="bg2">
              <a:lumMod val="90000"/>
              <a:alpha val="90000"/>
            </a:schemeClr>
          </a:solidFill>
        </a:ln>
      </dgm:spPr>
      <dgm:t>
        <a:bodyPr/>
        <a:lstStyle/>
        <a:p>
          <a:pPr marL="171450" lvl="1" indent="-171450" algn="l" defTabSz="711200">
            <a:lnSpc>
              <a:spcPct val="90000"/>
            </a:lnSpc>
            <a:spcBef>
              <a:spcPct val="0"/>
            </a:spcBef>
            <a:spcAft>
              <a:spcPct val="15000"/>
            </a:spcAft>
            <a:buChar char="•"/>
          </a:pPr>
          <a:r>
            <a:rPr lang="es-ES" sz="1050" b="1" kern="1200" dirty="0">
              <a:solidFill>
                <a:srgbClr val="808080"/>
              </a:solidFill>
              <a:latin typeface="Santander Text" panose="020B0504020201020104" pitchFamily="34" charset="0"/>
              <a:ea typeface="+mn-ea"/>
              <a:cs typeface="Calibri" panose="020F0502020204030204" pitchFamily="34" charset="0"/>
            </a:rPr>
            <a:t>Usuarios públicos de Internet que visiten las webs públicas</a:t>
          </a:r>
        </a:p>
      </dgm:t>
    </dgm:pt>
    <dgm:pt modelId="{DC3C8EE3-EFC6-4B9A-9C1E-4EF84DAA91B0}" type="parTrans" cxnId="{9930A631-A04C-484E-9217-5746DB9E97B8}">
      <dgm:prSet/>
      <dgm:spPr/>
      <dgm:t>
        <a:bodyPr/>
        <a:lstStyle/>
        <a:p>
          <a:endParaRPr lang="es-ES"/>
        </a:p>
      </dgm:t>
    </dgm:pt>
    <dgm:pt modelId="{304E7100-047D-4DE1-8460-FDF60023F02A}" type="sibTrans" cxnId="{9930A631-A04C-484E-9217-5746DB9E97B8}">
      <dgm:prSet/>
      <dgm:spPr/>
      <dgm:t>
        <a:bodyPr/>
        <a:lstStyle/>
        <a:p>
          <a:endParaRPr lang="es-ES"/>
        </a:p>
      </dgm:t>
    </dgm:pt>
    <dgm:pt modelId="{30EEBD66-2446-4B9E-9A98-ABE86ABEB569}" type="pres">
      <dgm:prSet presAssocID="{65A803C9-2B90-49F2-BFE2-63DD151E2004}" presName="Name0" presStyleCnt="0">
        <dgm:presLayoutVars>
          <dgm:dir/>
          <dgm:animLvl val="lvl"/>
          <dgm:resizeHandles val="exact"/>
        </dgm:presLayoutVars>
      </dgm:prSet>
      <dgm:spPr/>
    </dgm:pt>
    <dgm:pt modelId="{8797EDF3-8A49-427C-B6BB-4967E136DB0B}" type="pres">
      <dgm:prSet presAssocID="{B947BA75-9104-45D7-B289-2D09902F93AA}" presName="linNode" presStyleCnt="0"/>
      <dgm:spPr/>
    </dgm:pt>
    <dgm:pt modelId="{1C578EC4-B958-489D-8921-FE9B3D64799A}" type="pres">
      <dgm:prSet presAssocID="{B947BA75-9104-45D7-B289-2D09902F93AA}" presName="parentText" presStyleLbl="node1" presStyleIdx="0" presStyleCnt="3" custScaleX="66870" custScaleY="31948">
        <dgm:presLayoutVars>
          <dgm:chMax val="1"/>
          <dgm:bulletEnabled val="1"/>
        </dgm:presLayoutVars>
      </dgm:prSet>
      <dgm:spPr/>
    </dgm:pt>
    <dgm:pt modelId="{9E2546A7-3AF7-47A1-A580-C8AC2D643050}" type="pres">
      <dgm:prSet presAssocID="{B947BA75-9104-45D7-B289-2D09902F93AA}" presName="descendantText" presStyleLbl="alignAccFollowNode1" presStyleIdx="0" presStyleCnt="3" custScaleX="118063" custScaleY="36726">
        <dgm:presLayoutVars>
          <dgm:bulletEnabled val="1"/>
        </dgm:presLayoutVars>
      </dgm:prSet>
      <dgm:spPr/>
    </dgm:pt>
    <dgm:pt modelId="{B06E37E7-97B2-4AC1-AE05-A5F0E661E935}" type="pres">
      <dgm:prSet presAssocID="{FC27FD87-B744-4825-A3BD-1A3A02AC8620}" presName="sp" presStyleCnt="0"/>
      <dgm:spPr/>
    </dgm:pt>
    <dgm:pt modelId="{87BBF5DA-61C7-4ABB-8DB6-A0CA5660EDB7}" type="pres">
      <dgm:prSet presAssocID="{698CF322-7B46-446F-888E-CA9D1EA872CC}" presName="linNode" presStyleCnt="0"/>
      <dgm:spPr/>
    </dgm:pt>
    <dgm:pt modelId="{668B995B-BD61-4CDA-8436-D36E8E88F4B1}" type="pres">
      <dgm:prSet presAssocID="{698CF322-7B46-446F-888E-CA9D1EA872CC}" presName="parentText" presStyleLbl="node1" presStyleIdx="1" presStyleCnt="3" custScaleX="66870" custScaleY="42332">
        <dgm:presLayoutVars>
          <dgm:chMax val="1"/>
          <dgm:bulletEnabled val="1"/>
        </dgm:presLayoutVars>
      </dgm:prSet>
      <dgm:spPr/>
    </dgm:pt>
    <dgm:pt modelId="{88CD91F5-364A-4848-A4E4-15E14C8B70C1}" type="pres">
      <dgm:prSet presAssocID="{698CF322-7B46-446F-888E-CA9D1EA872CC}" presName="descendantText" presStyleLbl="alignAccFollowNode1" presStyleIdx="1" presStyleCnt="3" custScaleX="118063" custScaleY="43059">
        <dgm:presLayoutVars>
          <dgm:bulletEnabled val="1"/>
        </dgm:presLayoutVars>
      </dgm:prSet>
      <dgm:spPr/>
    </dgm:pt>
    <dgm:pt modelId="{BFEAAC4E-B205-42FC-AFF3-C16C428F5EDE}" type="pres">
      <dgm:prSet presAssocID="{B0BF20EC-B9A2-4FA9-89F7-067894C44CCC}" presName="sp" presStyleCnt="0"/>
      <dgm:spPr/>
    </dgm:pt>
    <dgm:pt modelId="{77AD22C0-6A48-493D-9B96-6E6B25EB7AA5}" type="pres">
      <dgm:prSet presAssocID="{658BFC63-4AC7-48F8-A020-7376CA5D99AE}" presName="linNode" presStyleCnt="0"/>
      <dgm:spPr/>
    </dgm:pt>
    <dgm:pt modelId="{36CDF356-BAB7-45E9-8E7E-81E4FB74D3A1}" type="pres">
      <dgm:prSet presAssocID="{658BFC63-4AC7-48F8-A020-7376CA5D99AE}" presName="parentText" presStyleLbl="node1" presStyleIdx="2" presStyleCnt="3" custScaleY="46586">
        <dgm:presLayoutVars>
          <dgm:chMax val="1"/>
          <dgm:bulletEnabled val="1"/>
        </dgm:presLayoutVars>
      </dgm:prSet>
      <dgm:spPr>
        <a:xfrm>
          <a:off x="1260" y="2958920"/>
          <a:ext cx="2461443" cy="1648360"/>
        </a:xfrm>
        <a:prstGeom prst="roundRect">
          <a:avLst/>
        </a:prstGeom>
      </dgm:spPr>
    </dgm:pt>
    <dgm:pt modelId="{6B4B6B15-F96C-4A33-90D1-6048A7D085EB}" type="pres">
      <dgm:prSet presAssocID="{658BFC63-4AC7-48F8-A020-7376CA5D99AE}" presName="descendantText" presStyleLbl="alignAccFollowNode1" presStyleIdx="2" presStyleCnt="3" custScaleX="175913" custScaleY="33760">
        <dgm:presLayoutVars>
          <dgm:bulletEnabled val="1"/>
        </dgm:presLayoutVars>
      </dgm:prSet>
      <dgm:spPr>
        <a:xfrm rot="5400000">
          <a:off x="5609931" y="-65787"/>
          <a:ext cx="1403321" cy="7697776"/>
        </a:xfrm>
        <a:prstGeom prst="round2SameRect">
          <a:avLst/>
        </a:prstGeom>
      </dgm:spPr>
    </dgm:pt>
  </dgm:ptLst>
  <dgm:cxnLst>
    <dgm:cxn modelId="{2F2BDE07-C973-4424-9630-B34C1B32B0EC}" srcId="{65A803C9-2B90-49F2-BFE2-63DD151E2004}" destId="{658BFC63-4AC7-48F8-A020-7376CA5D99AE}" srcOrd="2" destOrd="0" parTransId="{51110E51-C221-4202-AD92-08D3AD5DAD23}" sibTransId="{FAA21180-C389-4F2B-A0AF-A3F67262B45F}"/>
    <dgm:cxn modelId="{744C1610-D1D7-4A26-828B-B2467998C705}" srcId="{698CF322-7B46-446F-888E-CA9D1EA872CC}" destId="{D8684972-E148-41A9-9221-B6F0B496403F}" srcOrd="0" destOrd="0" parTransId="{D5188DA5-B6C6-4821-9D99-AC5445639CB9}" sibTransId="{02402CB5-2003-4F0B-8861-5BBBD7F1BA98}"/>
    <dgm:cxn modelId="{E84B0023-76E2-45F2-B43C-66E9571394F6}" type="presOf" srcId="{658BFC63-4AC7-48F8-A020-7376CA5D99AE}" destId="{36CDF356-BAB7-45E9-8E7E-81E4FB74D3A1}" srcOrd="0" destOrd="0" presId="urn:microsoft.com/office/officeart/2005/8/layout/vList5"/>
    <dgm:cxn modelId="{BDA50924-CDB1-47CF-8843-A9BADAA0B290}" type="presOf" srcId="{B529EE6B-751B-49B7-875F-BC2B8F6C2BA5}" destId="{9E2546A7-3AF7-47A1-A580-C8AC2D643050}" srcOrd="0" destOrd="1" presId="urn:microsoft.com/office/officeart/2005/8/layout/vList5"/>
    <dgm:cxn modelId="{9930A631-A04C-484E-9217-5746DB9E97B8}" srcId="{698CF322-7B46-446F-888E-CA9D1EA872CC}" destId="{1B471A7A-E2A7-4779-A0D0-6983E141FB76}" srcOrd="1" destOrd="0" parTransId="{DC3C8EE3-EFC6-4B9A-9C1E-4EF84DAA91B0}" sibTransId="{304E7100-047D-4DE1-8460-FDF60023F02A}"/>
    <dgm:cxn modelId="{FB24693D-3FC5-4E7F-9959-E41EE881B41B}" type="presOf" srcId="{D8684972-E148-41A9-9221-B6F0B496403F}" destId="{88CD91F5-364A-4848-A4E4-15E14C8B70C1}" srcOrd="0" destOrd="0" presId="urn:microsoft.com/office/officeart/2005/8/layout/vList5"/>
    <dgm:cxn modelId="{4E64D973-5A88-479E-85FA-829259532C72}" srcId="{B947BA75-9104-45D7-B289-2D09902F93AA}" destId="{E185387F-95E2-4D83-A899-79E8F0B6B8EB}" srcOrd="0" destOrd="0" parTransId="{3CC55558-0CD4-4881-BF8E-262B98269DAA}" sibTransId="{3E7F7FEF-A380-4D08-BFF1-B1CF9CF0573C}"/>
    <dgm:cxn modelId="{BB34D893-E580-4B63-8BAF-ADEBFB65D36C}" srcId="{65A803C9-2B90-49F2-BFE2-63DD151E2004}" destId="{698CF322-7B46-446F-888E-CA9D1EA872CC}" srcOrd="1" destOrd="0" parTransId="{37C273ED-CD83-426D-9510-3297AB35007F}" sibTransId="{B0BF20EC-B9A2-4FA9-89F7-067894C44CCC}"/>
    <dgm:cxn modelId="{A94CF597-6DC8-443C-88BE-853E12DCA110}" srcId="{B947BA75-9104-45D7-B289-2D09902F93AA}" destId="{B529EE6B-751B-49B7-875F-BC2B8F6C2BA5}" srcOrd="1" destOrd="0" parTransId="{2A4C9E78-BC9D-48CA-8552-F56C448CB72E}" sibTransId="{FA268045-7A05-4100-B19A-C9060E40EC47}"/>
    <dgm:cxn modelId="{001A38AB-3880-4ECC-BA61-EF56197397CB}" srcId="{65A803C9-2B90-49F2-BFE2-63DD151E2004}" destId="{B947BA75-9104-45D7-B289-2D09902F93AA}" srcOrd="0" destOrd="0" parTransId="{173396AE-6074-491B-85B8-B267BDB74685}" sibTransId="{FC27FD87-B744-4825-A3BD-1A3A02AC8620}"/>
    <dgm:cxn modelId="{5250F8AD-BC16-47DB-B391-CB21C64AD3C6}" type="presOf" srcId="{1B471A7A-E2A7-4779-A0D0-6983E141FB76}" destId="{88CD91F5-364A-4848-A4E4-15E14C8B70C1}" srcOrd="0" destOrd="1" presId="urn:microsoft.com/office/officeart/2005/8/layout/vList5"/>
    <dgm:cxn modelId="{7B8A59C2-D6C0-498A-9776-6701F2BD0579}" type="presOf" srcId="{E185387F-95E2-4D83-A899-79E8F0B6B8EB}" destId="{9E2546A7-3AF7-47A1-A580-C8AC2D643050}" srcOrd="0" destOrd="0" presId="urn:microsoft.com/office/officeart/2005/8/layout/vList5"/>
    <dgm:cxn modelId="{4F7357CF-F503-43EC-97AD-235B4A2ED350}" type="presOf" srcId="{D64D620E-999B-4EB3-8E88-53F48F0A7BC8}" destId="{6B4B6B15-F96C-4A33-90D1-6048A7D085EB}" srcOrd="0" destOrd="0" presId="urn:microsoft.com/office/officeart/2005/8/layout/vList5"/>
    <dgm:cxn modelId="{9D4463D0-34BF-41FA-945E-2A6E8EA31DB7}" type="presOf" srcId="{65A803C9-2B90-49F2-BFE2-63DD151E2004}" destId="{30EEBD66-2446-4B9E-9A98-ABE86ABEB569}" srcOrd="0" destOrd="0" presId="urn:microsoft.com/office/officeart/2005/8/layout/vList5"/>
    <dgm:cxn modelId="{2439E8D2-7CBF-4629-B798-E87E34F4F9A7}" type="presOf" srcId="{698CF322-7B46-446F-888E-CA9D1EA872CC}" destId="{668B995B-BD61-4CDA-8436-D36E8E88F4B1}" srcOrd="0" destOrd="0" presId="urn:microsoft.com/office/officeart/2005/8/layout/vList5"/>
    <dgm:cxn modelId="{603CEEDA-C059-4827-BD14-9AD6C8CB7478}" srcId="{658BFC63-4AC7-48F8-A020-7376CA5D99AE}" destId="{D64D620E-999B-4EB3-8E88-53F48F0A7BC8}" srcOrd="0" destOrd="0" parTransId="{80520757-66DF-4FCA-B7B7-149CDAE04F54}" sibTransId="{6394FBE3-A66C-4A11-B147-0378A1495EBB}"/>
    <dgm:cxn modelId="{2D60DFF1-29FC-4810-84EB-0F64B43C2D46}" type="presOf" srcId="{B947BA75-9104-45D7-B289-2D09902F93AA}" destId="{1C578EC4-B958-489D-8921-FE9B3D64799A}" srcOrd="0" destOrd="0" presId="urn:microsoft.com/office/officeart/2005/8/layout/vList5"/>
    <dgm:cxn modelId="{46735DA6-F562-4DDF-B813-107520596FBD}" type="presParOf" srcId="{30EEBD66-2446-4B9E-9A98-ABE86ABEB569}" destId="{8797EDF3-8A49-427C-B6BB-4967E136DB0B}" srcOrd="0" destOrd="0" presId="urn:microsoft.com/office/officeart/2005/8/layout/vList5"/>
    <dgm:cxn modelId="{A4559309-21BD-42EA-BAE9-850F09ADE448}" type="presParOf" srcId="{8797EDF3-8A49-427C-B6BB-4967E136DB0B}" destId="{1C578EC4-B958-489D-8921-FE9B3D64799A}" srcOrd="0" destOrd="0" presId="urn:microsoft.com/office/officeart/2005/8/layout/vList5"/>
    <dgm:cxn modelId="{7F043B5C-3AD8-45EA-875C-38C5D6680675}" type="presParOf" srcId="{8797EDF3-8A49-427C-B6BB-4967E136DB0B}" destId="{9E2546A7-3AF7-47A1-A580-C8AC2D643050}" srcOrd="1" destOrd="0" presId="urn:microsoft.com/office/officeart/2005/8/layout/vList5"/>
    <dgm:cxn modelId="{E682DDE9-B8FA-4577-A9A7-D0BACDA3B719}" type="presParOf" srcId="{30EEBD66-2446-4B9E-9A98-ABE86ABEB569}" destId="{B06E37E7-97B2-4AC1-AE05-A5F0E661E935}" srcOrd="1" destOrd="0" presId="urn:microsoft.com/office/officeart/2005/8/layout/vList5"/>
    <dgm:cxn modelId="{B62205E9-EB66-48FE-84D6-BA17B74309C3}" type="presParOf" srcId="{30EEBD66-2446-4B9E-9A98-ABE86ABEB569}" destId="{87BBF5DA-61C7-4ABB-8DB6-A0CA5660EDB7}" srcOrd="2" destOrd="0" presId="urn:microsoft.com/office/officeart/2005/8/layout/vList5"/>
    <dgm:cxn modelId="{4844611F-215A-4080-8AD6-53059E060923}" type="presParOf" srcId="{87BBF5DA-61C7-4ABB-8DB6-A0CA5660EDB7}" destId="{668B995B-BD61-4CDA-8436-D36E8E88F4B1}" srcOrd="0" destOrd="0" presId="urn:microsoft.com/office/officeart/2005/8/layout/vList5"/>
    <dgm:cxn modelId="{3AAEDB04-D35E-4ACE-8626-ABC0EF58B60F}" type="presParOf" srcId="{87BBF5DA-61C7-4ABB-8DB6-A0CA5660EDB7}" destId="{88CD91F5-364A-4848-A4E4-15E14C8B70C1}" srcOrd="1" destOrd="0" presId="urn:microsoft.com/office/officeart/2005/8/layout/vList5"/>
    <dgm:cxn modelId="{79C882BF-43D5-428B-8119-76B2D3FFF142}" type="presParOf" srcId="{30EEBD66-2446-4B9E-9A98-ABE86ABEB569}" destId="{BFEAAC4E-B205-42FC-AFF3-C16C428F5EDE}" srcOrd="3" destOrd="0" presId="urn:microsoft.com/office/officeart/2005/8/layout/vList5"/>
    <dgm:cxn modelId="{69C28C6E-DF66-41B8-9257-20A856815A11}" type="presParOf" srcId="{30EEBD66-2446-4B9E-9A98-ABE86ABEB569}" destId="{77AD22C0-6A48-493D-9B96-6E6B25EB7AA5}" srcOrd="4" destOrd="0" presId="urn:microsoft.com/office/officeart/2005/8/layout/vList5"/>
    <dgm:cxn modelId="{9F7F016B-B5DF-4585-A587-AD98008F79E5}" type="presParOf" srcId="{77AD22C0-6A48-493D-9B96-6E6B25EB7AA5}" destId="{36CDF356-BAB7-45E9-8E7E-81E4FB74D3A1}" srcOrd="0" destOrd="0" presId="urn:microsoft.com/office/officeart/2005/8/layout/vList5"/>
    <dgm:cxn modelId="{A6C9ADF8-4606-4497-A080-3A87E66DFEC1}" type="presParOf" srcId="{77AD22C0-6A48-493D-9B96-6E6B25EB7AA5}" destId="{6B4B6B15-F96C-4A33-90D1-6048A7D085E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A803C9-2B90-49F2-BFE2-63DD151E200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ES"/>
        </a:p>
      </dgm:t>
    </dgm:pt>
    <dgm:pt modelId="{B947BA75-9104-45D7-B289-2D09902F93AA}">
      <dgm:prSet phldrT="[Texto]" custT="1"/>
      <dgm:spPr>
        <a:solidFill>
          <a:srgbClr val="EB0000"/>
        </a:solidFill>
      </dgm:spPr>
      <dgm:t>
        <a:bodyPr/>
        <a:lstStyle/>
        <a:p>
          <a:r>
            <a:rPr lang="es-ES" sz="2000" b="1" dirty="0"/>
            <a:t>Mantenimiento</a:t>
          </a:r>
        </a:p>
      </dgm:t>
    </dgm:pt>
    <dgm:pt modelId="{173396AE-6074-491B-85B8-B267BDB74685}" type="parTrans" cxnId="{001A38AB-3880-4ECC-BA61-EF56197397CB}">
      <dgm:prSet/>
      <dgm:spPr/>
      <dgm:t>
        <a:bodyPr/>
        <a:lstStyle/>
        <a:p>
          <a:endParaRPr lang="es-ES"/>
        </a:p>
      </dgm:t>
    </dgm:pt>
    <dgm:pt modelId="{FC27FD87-B744-4825-A3BD-1A3A02AC8620}" type="sibTrans" cxnId="{001A38AB-3880-4ECC-BA61-EF56197397CB}">
      <dgm:prSet/>
      <dgm:spPr/>
      <dgm:t>
        <a:bodyPr/>
        <a:lstStyle/>
        <a:p>
          <a:endParaRPr lang="es-ES"/>
        </a:p>
      </dgm:t>
    </dgm:pt>
    <dgm:pt modelId="{698CF322-7B46-446F-888E-CA9D1EA872CC}">
      <dgm:prSet phldrT="[Texto]" custT="1"/>
      <dgm:spPr>
        <a:solidFill>
          <a:srgbClr val="EB0000"/>
        </a:solidFill>
      </dgm:spPr>
      <dgm:t>
        <a:bodyPr/>
        <a:lstStyle/>
        <a:p>
          <a:r>
            <a:rPr lang="es-ES" sz="2000" b="1" dirty="0"/>
            <a:t>Historificación y Purgado</a:t>
          </a:r>
        </a:p>
      </dgm:t>
    </dgm:pt>
    <dgm:pt modelId="{37C273ED-CD83-426D-9510-3297AB35007F}" type="parTrans" cxnId="{BB34D893-E580-4B63-8BAF-ADEBFB65D36C}">
      <dgm:prSet/>
      <dgm:spPr/>
      <dgm:t>
        <a:bodyPr/>
        <a:lstStyle/>
        <a:p>
          <a:endParaRPr lang="es-ES"/>
        </a:p>
      </dgm:t>
    </dgm:pt>
    <dgm:pt modelId="{B0BF20EC-B9A2-4FA9-89F7-067894C44CCC}" type="sibTrans" cxnId="{BB34D893-E580-4B63-8BAF-ADEBFB65D36C}">
      <dgm:prSet/>
      <dgm:spPr/>
      <dgm:t>
        <a:bodyPr/>
        <a:lstStyle/>
        <a:p>
          <a:endParaRPr lang="es-ES"/>
        </a:p>
      </dgm:t>
    </dgm:pt>
    <dgm:pt modelId="{E185387F-95E2-4D83-A899-79E8F0B6B8EB}">
      <dgm:prSet custT="1"/>
      <dgm:spPr>
        <a:solidFill>
          <a:schemeClr val="bg1">
            <a:lumMod val="95000"/>
            <a:alpha val="90000"/>
          </a:schemeClr>
        </a:solidFill>
        <a:ln>
          <a:solidFill>
            <a:schemeClr val="bg2">
              <a:lumMod val="90000"/>
              <a:alpha val="90000"/>
            </a:schemeClr>
          </a:solidFill>
        </a:ln>
      </dgm:spPr>
      <dgm:t>
        <a:bodyPr/>
        <a:lstStyle/>
        <a:p>
          <a:r>
            <a:rPr lang="es-ES" sz="1600" b="1" dirty="0">
              <a:solidFill>
                <a:srgbClr val="808080"/>
              </a:solidFill>
              <a:latin typeface="Santander Text" panose="020B0504020201020104" pitchFamily="34" charset="0"/>
              <a:cs typeface="Calibri" panose="020F0502020204030204" pitchFamily="34" charset="0"/>
            </a:rPr>
            <a:t>No aplica ya que es parte del producto global de Webs Públicas</a:t>
          </a:r>
        </a:p>
      </dgm:t>
    </dgm:pt>
    <dgm:pt modelId="{3CC55558-0CD4-4881-BF8E-262B98269DAA}" type="parTrans" cxnId="{4E64D973-5A88-479E-85FA-829259532C72}">
      <dgm:prSet/>
      <dgm:spPr/>
      <dgm:t>
        <a:bodyPr/>
        <a:lstStyle/>
        <a:p>
          <a:endParaRPr lang="es-ES"/>
        </a:p>
      </dgm:t>
    </dgm:pt>
    <dgm:pt modelId="{3E7F7FEF-A380-4D08-BFF1-B1CF9CF0573C}" type="sibTrans" cxnId="{4E64D973-5A88-479E-85FA-829259532C72}">
      <dgm:prSet/>
      <dgm:spPr/>
      <dgm:t>
        <a:bodyPr/>
        <a:lstStyle/>
        <a:p>
          <a:endParaRPr lang="es-ES"/>
        </a:p>
      </dgm:t>
    </dgm:pt>
    <dgm:pt modelId="{D8684972-E148-41A9-9221-B6F0B496403F}">
      <dgm:prSet phldrT="[Texto]" custT="1"/>
      <dgm:spPr>
        <a:solidFill>
          <a:schemeClr val="bg1">
            <a:lumMod val="95000"/>
            <a:alpha val="90000"/>
          </a:schemeClr>
        </a:solidFill>
        <a:ln>
          <a:solidFill>
            <a:schemeClr val="bg2">
              <a:lumMod val="90000"/>
              <a:alpha val="90000"/>
            </a:schemeClr>
          </a:solidFill>
        </a:ln>
      </dgm:spPr>
      <dgm:t>
        <a:bodyPr/>
        <a:lstStyle/>
        <a:p>
          <a:r>
            <a:rPr lang="es-ES" sz="1600" b="1" dirty="0">
              <a:solidFill>
                <a:srgbClr val="808080"/>
              </a:solidFill>
              <a:latin typeface="Santander Text" panose="020B0504020201020104" pitchFamily="34" charset="0"/>
              <a:cs typeface="Calibri" panose="020F0502020204030204" pitchFamily="34" charset="0"/>
            </a:rPr>
            <a:t>No aplica ya que es parte del producto global de Webs Públicas</a:t>
          </a:r>
        </a:p>
      </dgm:t>
    </dgm:pt>
    <dgm:pt modelId="{02402CB5-2003-4F0B-8861-5BBBD7F1BA98}" type="sibTrans" cxnId="{744C1610-D1D7-4A26-828B-B2467998C705}">
      <dgm:prSet/>
      <dgm:spPr/>
      <dgm:t>
        <a:bodyPr/>
        <a:lstStyle/>
        <a:p>
          <a:endParaRPr lang="es-ES"/>
        </a:p>
      </dgm:t>
    </dgm:pt>
    <dgm:pt modelId="{D5188DA5-B6C6-4821-9D99-AC5445639CB9}" type="parTrans" cxnId="{744C1610-D1D7-4A26-828B-B2467998C705}">
      <dgm:prSet/>
      <dgm:spPr/>
      <dgm:t>
        <a:bodyPr/>
        <a:lstStyle/>
        <a:p>
          <a:endParaRPr lang="es-ES"/>
        </a:p>
      </dgm:t>
    </dgm:pt>
    <dgm:pt modelId="{30EEBD66-2446-4B9E-9A98-ABE86ABEB569}" type="pres">
      <dgm:prSet presAssocID="{65A803C9-2B90-49F2-BFE2-63DD151E2004}" presName="Name0" presStyleCnt="0">
        <dgm:presLayoutVars>
          <dgm:dir/>
          <dgm:animLvl val="lvl"/>
          <dgm:resizeHandles val="exact"/>
        </dgm:presLayoutVars>
      </dgm:prSet>
      <dgm:spPr/>
    </dgm:pt>
    <dgm:pt modelId="{8797EDF3-8A49-427C-B6BB-4967E136DB0B}" type="pres">
      <dgm:prSet presAssocID="{B947BA75-9104-45D7-B289-2D09902F93AA}" presName="linNode" presStyleCnt="0"/>
      <dgm:spPr/>
    </dgm:pt>
    <dgm:pt modelId="{1C578EC4-B958-489D-8921-FE9B3D64799A}" type="pres">
      <dgm:prSet presAssocID="{B947BA75-9104-45D7-B289-2D09902F93AA}" presName="parentText" presStyleLbl="node1" presStyleIdx="0" presStyleCnt="2" custScaleX="66870" custScaleY="35389" custLinFactNeighborX="1086" custLinFactNeighborY="-3096">
        <dgm:presLayoutVars>
          <dgm:chMax val="1"/>
          <dgm:bulletEnabled val="1"/>
        </dgm:presLayoutVars>
      </dgm:prSet>
      <dgm:spPr/>
    </dgm:pt>
    <dgm:pt modelId="{9E2546A7-3AF7-47A1-A580-C8AC2D643050}" type="pres">
      <dgm:prSet presAssocID="{B947BA75-9104-45D7-B289-2D09902F93AA}" presName="descendantText" presStyleLbl="alignAccFollowNode1" presStyleIdx="0" presStyleCnt="2" custScaleX="118063" custScaleY="29901" custLinFactNeighborX="830" custLinFactNeighborY="-3864">
        <dgm:presLayoutVars>
          <dgm:bulletEnabled val="1"/>
        </dgm:presLayoutVars>
      </dgm:prSet>
      <dgm:spPr/>
    </dgm:pt>
    <dgm:pt modelId="{B06E37E7-97B2-4AC1-AE05-A5F0E661E935}" type="pres">
      <dgm:prSet presAssocID="{FC27FD87-B744-4825-A3BD-1A3A02AC8620}" presName="sp" presStyleCnt="0"/>
      <dgm:spPr/>
    </dgm:pt>
    <dgm:pt modelId="{87BBF5DA-61C7-4ABB-8DB6-A0CA5660EDB7}" type="pres">
      <dgm:prSet presAssocID="{698CF322-7B46-446F-888E-CA9D1EA872CC}" presName="linNode" presStyleCnt="0"/>
      <dgm:spPr/>
    </dgm:pt>
    <dgm:pt modelId="{668B995B-BD61-4CDA-8436-D36E8E88F4B1}" type="pres">
      <dgm:prSet presAssocID="{698CF322-7B46-446F-888E-CA9D1EA872CC}" presName="parentText" presStyleLbl="node1" presStyleIdx="1" presStyleCnt="2" custScaleX="66870" custScaleY="29589" custLinFactNeighborX="1086" custLinFactNeighborY="-3096">
        <dgm:presLayoutVars>
          <dgm:chMax val="1"/>
          <dgm:bulletEnabled val="1"/>
        </dgm:presLayoutVars>
      </dgm:prSet>
      <dgm:spPr/>
    </dgm:pt>
    <dgm:pt modelId="{88CD91F5-364A-4848-A4E4-15E14C8B70C1}" type="pres">
      <dgm:prSet presAssocID="{698CF322-7B46-446F-888E-CA9D1EA872CC}" presName="descendantText" presStyleLbl="alignAccFollowNode1" presStyleIdx="1" presStyleCnt="2" custScaleX="118063" custScaleY="24404" custLinFactNeighborX="830" custLinFactNeighborY="-3864">
        <dgm:presLayoutVars>
          <dgm:bulletEnabled val="1"/>
        </dgm:presLayoutVars>
      </dgm:prSet>
      <dgm:spPr/>
    </dgm:pt>
  </dgm:ptLst>
  <dgm:cxnLst>
    <dgm:cxn modelId="{01AF4807-DF6C-4DC4-AF8B-FD622B0DADBC}" type="presOf" srcId="{E185387F-95E2-4D83-A899-79E8F0B6B8EB}" destId="{9E2546A7-3AF7-47A1-A580-C8AC2D643050}" srcOrd="0" destOrd="0" presId="urn:microsoft.com/office/officeart/2005/8/layout/vList5"/>
    <dgm:cxn modelId="{744C1610-D1D7-4A26-828B-B2467998C705}" srcId="{698CF322-7B46-446F-888E-CA9D1EA872CC}" destId="{D8684972-E148-41A9-9221-B6F0B496403F}" srcOrd="0" destOrd="0" parTransId="{D5188DA5-B6C6-4821-9D99-AC5445639CB9}" sibTransId="{02402CB5-2003-4F0B-8861-5BBBD7F1BA98}"/>
    <dgm:cxn modelId="{9C7C804E-6D63-4732-B848-A818CC77E34D}" type="presOf" srcId="{B947BA75-9104-45D7-B289-2D09902F93AA}" destId="{1C578EC4-B958-489D-8921-FE9B3D64799A}" srcOrd="0" destOrd="0" presId="urn:microsoft.com/office/officeart/2005/8/layout/vList5"/>
    <dgm:cxn modelId="{4E64D973-5A88-479E-85FA-829259532C72}" srcId="{B947BA75-9104-45D7-B289-2D09902F93AA}" destId="{E185387F-95E2-4D83-A899-79E8F0B6B8EB}" srcOrd="0" destOrd="0" parTransId="{3CC55558-0CD4-4881-BF8E-262B98269DAA}" sibTransId="{3E7F7FEF-A380-4D08-BFF1-B1CF9CF0573C}"/>
    <dgm:cxn modelId="{1B065E91-BD1F-4284-8455-C27B623A5751}" type="presOf" srcId="{65A803C9-2B90-49F2-BFE2-63DD151E2004}" destId="{30EEBD66-2446-4B9E-9A98-ABE86ABEB569}" srcOrd="0" destOrd="0" presId="urn:microsoft.com/office/officeart/2005/8/layout/vList5"/>
    <dgm:cxn modelId="{BB34D893-E580-4B63-8BAF-ADEBFB65D36C}" srcId="{65A803C9-2B90-49F2-BFE2-63DD151E2004}" destId="{698CF322-7B46-446F-888E-CA9D1EA872CC}" srcOrd="1" destOrd="0" parTransId="{37C273ED-CD83-426D-9510-3297AB35007F}" sibTransId="{B0BF20EC-B9A2-4FA9-89F7-067894C44CCC}"/>
    <dgm:cxn modelId="{0D68EC9E-CD75-41B6-A40E-CB850CD7B0DE}" type="presOf" srcId="{D8684972-E148-41A9-9221-B6F0B496403F}" destId="{88CD91F5-364A-4848-A4E4-15E14C8B70C1}" srcOrd="0" destOrd="0" presId="urn:microsoft.com/office/officeart/2005/8/layout/vList5"/>
    <dgm:cxn modelId="{001A38AB-3880-4ECC-BA61-EF56197397CB}" srcId="{65A803C9-2B90-49F2-BFE2-63DD151E2004}" destId="{B947BA75-9104-45D7-B289-2D09902F93AA}" srcOrd="0" destOrd="0" parTransId="{173396AE-6074-491B-85B8-B267BDB74685}" sibTransId="{FC27FD87-B744-4825-A3BD-1A3A02AC8620}"/>
    <dgm:cxn modelId="{12367DBC-A4C0-492A-9343-7D58C043C202}" type="presOf" srcId="{698CF322-7B46-446F-888E-CA9D1EA872CC}" destId="{668B995B-BD61-4CDA-8436-D36E8E88F4B1}" srcOrd="0" destOrd="0" presId="urn:microsoft.com/office/officeart/2005/8/layout/vList5"/>
    <dgm:cxn modelId="{4AE161A9-BE62-43E9-8A9A-EFE41FD57D4A}" type="presParOf" srcId="{30EEBD66-2446-4B9E-9A98-ABE86ABEB569}" destId="{8797EDF3-8A49-427C-B6BB-4967E136DB0B}" srcOrd="0" destOrd="0" presId="urn:microsoft.com/office/officeart/2005/8/layout/vList5"/>
    <dgm:cxn modelId="{33B84916-D3DC-4813-A23F-4230179FBE10}" type="presParOf" srcId="{8797EDF3-8A49-427C-B6BB-4967E136DB0B}" destId="{1C578EC4-B958-489D-8921-FE9B3D64799A}" srcOrd="0" destOrd="0" presId="urn:microsoft.com/office/officeart/2005/8/layout/vList5"/>
    <dgm:cxn modelId="{EC09F4FC-AC8B-4483-9590-18CEE61EF239}" type="presParOf" srcId="{8797EDF3-8A49-427C-B6BB-4967E136DB0B}" destId="{9E2546A7-3AF7-47A1-A580-C8AC2D643050}" srcOrd="1" destOrd="0" presId="urn:microsoft.com/office/officeart/2005/8/layout/vList5"/>
    <dgm:cxn modelId="{1DF41F78-BDF6-44C3-ACFB-878805284F7F}" type="presParOf" srcId="{30EEBD66-2446-4B9E-9A98-ABE86ABEB569}" destId="{B06E37E7-97B2-4AC1-AE05-A5F0E661E935}" srcOrd="1" destOrd="0" presId="urn:microsoft.com/office/officeart/2005/8/layout/vList5"/>
    <dgm:cxn modelId="{2D764C1E-1F1A-4B6F-811B-52D6D228E159}" type="presParOf" srcId="{30EEBD66-2446-4B9E-9A98-ABE86ABEB569}" destId="{87BBF5DA-61C7-4ABB-8DB6-A0CA5660EDB7}" srcOrd="2" destOrd="0" presId="urn:microsoft.com/office/officeart/2005/8/layout/vList5"/>
    <dgm:cxn modelId="{1BBA4915-D73D-40B6-AA49-6E09D67AB20D}" type="presParOf" srcId="{87BBF5DA-61C7-4ABB-8DB6-A0CA5660EDB7}" destId="{668B995B-BD61-4CDA-8436-D36E8E88F4B1}" srcOrd="0" destOrd="0" presId="urn:microsoft.com/office/officeart/2005/8/layout/vList5"/>
    <dgm:cxn modelId="{44D429F7-1A5C-42F6-B4A3-2582CF4EAA64}" type="presParOf" srcId="{87BBF5DA-61C7-4ABB-8DB6-A0CA5660EDB7}" destId="{88CD91F5-364A-4848-A4E4-15E14C8B70C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5A803C9-2B90-49F2-BFE2-63DD151E200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ES"/>
        </a:p>
      </dgm:t>
    </dgm:pt>
    <dgm:pt modelId="{B947BA75-9104-45D7-B289-2D09902F93AA}">
      <dgm:prSet phldrT="[Texto]" custT="1"/>
      <dgm:spPr>
        <a:solidFill>
          <a:srgbClr val="EB0000"/>
        </a:solidFill>
      </dgm:spPr>
      <dgm:t>
        <a:bodyPr/>
        <a:lstStyle/>
        <a:p>
          <a:r>
            <a:rPr lang="es-ES" sz="2000" b="1" dirty="0"/>
            <a:t>Procesos planificados</a:t>
          </a:r>
        </a:p>
      </dgm:t>
    </dgm:pt>
    <dgm:pt modelId="{173396AE-6074-491B-85B8-B267BDB74685}" type="parTrans" cxnId="{001A38AB-3880-4ECC-BA61-EF56197397CB}">
      <dgm:prSet/>
      <dgm:spPr/>
      <dgm:t>
        <a:bodyPr/>
        <a:lstStyle/>
        <a:p>
          <a:endParaRPr lang="es-ES"/>
        </a:p>
      </dgm:t>
    </dgm:pt>
    <dgm:pt modelId="{FC27FD87-B744-4825-A3BD-1A3A02AC8620}" type="sibTrans" cxnId="{001A38AB-3880-4ECC-BA61-EF56197397CB}">
      <dgm:prSet/>
      <dgm:spPr/>
      <dgm:t>
        <a:bodyPr/>
        <a:lstStyle/>
        <a:p>
          <a:endParaRPr lang="es-ES"/>
        </a:p>
      </dgm:t>
    </dgm:pt>
    <dgm:pt modelId="{698CF322-7B46-446F-888E-CA9D1EA872CC}">
      <dgm:prSet phldrT="[Texto]" custT="1"/>
      <dgm:spPr>
        <a:solidFill>
          <a:srgbClr val="EB0000"/>
        </a:solidFill>
      </dgm:spPr>
      <dgm:t>
        <a:bodyPr/>
        <a:lstStyle/>
        <a:p>
          <a:r>
            <a:rPr lang="es-ES" sz="2000" b="1" dirty="0"/>
            <a:t>Monitorización</a:t>
          </a:r>
        </a:p>
      </dgm:t>
    </dgm:pt>
    <dgm:pt modelId="{37C273ED-CD83-426D-9510-3297AB35007F}" type="parTrans" cxnId="{BB34D893-E580-4B63-8BAF-ADEBFB65D36C}">
      <dgm:prSet/>
      <dgm:spPr/>
      <dgm:t>
        <a:bodyPr/>
        <a:lstStyle/>
        <a:p>
          <a:endParaRPr lang="es-ES"/>
        </a:p>
      </dgm:t>
    </dgm:pt>
    <dgm:pt modelId="{B0BF20EC-B9A2-4FA9-89F7-067894C44CCC}" type="sibTrans" cxnId="{BB34D893-E580-4B63-8BAF-ADEBFB65D36C}">
      <dgm:prSet/>
      <dgm:spPr/>
      <dgm:t>
        <a:bodyPr/>
        <a:lstStyle/>
        <a:p>
          <a:endParaRPr lang="es-ES"/>
        </a:p>
      </dgm:t>
    </dgm:pt>
    <dgm:pt modelId="{5FF8B147-53FE-46F4-BABD-4A48E561DDE3}">
      <dgm:prSet custT="1"/>
      <dgm:spPr/>
      <dgm:t>
        <a:bodyPr/>
        <a:lstStyle/>
        <a:p>
          <a:r>
            <a:rPr lang="es-ES" sz="1600" b="1" dirty="0">
              <a:solidFill>
                <a:srgbClr val="808080"/>
              </a:solidFill>
              <a:latin typeface="Santander Text" panose="020B0504020201020104" pitchFamily="34" charset="0"/>
              <a:cs typeface="Calibri" panose="020F0502020204030204" pitchFamily="34" charset="0"/>
            </a:rPr>
            <a:t>La monitorización técnica se llevará a cabo a través de </a:t>
          </a:r>
          <a:r>
            <a:rPr lang="es-ES" sz="1600" b="1" dirty="0" err="1">
              <a:solidFill>
                <a:srgbClr val="808080"/>
              </a:solidFill>
              <a:latin typeface="Santander Text" panose="020B0504020201020104" pitchFamily="34" charset="0"/>
              <a:cs typeface="Calibri" panose="020F0502020204030204" pitchFamily="34" charset="0"/>
            </a:rPr>
            <a:t>Dynatrace</a:t>
          </a:r>
          <a:endParaRPr lang="es-ES" sz="1600" b="1" dirty="0">
            <a:solidFill>
              <a:srgbClr val="808080"/>
            </a:solidFill>
            <a:latin typeface="Santander Text" panose="020B0504020201020104" pitchFamily="34" charset="0"/>
            <a:cs typeface="Calibri" panose="020F0502020204030204" pitchFamily="34" charset="0"/>
          </a:endParaRPr>
        </a:p>
      </dgm:t>
    </dgm:pt>
    <dgm:pt modelId="{96EA6B90-D378-455D-8192-618775577EB7}" type="parTrans" cxnId="{BD7DB984-1E89-41BE-83E8-C8527E7721B8}">
      <dgm:prSet/>
      <dgm:spPr/>
      <dgm:t>
        <a:bodyPr/>
        <a:lstStyle/>
        <a:p>
          <a:endParaRPr lang="es-ES"/>
        </a:p>
      </dgm:t>
    </dgm:pt>
    <dgm:pt modelId="{00B2AAB5-3C10-432E-8B01-32035CFCBC9D}" type="sibTrans" cxnId="{BD7DB984-1E89-41BE-83E8-C8527E7721B8}">
      <dgm:prSet/>
      <dgm:spPr/>
      <dgm:t>
        <a:bodyPr/>
        <a:lstStyle/>
        <a:p>
          <a:endParaRPr lang="es-ES"/>
        </a:p>
      </dgm:t>
    </dgm:pt>
    <dgm:pt modelId="{E2AC6091-1871-4191-962E-D34B5C068114}">
      <dgm:prSet custT="1"/>
      <dgm:spPr/>
      <dgm:t>
        <a:bodyPr/>
        <a:lstStyle/>
        <a:p>
          <a:r>
            <a:rPr lang="es-ES" sz="1600" b="1" kern="1200" dirty="0">
              <a:solidFill>
                <a:srgbClr val="808080"/>
              </a:solidFill>
              <a:latin typeface="Santander Text" panose="020B0504020201020104" pitchFamily="34" charset="0"/>
              <a:cs typeface="Calibri" panose="020F0502020204030204" pitchFamily="34" charset="0"/>
            </a:rPr>
            <a:t>No aplica</a:t>
          </a:r>
          <a:endParaRPr lang="es-ES" sz="1600" b="1" kern="1200" dirty="0">
            <a:solidFill>
              <a:srgbClr val="808080"/>
            </a:solidFill>
            <a:latin typeface="Santander Text" panose="020B0504020201020104" pitchFamily="34" charset="0"/>
            <a:ea typeface="+mn-ea"/>
            <a:cs typeface="Calibri" panose="020F0502020204030204" pitchFamily="34" charset="0"/>
          </a:endParaRPr>
        </a:p>
      </dgm:t>
    </dgm:pt>
    <dgm:pt modelId="{2EECDCDE-85AF-4045-9487-64256A7F7944}" type="parTrans" cxnId="{1487C6D9-DE55-4EFE-85DE-804926552399}">
      <dgm:prSet/>
      <dgm:spPr/>
      <dgm:t>
        <a:bodyPr/>
        <a:lstStyle/>
        <a:p>
          <a:endParaRPr lang="es-ES"/>
        </a:p>
      </dgm:t>
    </dgm:pt>
    <dgm:pt modelId="{8A7FE258-C48E-4FBB-A5DD-9A7BFC2477E9}" type="sibTrans" cxnId="{1487C6D9-DE55-4EFE-85DE-804926552399}">
      <dgm:prSet/>
      <dgm:spPr/>
      <dgm:t>
        <a:bodyPr/>
        <a:lstStyle/>
        <a:p>
          <a:endParaRPr lang="es-ES"/>
        </a:p>
      </dgm:t>
    </dgm:pt>
    <dgm:pt modelId="{4C08B893-D041-47B6-842C-27B6C79470BA}">
      <dgm:prSet custT="1"/>
      <dgm:spPr/>
      <dgm:t>
        <a:bodyPr/>
        <a:lstStyle/>
        <a:p>
          <a:endParaRPr lang="es-ES" sz="1600" dirty="0">
            <a:solidFill>
              <a:srgbClr val="808080"/>
            </a:solidFill>
          </a:endParaRPr>
        </a:p>
      </dgm:t>
    </dgm:pt>
    <dgm:pt modelId="{EA4AB2EB-5576-43DA-9B33-E756227EE9B3}" type="sibTrans" cxnId="{F651C2D8-AAC5-41B9-BF0A-24308AB1804B}">
      <dgm:prSet/>
      <dgm:spPr/>
      <dgm:t>
        <a:bodyPr/>
        <a:lstStyle/>
        <a:p>
          <a:endParaRPr lang="es-ES"/>
        </a:p>
      </dgm:t>
    </dgm:pt>
    <dgm:pt modelId="{5A24091D-B60C-40A3-8837-30890AB9F9C0}" type="parTrans" cxnId="{F651C2D8-AAC5-41B9-BF0A-24308AB1804B}">
      <dgm:prSet/>
      <dgm:spPr/>
      <dgm:t>
        <a:bodyPr/>
        <a:lstStyle/>
        <a:p>
          <a:endParaRPr lang="es-ES"/>
        </a:p>
      </dgm:t>
    </dgm:pt>
    <dgm:pt modelId="{D8684972-E148-41A9-9221-B6F0B496403F}">
      <dgm:prSet phldrT="[Texto]" custT="1"/>
      <dgm:spPr>
        <a:solidFill>
          <a:schemeClr val="bg1">
            <a:lumMod val="95000"/>
            <a:alpha val="90000"/>
          </a:schemeClr>
        </a:solidFill>
        <a:ln>
          <a:solidFill>
            <a:schemeClr val="bg2">
              <a:lumMod val="90000"/>
              <a:alpha val="90000"/>
            </a:schemeClr>
          </a:solidFill>
        </a:ln>
      </dgm:spPr>
      <dgm:t>
        <a:bodyPr/>
        <a:lstStyle/>
        <a:p>
          <a:endParaRPr lang="es-ES" sz="1600" dirty="0">
            <a:solidFill>
              <a:srgbClr val="808080"/>
            </a:solidFill>
          </a:endParaRPr>
        </a:p>
      </dgm:t>
    </dgm:pt>
    <dgm:pt modelId="{02402CB5-2003-4F0B-8861-5BBBD7F1BA98}" type="sibTrans" cxnId="{744C1610-D1D7-4A26-828B-B2467998C705}">
      <dgm:prSet/>
      <dgm:spPr/>
      <dgm:t>
        <a:bodyPr/>
        <a:lstStyle/>
        <a:p>
          <a:endParaRPr lang="es-ES"/>
        </a:p>
      </dgm:t>
    </dgm:pt>
    <dgm:pt modelId="{D5188DA5-B6C6-4821-9D99-AC5445639CB9}" type="parTrans" cxnId="{744C1610-D1D7-4A26-828B-B2467998C705}">
      <dgm:prSet/>
      <dgm:spPr/>
      <dgm:t>
        <a:bodyPr/>
        <a:lstStyle/>
        <a:p>
          <a:endParaRPr lang="es-ES"/>
        </a:p>
      </dgm:t>
    </dgm:pt>
    <dgm:pt modelId="{E185387F-95E2-4D83-A899-79E8F0B6B8EB}">
      <dgm:prSet custT="1"/>
      <dgm:spPr>
        <a:solidFill>
          <a:prstClr val="white">
            <a:lumMod val="95000"/>
            <a:alpha val="90000"/>
          </a:prstClr>
        </a:solidFill>
        <a:ln w="12700" cap="flat" cmpd="sng" algn="ctr">
          <a:solidFill>
            <a:srgbClr val="E7E6E6">
              <a:lumMod val="90000"/>
              <a:alpha val="90000"/>
            </a:srgbClr>
          </a:solidFill>
          <a:prstDash val="solid"/>
          <a:miter lim="800000"/>
        </a:ln>
        <a:effectLst/>
      </dgm:spPr>
      <dgm:t>
        <a:bodyPr spcFirstLastPara="0" vert="horz" wrap="square" lIns="247650" tIns="123825" rIns="247650" bIns="123825" numCol="1" spcCol="1270" anchor="ctr" anchorCtr="0"/>
        <a:lstStyle/>
        <a:p>
          <a:endParaRPr lang="es-ES" sz="1600" kern="1200" dirty="0">
            <a:solidFill>
              <a:srgbClr val="808080"/>
            </a:solidFill>
            <a:latin typeface="Calibri" panose="020F0502020204030204"/>
            <a:ea typeface="+mn-ea"/>
            <a:cs typeface="+mn-cs"/>
          </a:endParaRPr>
        </a:p>
      </dgm:t>
    </dgm:pt>
    <dgm:pt modelId="{3E7F7FEF-A380-4D08-BFF1-B1CF9CF0573C}" type="sibTrans" cxnId="{4E64D973-5A88-479E-85FA-829259532C72}">
      <dgm:prSet/>
      <dgm:spPr/>
      <dgm:t>
        <a:bodyPr/>
        <a:lstStyle/>
        <a:p>
          <a:endParaRPr lang="es-ES"/>
        </a:p>
      </dgm:t>
    </dgm:pt>
    <dgm:pt modelId="{3CC55558-0CD4-4881-BF8E-262B98269DAA}" type="parTrans" cxnId="{4E64D973-5A88-479E-85FA-829259532C72}">
      <dgm:prSet/>
      <dgm:spPr/>
      <dgm:t>
        <a:bodyPr/>
        <a:lstStyle/>
        <a:p>
          <a:endParaRPr lang="es-ES"/>
        </a:p>
      </dgm:t>
    </dgm:pt>
    <dgm:pt modelId="{5B3BC74E-0EED-46AC-B073-94DA44B2C32F}">
      <dgm:prSet custT="1"/>
      <dgm:spPr/>
      <dgm:t>
        <a:bodyPr/>
        <a:lstStyle/>
        <a:p>
          <a:endParaRPr lang="es-ES" sz="1600" kern="1200" dirty="0">
            <a:solidFill>
              <a:srgbClr val="808080"/>
            </a:solidFill>
            <a:latin typeface="Calibri" panose="020F0502020204030204"/>
            <a:ea typeface="+mn-ea"/>
            <a:cs typeface="+mn-cs"/>
          </a:endParaRPr>
        </a:p>
      </dgm:t>
    </dgm:pt>
    <dgm:pt modelId="{66C103C5-E2CE-44A3-B313-BCC36AF6D482}" type="sibTrans" cxnId="{8212B228-D36B-4120-A38B-3E2D7EFF7AC7}">
      <dgm:prSet/>
      <dgm:spPr/>
      <dgm:t>
        <a:bodyPr/>
        <a:lstStyle/>
        <a:p>
          <a:endParaRPr lang="es-ES"/>
        </a:p>
      </dgm:t>
    </dgm:pt>
    <dgm:pt modelId="{D2E6AB11-CEAA-4220-8B3E-69E8AD10ACC6}" type="parTrans" cxnId="{8212B228-D36B-4120-A38B-3E2D7EFF7AC7}">
      <dgm:prSet/>
      <dgm:spPr/>
      <dgm:t>
        <a:bodyPr/>
        <a:lstStyle/>
        <a:p>
          <a:endParaRPr lang="es-ES"/>
        </a:p>
      </dgm:t>
    </dgm:pt>
    <dgm:pt modelId="{30EEBD66-2446-4B9E-9A98-ABE86ABEB569}" type="pres">
      <dgm:prSet presAssocID="{65A803C9-2B90-49F2-BFE2-63DD151E2004}" presName="Name0" presStyleCnt="0">
        <dgm:presLayoutVars>
          <dgm:dir/>
          <dgm:animLvl val="lvl"/>
          <dgm:resizeHandles val="exact"/>
        </dgm:presLayoutVars>
      </dgm:prSet>
      <dgm:spPr/>
    </dgm:pt>
    <dgm:pt modelId="{8797EDF3-8A49-427C-B6BB-4967E136DB0B}" type="pres">
      <dgm:prSet presAssocID="{B947BA75-9104-45D7-B289-2D09902F93AA}" presName="linNode" presStyleCnt="0"/>
      <dgm:spPr/>
    </dgm:pt>
    <dgm:pt modelId="{1C578EC4-B958-489D-8921-FE9B3D64799A}" type="pres">
      <dgm:prSet presAssocID="{B947BA75-9104-45D7-B289-2D09902F93AA}" presName="parentText" presStyleLbl="node1" presStyleIdx="0" presStyleCnt="2" custScaleX="66870" custScaleY="44651" custLinFactNeighborX="142" custLinFactNeighborY="35963">
        <dgm:presLayoutVars>
          <dgm:chMax val="1"/>
          <dgm:bulletEnabled val="1"/>
        </dgm:presLayoutVars>
      </dgm:prSet>
      <dgm:spPr/>
    </dgm:pt>
    <dgm:pt modelId="{9E2546A7-3AF7-47A1-A580-C8AC2D643050}" type="pres">
      <dgm:prSet presAssocID="{B947BA75-9104-45D7-B289-2D09902F93AA}" presName="descendantText" presStyleLbl="alignAccFollowNode1" presStyleIdx="0" presStyleCnt="2" custScaleX="118063" custScaleY="34467" custLinFactNeighborX="509" custLinFactNeighborY="44512">
        <dgm:presLayoutVars>
          <dgm:bulletEnabled val="1"/>
        </dgm:presLayoutVars>
      </dgm:prSet>
      <dgm:spPr>
        <a:xfrm rot="5400000">
          <a:off x="4974613" y="-844347"/>
          <a:ext cx="2809119" cy="7746924"/>
        </a:xfrm>
        <a:prstGeom prst="round2SameRect">
          <a:avLst/>
        </a:prstGeom>
      </dgm:spPr>
    </dgm:pt>
    <dgm:pt modelId="{B06E37E7-97B2-4AC1-AE05-A5F0E661E935}" type="pres">
      <dgm:prSet presAssocID="{FC27FD87-B744-4825-A3BD-1A3A02AC8620}" presName="sp" presStyleCnt="0"/>
      <dgm:spPr/>
    </dgm:pt>
    <dgm:pt modelId="{87BBF5DA-61C7-4ABB-8DB6-A0CA5660EDB7}" type="pres">
      <dgm:prSet presAssocID="{698CF322-7B46-446F-888E-CA9D1EA872CC}" presName="linNode" presStyleCnt="0"/>
      <dgm:spPr/>
    </dgm:pt>
    <dgm:pt modelId="{668B995B-BD61-4CDA-8436-D36E8E88F4B1}" type="pres">
      <dgm:prSet presAssocID="{698CF322-7B46-446F-888E-CA9D1EA872CC}" presName="parentText" presStyleLbl="node1" presStyleIdx="1" presStyleCnt="2" custScaleX="66870" custScaleY="30408" custLinFactNeighborY="-50934">
        <dgm:presLayoutVars>
          <dgm:chMax val="1"/>
          <dgm:bulletEnabled val="1"/>
        </dgm:presLayoutVars>
      </dgm:prSet>
      <dgm:spPr/>
    </dgm:pt>
    <dgm:pt modelId="{88CD91F5-364A-4848-A4E4-15E14C8B70C1}" type="pres">
      <dgm:prSet presAssocID="{698CF322-7B46-446F-888E-CA9D1EA872CC}" presName="descendantText" presStyleLbl="alignAccFollowNode1" presStyleIdx="1" presStyleCnt="2" custScaleX="118063" custScaleY="16103" custLinFactNeighborX="509" custLinFactNeighborY="-64293">
        <dgm:presLayoutVars>
          <dgm:bulletEnabled val="1"/>
        </dgm:presLayoutVars>
      </dgm:prSet>
      <dgm:spPr/>
    </dgm:pt>
  </dgm:ptLst>
  <dgm:cxnLst>
    <dgm:cxn modelId="{04F50704-65A1-4468-A2C9-8AF21F7C5FD2}" type="presOf" srcId="{5FF8B147-53FE-46F4-BABD-4A48E561DDE3}" destId="{88CD91F5-364A-4848-A4E4-15E14C8B70C1}" srcOrd="0" destOrd="1" presId="urn:microsoft.com/office/officeart/2005/8/layout/vList5"/>
    <dgm:cxn modelId="{744C1610-D1D7-4A26-828B-B2467998C705}" srcId="{698CF322-7B46-446F-888E-CA9D1EA872CC}" destId="{D8684972-E148-41A9-9221-B6F0B496403F}" srcOrd="0" destOrd="0" parTransId="{D5188DA5-B6C6-4821-9D99-AC5445639CB9}" sibTransId="{02402CB5-2003-4F0B-8861-5BBBD7F1BA98}"/>
    <dgm:cxn modelId="{8212B228-D36B-4120-A38B-3E2D7EFF7AC7}" srcId="{B947BA75-9104-45D7-B289-2D09902F93AA}" destId="{5B3BC74E-0EED-46AC-B073-94DA44B2C32F}" srcOrd="2" destOrd="0" parTransId="{D2E6AB11-CEAA-4220-8B3E-69E8AD10ACC6}" sibTransId="{66C103C5-E2CE-44A3-B313-BCC36AF6D482}"/>
    <dgm:cxn modelId="{8047D02F-DECB-4E3A-83D9-D13F22C9C559}" type="presOf" srcId="{B947BA75-9104-45D7-B289-2D09902F93AA}" destId="{1C578EC4-B958-489D-8921-FE9B3D64799A}" srcOrd="0" destOrd="0" presId="urn:microsoft.com/office/officeart/2005/8/layout/vList5"/>
    <dgm:cxn modelId="{25545538-2A87-4E8A-811B-A52C43EF7F3B}" type="presOf" srcId="{E185387F-95E2-4D83-A899-79E8F0B6B8EB}" destId="{9E2546A7-3AF7-47A1-A580-C8AC2D643050}" srcOrd="0" destOrd="0" presId="urn:microsoft.com/office/officeart/2005/8/layout/vList5"/>
    <dgm:cxn modelId="{E990434E-FB4A-4568-ACEB-CA7FBE51DCE8}" type="presOf" srcId="{65A803C9-2B90-49F2-BFE2-63DD151E2004}" destId="{30EEBD66-2446-4B9E-9A98-ABE86ABEB569}" srcOrd="0" destOrd="0" presId="urn:microsoft.com/office/officeart/2005/8/layout/vList5"/>
    <dgm:cxn modelId="{019CEB71-CAC0-4B4F-9167-53658EBFEE61}" type="presOf" srcId="{5B3BC74E-0EED-46AC-B073-94DA44B2C32F}" destId="{9E2546A7-3AF7-47A1-A580-C8AC2D643050}" srcOrd="0" destOrd="2" presId="urn:microsoft.com/office/officeart/2005/8/layout/vList5"/>
    <dgm:cxn modelId="{4E64D973-5A88-479E-85FA-829259532C72}" srcId="{B947BA75-9104-45D7-B289-2D09902F93AA}" destId="{E185387F-95E2-4D83-A899-79E8F0B6B8EB}" srcOrd="0" destOrd="0" parTransId="{3CC55558-0CD4-4881-BF8E-262B98269DAA}" sibTransId="{3E7F7FEF-A380-4D08-BFF1-B1CF9CF0573C}"/>
    <dgm:cxn modelId="{BD7DB984-1E89-41BE-83E8-C8527E7721B8}" srcId="{698CF322-7B46-446F-888E-CA9D1EA872CC}" destId="{5FF8B147-53FE-46F4-BABD-4A48E561DDE3}" srcOrd="1" destOrd="0" parTransId="{96EA6B90-D378-455D-8192-618775577EB7}" sibTransId="{00B2AAB5-3C10-432E-8B01-32035CFCBC9D}"/>
    <dgm:cxn modelId="{FA214588-D630-4B70-9367-F5155C09F4FA}" type="presOf" srcId="{D8684972-E148-41A9-9221-B6F0B496403F}" destId="{88CD91F5-364A-4848-A4E4-15E14C8B70C1}" srcOrd="0" destOrd="0" presId="urn:microsoft.com/office/officeart/2005/8/layout/vList5"/>
    <dgm:cxn modelId="{B89AC093-88D8-446F-A946-9965019CD198}" type="presOf" srcId="{E2AC6091-1871-4191-962E-D34B5C068114}" destId="{9E2546A7-3AF7-47A1-A580-C8AC2D643050}" srcOrd="0" destOrd="1" presId="urn:microsoft.com/office/officeart/2005/8/layout/vList5"/>
    <dgm:cxn modelId="{BB34D893-E580-4B63-8BAF-ADEBFB65D36C}" srcId="{65A803C9-2B90-49F2-BFE2-63DD151E2004}" destId="{698CF322-7B46-446F-888E-CA9D1EA872CC}" srcOrd="1" destOrd="0" parTransId="{37C273ED-CD83-426D-9510-3297AB35007F}" sibTransId="{B0BF20EC-B9A2-4FA9-89F7-067894C44CCC}"/>
    <dgm:cxn modelId="{F9C85AA9-26B2-45CD-9D76-C0753ABABD03}" type="presOf" srcId="{698CF322-7B46-446F-888E-CA9D1EA872CC}" destId="{668B995B-BD61-4CDA-8436-D36E8E88F4B1}" srcOrd="0" destOrd="0" presId="urn:microsoft.com/office/officeart/2005/8/layout/vList5"/>
    <dgm:cxn modelId="{001A38AB-3880-4ECC-BA61-EF56197397CB}" srcId="{65A803C9-2B90-49F2-BFE2-63DD151E2004}" destId="{B947BA75-9104-45D7-B289-2D09902F93AA}" srcOrd="0" destOrd="0" parTransId="{173396AE-6074-491B-85B8-B267BDB74685}" sibTransId="{FC27FD87-B744-4825-A3BD-1A3A02AC8620}"/>
    <dgm:cxn modelId="{F651C2D8-AAC5-41B9-BF0A-24308AB1804B}" srcId="{698CF322-7B46-446F-888E-CA9D1EA872CC}" destId="{4C08B893-D041-47B6-842C-27B6C79470BA}" srcOrd="2" destOrd="0" parTransId="{5A24091D-B60C-40A3-8837-30890AB9F9C0}" sibTransId="{EA4AB2EB-5576-43DA-9B33-E756227EE9B3}"/>
    <dgm:cxn modelId="{1487C6D9-DE55-4EFE-85DE-804926552399}" srcId="{B947BA75-9104-45D7-B289-2D09902F93AA}" destId="{E2AC6091-1871-4191-962E-D34B5C068114}" srcOrd="1" destOrd="0" parTransId="{2EECDCDE-85AF-4045-9487-64256A7F7944}" sibTransId="{8A7FE258-C48E-4FBB-A5DD-9A7BFC2477E9}"/>
    <dgm:cxn modelId="{B4D618EC-63D1-41B3-AF3F-C118FC78C985}" type="presOf" srcId="{4C08B893-D041-47B6-842C-27B6C79470BA}" destId="{88CD91F5-364A-4848-A4E4-15E14C8B70C1}" srcOrd="0" destOrd="2" presId="urn:microsoft.com/office/officeart/2005/8/layout/vList5"/>
    <dgm:cxn modelId="{BAF23392-2ACF-4EAE-8B61-9E081B0FA981}" type="presParOf" srcId="{30EEBD66-2446-4B9E-9A98-ABE86ABEB569}" destId="{8797EDF3-8A49-427C-B6BB-4967E136DB0B}" srcOrd="0" destOrd="0" presId="urn:microsoft.com/office/officeart/2005/8/layout/vList5"/>
    <dgm:cxn modelId="{392D9647-4AA6-464A-A1A9-EA58ED4B6D0D}" type="presParOf" srcId="{8797EDF3-8A49-427C-B6BB-4967E136DB0B}" destId="{1C578EC4-B958-489D-8921-FE9B3D64799A}" srcOrd="0" destOrd="0" presId="urn:microsoft.com/office/officeart/2005/8/layout/vList5"/>
    <dgm:cxn modelId="{6CE22BBC-2322-4893-B7C5-D7891146825F}" type="presParOf" srcId="{8797EDF3-8A49-427C-B6BB-4967E136DB0B}" destId="{9E2546A7-3AF7-47A1-A580-C8AC2D643050}" srcOrd="1" destOrd="0" presId="urn:microsoft.com/office/officeart/2005/8/layout/vList5"/>
    <dgm:cxn modelId="{52111F2D-6159-4E6D-B2E4-B6F3D31CEDD9}" type="presParOf" srcId="{30EEBD66-2446-4B9E-9A98-ABE86ABEB569}" destId="{B06E37E7-97B2-4AC1-AE05-A5F0E661E935}" srcOrd="1" destOrd="0" presId="urn:microsoft.com/office/officeart/2005/8/layout/vList5"/>
    <dgm:cxn modelId="{BE621F07-D7BF-40F5-A360-C50523FA2CF9}" type="presParOf" srcId="{30EEBD66-2446-4B9E-9A98-ABE86ABEB569}" destId="{87BBF5DA-61C7-4ABB-8DB6-A0CA5660EDB7}" srcOrd="2" destOrd="0" presId="urn:microsoft.com/office/officeart/2005/8/layout/vList5"/>
    <dgm:cxn modelId="{82B630AB-FFCA-4235-B0E6-6153C3EBAECD}" type="presParOf" srcId="{87BBF5DA-61C7-4ABB-8DB6-A0CA5660EDB7}" destId="{668B995B-BD61-4CDA-8436-D36E8E88F4B1}" srcOrd="0" destOrd="0" presId="urn:microsoft.com/office/officeart/2005/8/layout/vList5"/>
    <dgm:cxn modelId="{EA63387D-C06A-4BC9-BA95-571EC8F1AB3B}" type="presParOf" srcId="{87BBF5DA-61C7-4ABB-8DB6-A0CA5660EDB7}" destId="{88CD91F5-364A-4848-A4E4-15E14C8B70C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546A7-3AF7-47A1-A580-C8AC2D643050}">
      <dsp:nvSpPr>
        <dsp:cNvPr id="0" name=""/>
        <dsp:cNvSpPr/>
      </dsp:nvSpPr>
      <dsp:spPr>
        <a:xfrm rot="5400000">
          <a:off x="5755851" y="-3260506"/>
          <a:ext cx="1061573" cy="7678244"/>
        </a:xfrm>
        <a:prstGeom prst="round2SameRect">
          <a:avLst/>
        </a:prstGeom>
        <a:solidFill>
          <a:schemeClr val="bg1">
            <a:lumMod val="95000"/>
            <a:alpha val="90000"/>
          </a:schemeClr>
        </a:solidFill>
        <a:ln w="12700" cap="flat" cmpd="sng" algn="ctr">
          <a:solidFill>
            <a:schemeClr val="bg2">
              <a:lumMod val="90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80975" lvl="1" indent="-180975" algn="l" defTabSz="466725">
            <a:lnSpc>
              <a:spcPct val="90000"/>
            </a:lnSpc>
            <a:spcBef>
              <a:spcPct val="0"/>
            </a:spcBef>
            <a:spcAft>
              <a:spcPct val="15000"/>
            </a:spcAft>
            <a:buChar char="•"/>
          </a:pPr>
          <a:r>
            <a:rPr kumimoji="0" lang="es-ES" sz="1050" b="1" i="0" u="none" strike="noStrike" kern="1200" cap="none" spc="0" normalizeH="0" baseline="0" noProof="0" dirty="0">
              <a:ln>
                <a:noFill/>
              </a:ln>
              <a:solidFill>
                <a:srgbClr val="808080"/>
              </a:solidFill>
              <a:effectLst/>
              <a:uLnTx/>
              <a:uFillTx/>
              <a:latin typeface="Santander Text" panose="020B0504020201020104"/>
              <a:ea typeface="+mn-ea"/>
              <a:cs typeface="Calibri" panose="020F0502020204030204" pitchFamily="34" charset="0"/>
            </a:rPr>
            <a:t>El acceso al entorno de gestión de contenidos se llevará a cabo mediante el </a:t>
          </a:r>
          <a:r>
            <a:rPr kumimoji="0" lang="es-ES" sz="1050" b="1" i="0" u="none" strike="noStrike" kern="1200" cap="none" spc="0" normalizeH="0" baseline="0" noProof="0" dirty="0" err="1">
              <a:ln>
                <a:noFill/>
              </a:ln>
              <a:solidFill>
                <a:srgbClr val="808080"/>
              </a:solidFill>
              <a:effectLst/>
              <a:uLnTx/>
              <a:uFillTx/>
              <a:latin typeface="Santander Text" panose="020B0504020201020104"/>
              <a:ea typeface="+mn-ea"/>
              <a:cs typeface="Calibri" panose="020F0502020204030204" pitchFamily="34" charset="0"/>
            </a:rPr>
            <a:t>login</a:t>
          </a:r>
          <a:r>
            <a:rPr kumimoji="0" lang="es-ES" sz="1050" b="1" i="0" u="none" strike="noStrike" kern="1200" cap="none" spc="0" normalizeH="0" baseline="0" noProof="0" dirty="0">
              <a:ln>
                <a:noFill/>
              </a:ln>
              <a:solidFill>
                <a:srgbClr val="808080"/>
              </a:solidFill>
              <a:effectLst/>
              <a:uLnTx/>
              <a:uFillTx/>
              <a:latin typeface="Santander Text" panose="020B0504020201020104"/>
              <a:ea typeface="+mn-ea"/>
              <a:cs typeface="Calibri" panose="020F0502020204030204" pitchFamily="34" charset="0"/>
            </a:rPr>
            <a:t> en Microsoft Entra ID (antiguo Azure AD). Podrán modificar contenidos aquellos usuarios que tengan los roles necesarios para poderlo hacer. Una vez logados, se hará un SSO a la plataforma Adobe AEM</a:t>
          </a:r>
          <a:endParaRPr lang="es-ES" sz="1050" b="1" kern="1200" dirty="0">
            <a:solidFill>
              <a:srgbClr val="808080"/>
            </a:solidFill>
            <a:latin typeface="Santander Text" panose="020B0504020201020104" pitchFamily="34" charset="0"/>
            <a:ea typeface="+mn-ea"/>
            <a:cs typeface="Calibri" panose="020F0502020204030204" pitchFamily="34" charset="0"/>
          </a:endParaRPr>
        </a:p>
        <a:p>
          <a:pPr marL="180975" lvl="1" indent="-180975" algn="l" defTabSz="466725">
            <a:lnSpc>
              <a:spcPct val="90000"/>
            </a:lnSpc>
            <a:spcBef>
              <a:spcPct val="0"/>
            </a:spcBef>
            <a:spcAft>
              <a:spcPct val="15000"/>
            </a:spcAft>
            <a:buChar char="•"/>
          </a:pPr>
          <a:r>
            <a:rPr lang="es-ES" sz="1050" b="1" kern="1200" dirty="0">
              <a:solidFill>
                <a:srgbClr val="808080"/>
              </a:solidFill>
              <a:latin typeface="Santander Text" panose="020B0504020201020104" pitchFamily="34" charset="0"/>
              <a:ea typeface="+mn-ea"/>
              <a:cs typeface="Calibri" panose="020F0502020204030204" pitchFamily="34" charset="0"/>
            </a:rPr>
            <a:t>Las webs públicas solo tendrán usuarios públicos</a:t>
          </a:r>
        </a:p>
      </dsp:txBody>
      <dsp:txXfrm rot="-5400000">
        <a:off x="2447516" y="99651"/>
        <a:ext cx="7626422" cy="957929"/>
      </dsp:txXfrm>
    </dsp:sp>
    <dsp:sp modelId="{1C578EC4-B958-489D-8921-FE9B3D64799A}">
      <dsp:nvSpPr>
        <dsp:cNvPr id="0" name=""/>
        <dsp:cNvSpPr/>
      </dsp:nvSpPr>
      <dsp:spPr>
        <a:xfrm>
          <a:off x="1260" y="1450"/>
          <a:ext cx="2446256" cy="1154330"/>
        </a:xfrm>
        <a:prstGeom prst="roundRect">
          <a:avLst/>
        </a:prstGeom>
        <a:solidFill>
          <a:srgbClr val="EB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ES" sz="1800" b="1" kern="1200">
              <a:latin typeface="Santander Text" panose="020B0504020201020104" pitchFamily="34" charset="0"/>
              <a:cs typeface="Arial" panose="020B0604020202020204" pitchFamily="34" charset="0"/>
            </a:rPr>
            <a:t>Seguridad Operativa</a:t>
          </a:r>
        </a:p>
      </dsp:txBody>
      <dsp:txXfrm>
        <a:off x="57610" y="57800"/>
        <a:ext cx="2333556" cy="1041630"/>
      </dsp:txXfrm>
    </dsp:sp>
    <dsp:sp modelId="{88CD91F5-364A-4848-A4E4-15E14C8B70C1}">
      <dsp:nvSpPr>
        <dsp:cNvPr id="0" name=""/>
        <dsp:cNvSpPr/>
      </dsp:nvSpPr>
      <dsp:spPr>
        <a:xfrm rot="5400000">
          <a:off x="5664323" y="-1737922"/>
          <a:ext cx="1244630" cy="7678244"/>
        </a:xfrm>
        <a:prstGeom prst="round2SameRect">
          <a:avLst/>
        </a:prstGeom>
        <a:solidFill>
          <a:schemeClr val="bg1">
            <a:lumMod val="95000"/>
            <a:alpha val="90000"/>
          </a:schemeClr>
        </a:solidFill>
        <a:ln w="12700" cap="flat" cmpd="sng" algn="ctr">
          <a:solidFill>
            <a:schemeClr val="bg2">
              <a:lumMod val="90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s-ES" sz="1050" b="1" kern="1200" dirty="0">
              <a:solidFill>
                <a:srgbClr val="808080"/>
              </a:solidFill>
              <a:latin typeface="Santander Text" panose="020B0504020201020104"/>
              <a:cs typeface="Calibri" panose="020F0502020204030204" pitchFamily="34" charset="0"/>
            </a:rPr>
            <a:t>Usuarios gestores de contenido (Adobe AEM)</a:t>
          </a:r>
          <a:endParaRPr lang="es-ES" sz="1050" b="1" kern="1200" dirty="0">
            <a:solidFill>
              <a:srgbClr val="808080"/>
            </a:solidFill>
            <a:latin typeface="Santander Text" panose="020B0504020201020104" pitchFamily="34" charset="0"/>
            <a:ea typeface="+mn-ea"/>
            <a:cs typeface="Calibri" panose="020F0502020204030204" pitchFamily="34" charset="0"/>
          </a:endParaRPr>
        </a:p>
        <a:p>
          <a:pPr marL="171450" lvl="1" indent="-171450" algn="l" defTabSz="711200">
            <a:lnSpc>
              <a:spcPct val="90000"/>
            </a:lnSpc>
            <a:spcBef>
              <a:spcPct val="0"/>
            </a:spcBef>
            <a:spcAft>
              <a:spcPct val="15000"/>
            </a:spcAft>
            <a:buChar char="•"/>
          </a:pPr>
          <a:r>
            <a:rPr lang="es-ES" sz="1050" b="1" kern="1200" dirty="0">
              <a:solidFill>
                <a:srgbClr val="808080"/>
              </a:solidFill>
              <a:latin typeface="Santander Text" panose="020B0504020201020104" pitchFamily="34" charset="0"/>
              <a:ea typeface="+mn-ea"/>
              <a:cs typeface="Calibri" panose="020F0502020204030204" pitchFamily="34" charset="0"/>
            </a:rPr>
            <a:t>Usuarios públicos de Internet que visiten las webs públicas</a:t>
          </a:r>
        </a:p>
      </dsp:txBody>
      <dsp:txXfrm rot="-5400000">
        <a:off x="2447516" y="1539643"/>
        <a:ext cx="7617486" cy="1123114"/>
      </dsp:txXfrm>
    </dsp:sp>
    <dsp:sp modelId="{668B995B-BD61-4CDA-8436-D36E8E88F4B1}">
      <dsp:nvSpPr>
        <dsp:cNvPr id="0" name=""/>
        <dsp:cNvSpPr/>
      </dsp:nvSpPr>
      <dsp:spPr>
        <a:xfrm>
          <a:off x="1260" y="1336439"/>
          <a:ext cx="2446256" cy="1529520"/>
        </a:xfrm>
        <a:prstGeom prst="roundRect">
          <a:avLst/>
        </a:prstGeom>
        <a:solidFill>
          <a:srgbClr val="EB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ES" sz="1800" b="1" kern="1200">
              <a:solidFill>
                <a:prstClr val="white"/>
              </a:solidFill>
              <a:latin typeface="Santander Text" panose="020B0504020201020104" pitchFamily="34" charset="0"/>
              <a:ea typeface="+mn-ea"/>
              <a:cs typeface="Arial" panose="020B0604020202020204" pitchFamily="34" charset="0"/>
            </a:rPr>
            <a:t>Usuarios</a:t>
          </a:r>
        </a:p>
      </dsp:txBody>
      <dsp:txXfrm>
        <a:off x="75925" y="1411104"/>
        <a:ext cx="2296926" cy="1380190"/>
      </dsp:txXfrm>
    </dsp:sp>
    <dsp:sp modelId="{6B4B6B15-F96C-4A33-90D1-6048A7D085EB}">
      <dsp:nvSpPr>
        <dsp:cNvPr id="0" name=""/>
        <dsp:cNvSpPr/>
      </dsp:nvSpPr>
      <dsp:spPr>
        <a:xfrm rot="5400000">
          <a:off x="5823671" y="39341"/>
          <a:ext cx="975841" cy="7697776"/>
        </a:xfrm>
        <a:prstGeom prst="round2SameRect">
          <a:avLst/>
        </a:prstGeom>
        <a:solidFill>
          <a:prstClr val="white">
            <a:lumMod val="95000"/>
            <a:alpha val="90000"/>
          </a:prstClr>
        </a:solidFill>
        <a:ln w="12700" cap="flat" cmpd="sng" algn="ctr">
          <a:solidFill>
            <a:srgbClr val="E7E6E6">
              <a:lumMod val="9000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endParaRPr lang="es-ES" sz="1050" b="1" kern="1200" dirty="0">
            <a:solidFill>
              <a:srgbClr val="808080"/>
            </a:solidFill>
            <a:latin typeface="Santander Text" panose="020B0504020201020104" pitchFamily="34" charset="0"/>
            <a:ea typeface="+mn-ea"/>
            <a:cs typeface="Calibri" panose="020F0502020204030204" pitchFamily="34" charset="0"/>
          </a:endParaRPr>
        </a:p>
      </dsp:txBody>
      <dsp:txXfrm rot="-5400000">
        <a:off x="2462704" y="3447946"/>
        <a:ext cx="7650139" cy="880567"/>
      </dsp:txXfrm>
    </dsp:sp>
    <dsp:sp modelId="{36CDF356-BAB7-45E9-8E7E-81E4FB74D3A1}">
      <dsp:nvSpPr>
        <dsp:cNvPr id="0" name=""/>
        <dsp:cNvSpPr/>
      </dsp:nvSpPr>
      <dsp:spPr>
        <a:xfrm>
          <a:off x="1260" y="3046617"/>
          <a:ext cx="2461443" cy="1683224"/>
        </a:xfrm>
        <a:prstGeom prst="roundRect">
          <a:avLst/>
        </a:prstGeom>
        <a:solidFill>
          <a:srgbClr val="EB0000"/>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s-ES" sz="1800" b="1" kern="1200">
              <a:solidFill>
                <a:prstClr val="white"/>
              </a:solidFill>
              <a:latin typeface="Santander Text" panose="020B0504020201020104" pitchFamily="34" charset="0"/>
              <a:ea typeface="+mn-ea"/>
              <a:cs typeface="Arial" panose="020B0604020202020204" pitchFamily="34" charset="0"/>
            </a:rPr>
            <a:t>Otros</a:t>
          </a:r>
        </a:p>
      </dsp:txBody>
      <dsp:txXfrm>
        <a:off x="83428" y="3128785"/>
        <a:ext cx="2297107" cy="15188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546A7-3AF7-47A1-A580-C8AC2D643050}">
      <dsp:nvSpPr>
        <dsp:cNvPr id="0" name=""/>
        <dsp:cNvSpPr/>
      </dsp:nvSpPr>
      <dsp:spPr>
        <a:xfrm rot="5400000">
          <a:off x="5834733" y="-2512904"/>
          <a:ext cx="1102266" cy="7755052"/>
        </a:xfrm>
        <a:prstGeom prst="round2SameRect">
          <a:avLst/>
        </a:prstGeom>
        <a:solidFill>
          <a:schemeClr val="bg1">
            <a:lumMod val="95000"/>
            <a:alpha val="90000"/>
          </a:schemeClr>
        </a:solidFill>
        <a:ln w="12700" cap="flat" cmpd="sng" algn="ctr">
          <a:solidFill>
            <a:schemeClr val="bg2">
              <a:lumMod val="90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s-ES" sz="1600" b="1" kern="1200" dirty="0">
              <a:solidFill>
                <a:srgbClr val="808080"/>
              </a:solidFill>
              <a:latin typeface="Santander Text" panose="020B0504020201020104" pitchFamily="34" charset="0"/>
              <a:cs typeface="Calibri" panose="020F0502020204030204" pitchFamily="34" charset="0"/>
            </a:rPr>
            <a:t>No aplica ya que es parte del producto global de Webs Públicas</a:t>
          </a:r>
        </a:p>
      </dsp:txBody>
      <dsp:txXfrm rot="-5400000">
        <a:off x="2508340" y="867297"/>
        <a:ext cx="7701244" cy="994650"/>
      </dsp:txXfrm>
    </dsp:sp>
    <dsp:sp modelId="{1C578EC4-B958-489D-8921-FE9B3D64799A}">
      <dsp:nvSpPr>
        <dsp:cNvPr id="0" name=""/>
        <dsp:cNvSpPr/>
      </dsp:nvSpPr>
      <dsp:spPr>
        <a:xfrm>
          <a:off x="90141" y="549041"/>
          <a:ext cx="2470727" cy="1630719"/>
        </a:xfrm>
        <a:prstGeom prst="roundRect">
          <a:avLst/>
        </a:prstGeom>
        <a:solidFill>
          <a:srgbClr val="EB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s-ES" sz="2000" b="1" kern="1200" dirty="0"/>
            <a:t>Mantenimiento</a:t>
          </a:r>
        </a:p>
      </dsp:txBody>
      <dsp:txXfrm>
        <a:off x="169746" y="628646"/>
        <a:ext cx="2311517" cy="1471509"/>
      </dsp:txXfrm>
    </dsp:sp>
    <dsp:sp modelId="{88CD91F5-364A-4848-A4E4-15E14C8B70C1}">
      <dsp:nvSpPr>
        <dsp:cNvPr id="0" name=""/>
        <dsp:cNvSpPr/>
      </dsp:nvSpPr>
      <dsp:spPr>
        <a:xfrm rot="5400000">
          <a:off x="5936053" y="-785416"/>
          <a:ext cx="899625" cy="7755052"/>
        </a:xfrm>
        <a:prstGeom prst="round2SameRect">
          <a:avLst/>
        </a:prstGeom>
        <a:solidFill>
          <a:schemeClr val="bg1">
            <a:lumMod val="95000"/>
            <a:alpha val="90000"/>
          </a:schemeClr>
        </a:solidFill>
        <a:ln w="12700" cap="flat" cmpd="sng" algn="ctr">
          <a:solidFill>
            <a:schemeClr val="bg2">
              <a:lumMod val="90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es-ES" sz="1600" b="1" kern="1200" dirty="0">
              <a:solidFill>
                <a:srgbClr val="808080"/>
              </a:solidFill>
              <a:latin typeface="Santander Text" panose="020B0504020201020104" pitchFamily="34" charset="0"/>
              <a:cs typeface="Calibri" panose="020F0502020204030204" pitchFamily="34" charset="0"/>
            </a:rPr>
            <a:t>No aplica ya que es parte del producto global de Webs Públicas</a:t>
          </a:r>
        </a:p>
      </dsp:txBody>
      <dsp:txXfrm rot="-5400000">
        <a:off x="2508340" y="2686213"/>
        <a:ext cx="7711136" cy="811793"/>
      </dsp:txXfrm>
    </dsp:sp>
    <dsp:sp modelId="{668B995B-BD61-4CDA-8436-D36E8E88F4B1}">
      <dsp:nvSpPr>
        <dsp:cNvPr id="0" name=""/>
        <dsp:cNvSpPr/>
      </dsp:nvSpPr>
      <dsp:spPr>
        <a:xfrm>
          <a:off x="90141" y="2410159"/>
          <a:ext cx="2470727" cy="1363456"/>
        </a:xfrm>
        <a:prstGeom prst="roundRect">
          <a:avLst/>
        </a:prstGeom>
        <a:solidFill>
          <a:srgbClr val="EB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s-ES" sz="2000" b="1" kern="1200" dirty="0"/>
            <a:t>Historificación y Purgado</a:t>
          </a:r>
        </a:p>
      </dsp:txBody>
      <dsp:txXfrm>
        <a:off x="156699" y="2476717"/>
        <a:ext cx="2337611" cy="1230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546A7-3AF7-47A1-A580-C8AC2D643050}">
      <dsp:nvSpPr>
        <dsp:cNvPr id="0" name=""/>
        <dsp:cNvSpPr/>
      </dsp:nvSpPr>
      <dsp:spPr>
        <a:xfrm rot="5400000">
          <a:off x="5744500" y="-745188"/>
          <a:ext cx="1269346" cy="7746924"/>
        </a:xfrm>
        <a:prstGeom prst="round2SameRect">
          <a:avLst/>
        </a:prstGeom>
        <a:solidFill>
          <a:prstClr val="white">
            <a:lumMod val="95000"/>
            <a:alpha val="90000"/>
          </a:prstClr>
        </a:solidFill>
        <a:ln w="12700" cap="flat" cmpd="sng" algn="ctr">
          <a:solidFill>
            <a:srgbClr val="E7E6E6">
              <a:lumMod val="90000"/>
              <a:alpha val="90000"/>
            </a:srgb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endParaRPr lang="es-ES" sz="1600" kern="1200" dirty="0">
            <a:solidFill>
              <a:srgbClr val="808080"/>
            </a:solidFill>
            <a:latin typeface="Calibri" panose="020F0502020204030204"/>
            <a:ea typeface="+mn-ea"/>
            <a:cs typeface="+mn-cs"/>
          </a:endParaRPr>
        </a:p>
        <a:p>
          <a:pPr marL="171450" lvl="1" indent="-171450" algn="l" defTabSz="711200">
            <a:lnSpc>
              <a:spcPct val="90000"/>
            </a:lnSpc>
            <a:spcBef>
              <a:spcPct val="0"/>
            </a:spcBef>
            <a:spcAft>
              <a:spcPct val="15000"/>
            </a:spcAft>
            <a:buChar char="•"/>
          </a:pPr>
          <a:r>
            <a:rPr lang="es-ES" sz="1600" b="1" kern="1200" dirty="0">
              <a:solidFill>
                <a:srgbClr val="808080"/>
              </a:solidFill>
              <a:latin typeface="Santander Text" panose="020B0504020201020104" pitchFamily="34" charset="0"/>
              <a:cs typeface="Calibri" panose="020F0502020204030204" pitchFamily="34" charset="0"/>
            </a:rPr>
            <a:t>No aplica</a:t>
          </a:r>
          <a:endParaRPr lang="es-ES" sz="1600" b="1" kern="1200" dirty="0">
            <a:solidFill>
              <a:srgbClr val="808080"/>
            </a:solidFill>
            <a:latin typeface="Santander Text" panose="020B0504020201020104" pitchFamily="34" charset="0"/>
            <a:ea typeface="+mn-ea"/>
            <a:cs typeface="Calibri" panose="020F0502020204030204" pitchFamily="34" charset="0"/>
          </a:endParaRPr>
        </a:p>
        <a:p>
          <a:pPr marL="171450" lvl="1" indent="-171450" algn="l" defTabSz="711200">
            <a:lnSpc>
              <a:spcPct val="90000"/>
            </a:lnSpc>
            <a:spcBef>
              <a:spcPct val="0"/>
            </a:spcBef>
            <a:spcAft>
              <a:spcPct val="15000"/>
            </a:spcAft>
            <a:buChar char="•"/>
          </a:pPr>
          <a:endParaRPr lang="es-ES" sz="1600" kern="1200" dirty="0">
            <a:solidFill>
              <a:srgbClr val="808080"/>
            </a:solidFill>
            <a:latin typeface="Calibri" panose="020F0502020204030204"/>
            <a:ea typeface="+mn-ea"/>
            <a:cs typeface="+mn-cs"/>
          </a:endParaRPr>
        </a:p>
      </dsp:txBody>
      <dsp:txXfrm rot="-5400000">
        <a:off x="2505711" y="2555565"/>
        <a:ext cx="7684960" cy="1145418"/>
      </dsp:txXfrm>
    </dsp:sp>
    <dsp:sp modelId="{1C578EC4-B958-489D-8921-FE9B3D64799A}">
      <dsp:nvSpPr>
        <dsp:cNvPr id="0" name=""/>
        <dsp:cNvSpPr/>
      </dsp:nvSpPr>
      <dsp:spPr>
        <a:xfrm>
          <a:off x="28104" y="2116791"/>
          <a:ext cx="2468137" cy="2055501"/>
        </a:xfrm>
        <a:prstGeom prst="roundRect">
          <a:avLst/>
        </a:prstGeom>
        <a:solidFill>
          <a:srgbClr val="EB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s-ES" sz="2000" b="1" kern="1200" dirty="0"/>
            <a:t>Procesos planificados</a:t>
          </a:r>
        </a:p>
      </dsp:txBody>
      <dsp:txXfrm>
        <a:off x="128445" y="2217132"/>
        <a:ext cx="2267455" cy="1854819"/>
      </dsp:txXfrm>
    </dsp:sp>
    <dsp:sp modelId="{88CD91F5-364A-4848-A4E4-15E14C8B70C1}">
      <dsp:nvSpPr>
        <dsp:cNvPr id="0" name=""/>
        <dsp:cNvSpPr/>
      </dsp:nvSpPr>
      <dsp:spPr>
        <a:xfrm rot="5400000">
          <a:off x="6082654" y="-2794406"/>
          <a:ext cx="593039" cy="7746924"/>
        </a:xfrm>
        <a:prstGeom prst="round2SameRect">
          <a:avLst/>
        </a:prstGeom>
        <a:solidFill>
          <a:schemeClr val="bg1">
            <a:lumMod val="95000"/>
            <a:alpha val="90000"/>
          </a:schemeClr>
        </a:solidFill>
        <a:ln w="12700" cap="flat" cmpd="sng" algn="ctr">
          <a:solidFill>
            <a:schemeClr val="bg2">
              <a:lumMod val="90000"/>
              <a:alpha val="9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endParaRPr lang="es-ES" sz="1600" kern="1200" dirty="0">
            <a:solidFill>
              <a:srgbClr val="808080"/>
            </a:solidFill>
          </a:endParaRPr>
        </a:p>
        <a:p>
          <a:pPr marL="171450" lvl="1" indent="-171450" algn="l" defTabSz="711200">
            <a:lnSpc>
              <a:spcPct val="90000"/>
            </a:lnSpc>
            <a:spcBef>
              <a:spcPct val="0"/>
            </a:spcBef>
            <a:spcAft>
              <a:spcPct val="15000"/>
            </a:spcAft>
            <a:buChar char="•"/>
          </a:pPr>
          <a:r>
            <a:rPr lang="es-ES" sz="1600" b="1" kern="1200" dirty="0">
              <a:solidFill>
                <a:srgbClr val="808080"/>
              </a:solidFill>
              <a:latin typeface="Santander Text" panose="020B0504020201020104" pitchFamily="34" charset="0"/>
              <a:cs typeface="Calibri" panose="020F0502020204030204" pitchFamily="34" charset="0"/>
            </a:rPr>
            <a:t>La monitorización técnica se llevará a cabo a través de </a:t>
          </a:r>
          <a:r>
            <a:rPr lang="es-ES" sz="1600" b="1" kern="1200" dirty="0" err="1">
              <a:solidFill>
                <a:srgbClr val="808080"/>
              </a:solidFill>
              <a:latin typeface="Santander Text" panose="020B0504020201020104" pitchFamily="34" charset="0"/>
              <a:cs typeface="Calibri" panose="020F0502020204030204" pitchFamily="34" charset="0"/>
            </a:rPr>
            <a:t>Dynatrace</a:t>
          </a:r>
          <a:endParaRPr lang="es-ES" sz="1600" b="1" kern="1200" dirty="0">
            <a:solidFill>
              <a:srgbClr val="808080"/>
            </a:solidFill>
            <a:latin typeface="Santander Text" panose="020B0504020201020104" pitchFamily="34" charset="0"/>
            <a:cs typeface="Calibri" panose="020F0502020204030204" pitchFamily="34" charset="0"/>
          </a:endParaRPr>
        </a:p>
        <a:p>
          <a:pPr marL="171450" lvl="1" indent="-171450" algn="l" defTabSz="711200">
            <a:lnSpc>
              <a:spcPct val="90000"/>
            </a:lnSpc>
            <a:spcBef>
              <a:spcPct val="0"/>
            </a:spcBef>
            <a:spcAft>
              <a:spcPct val="15000"/>
            </a:spcAft>
            <a:buChar char="•"/>
          </a:pPr>
          <a:endParaRPr lang="es-ES" sz="1600" kern="1200" dirty="0">
            <a:solidFill>
              <a:srgbClr val="808080"/>
            </a:solidFill>
          </a:endParaRPr>
        </a:p>
      </dsp:txBody>
      <dsp:txXfrm rot="-5400000">
        <a:off x="2505712" y="811486"/>
        <a:ext cx="7717974" cy="535139"/>
      </dsp:txXfrm>
    </dsp:sp>
    <dsp:sp modelId="{668B995B-BD61-4CDA-8436-D36E8E88F4B1}">
      <dsp:nvSpPr>
        <dsp:cNvPr id="0" name=""/>
        <dsp:cNvSpPr/>
      </dsp:nvSpPr>
      <dsp:spPr>
        <a:xfrm>
          <a:off x="18786" y="402177"/>
          <a:ext cx="2468137" cy="1399827"/>
        </a:xfrm>
        <a:prstGeom prst="roundRect">
          <a:avLst/>
        </a:prstGeom>
        <a:solidFill>
          <a:srgbClr val="EB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s-ES" sz="2000" b="1" kern="1200" dirty="0"/>
            <a:t>Monitorización</a:t>
          </a:r>
        </a:p>
      </dsp:txBody>
      <dsp:txXfrm>
        <a:off x="87120" y="470511"/>
        <a:ext cx="2331469" cy="126315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D3E74445-236D-AB22-99DC-98ECB63239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F9C2C35B-B7F9-291B-5FDA-0D030D8B1EE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7EEDB2-55A5-42A0-B060-D9189274CDDA}" type="datetimeFigureOut">
              <a:rPr lang="es-ES" smtClean="0"/>
              <a:t>05/03/2025</a:t>
            </a:fld>
            <a:endParaRPr lang="es-ES"/>
          </a:p>
        </p:txBody>
      </p:sp>
      <p:sp>
        <p:nvSpPr>
          <p:cNvPr id="4" name="Marcador de pie de página 3">
            <a:extLst>
              <a:ext uri="{FF2B5EF4-FFF2-40B4-BE49-F238E27FC236}">
                <a16:creationId xmlns:a16="http://schemas.microsoft.com/office/drawing/2014/main" id="{BE97A21A-D3BD-9BFA-0F5D-50D6624FB3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C82DE064-CF2D-63B0-D4EB-B7101192518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E8EF69-83C2-4D96-9A17-0806C2A09E01}" type="slidenum">
              <a:rPr lang="es-ES" smtClean="0"/>
              <a:t>‹Nº›</a:t>
            </a:fld>
            <a:endParaRPr lang="es-ES"/>
          </a:p>
        </p:txBody>
      </p:sp>
    </p:spTree>
    <p:extLst>
      <p:ext uri="{BB962C8B-B14F-4D97-AF65-F5344CB8AC3E}">
        <p14:creationId xmlns:p14="http://schemas.microsoft.com/office/powerpoint/2010/main" val="17556912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383500-9209-4D5D-96AF-2E557370D990}" type="datetimeFigureOut">
              <a:rPr lang="es-ES" smtClean="0"/>
              <a:t>05/03/2025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F9D255-C080-4FF6-957A-7E92BA793C85}" type="slidenum">
              <a:rPr lang="es-ES" smtClean="0"/>
              <a:t>‹Nº›</a:t>
            </a:fld>
            <a:endParaRPr lang="es-ES"/>
          </a:p>
        </p:txBody>
      </p:sp>
    </p:spTree>
    <p:extLst>
      <p:ext uri="{BB962C8B-B14F-4D97-AF65-F5344CB8AC3E}">
        <p14:creationId xmlns:p14="http://schemas.microsoft.com/office/powerpoint/2010/main" val="3187137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4"/>
        <p:cNvGrpSpPr/>
        <p:nvPr/>
      </p:nvGrpSpPr>
      <p:grpSpPr>
        <a:xfrm>
          <a:off x="0" y="0"/>
          <a:ext cx="0" cy="0"/>
          <a:chOff x="0" y="0"/>
          <a:chExt cx="0" cy="0"/>
        </a:xfrm>
      </p:grpSpPr>
      <p:sp>
        <p:nvSpPr>
          <p:cNvPr id="1995" name="Google Shape;1995;g42bd931e95_0_8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96" name="Google Shape;1996;g42bd931e95_0_8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endParaRPr sz="11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2052713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n-GB" dirty="0"/>
          </a:p>
        </p:txBody>
      </p:sp>
      <p:sp>
        <p:nvSpPr>
          <p:cNvPr id="4" name="Marcador de número de diapositiva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2E57817C-C749-40AE-A5FD-F6A74744A7F9}" type="slidenum">
              <a:rPr kumimoji="0" lang="en-GB" sz="1200" b="0" i="0" u="none" strike="noStrike" kern="1200" cap="none" spc="0" normalizeH="0" baseline="0" noProof="0" smtClean="0">
                <a:ln>
                  <a:noFill/>
                </a:ln>
                <a:solidFill>
                  <a:prstClr val="black"/>
                </a:solidFill>
                <a:effectLst/>
                <a:uLnTx/>
                <a:uFillTx/>
                <a:latin typeface="Calibri" pitchFamily="34" charset="-128"/>
                <a:ea typeface="+mn-ea"/>
                <a:cs typeface="Arial"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GB" sz="1200" b="0" i="0" u="none" strike="noStrike" kern="1200" cap="none" spc="0" normalizeH="0" baseline="0" noProof="0" dirty="0">
              <a:ln>
                <a:noFill/>
              </a:ln>
              <a:solidFill>
                <a:prstClr val="black"/>
              </a:solidFill>
              <a:effectLst/>
              <a:uLnTx/>
              <a:uFillTx/>
              <a:latin typeface="Calibri" pitchFamily="34" charset="-128"/>
              <a:ea typeface="+mn-ea"/>
              <a:cs typeface="Arial" charset="0"/>
            </a:endParaRPr>
          </a:p>
        </p:txBody>
      </p:sp>
    </p:spTree>
    <p:extLst>
      <p:ext uri="{BB962C8B-B14F-4D97-AF65-F5344CB8AC3E}">
        <p14:creationId xmlns:p14="http://schemas.microsoft.com/office/powerpoint/2010/main" val="418811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754B7D-73B6-4C66-8A54-D41D1352103D}" type="slidenum">
              <a:rPr kumimoji="0" lang="es-E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s-E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15104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rtada blanc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F305A9-DE4B-49AF-BCD4-43A65F7EB523}"/>
              </a:ext>
            </a:extLst>
          </p:cNvPr>
          <p:cNvSpPr>
            <a:spLocks noGrp="1"/>
          </p:cNvSpPr>
          <p:nvPr>
            <p:ph type="ctrTitle" hasCustomPrompt="1"/>
          </p:nvPr>
        </p:nvSpPr>
        <p:spPr>
          <a:xfrm>
            <a:off x="721745" y="1096485"/>
            <a:ext cx="4937184" cy="1407004"/>
          </a:xfrm>
        </p:spPr>
        <p:txBody>
          <a:bodyPr anchor="t">
            <a:normAutofit/>
          </a:bodyPr>
          <a:lstStyle>
            <a:lvl1pPr algn="l">
              <a:lnSpc>
                <a:spcPct val="90000"/>
              </a:lnSpc>
              <a:defRPr sz="4100">
                <a:solidFill>
                  <a:schemeClr val="accent1"/>
                </a:solidFill>
              </a:defRPr>
            </a:lvl1pPr>
          </a:lstStyle>
          <a:p>
            <a:r>
              <a:rPr lang="es-ES" dirty="0"/>
              <a:t>título </a:t>
            </a:r>
            <a:br>
              <a:rPr lang="es-ES" dirty="0"/>
            </a:br>
            <a:r>
              <a:rPr lang="es-ES" dirty="0"/>
              <a:t>del patrón</a:t>
            </a:r>
          </a:p>
        </p:txBody>
      </p:sp>
      <p:sp>
        <p:nvSpPr>
          <p:cNvPr id="3" name="Subtítulo 2">
            <a:extLst>
              <a:ext uri="{FF2B5EF4-FFF2-40B4-BE49-F238E27FC236}">
                <a16:creationId xmlns:a16="http://schemas.microsoft.com/office/drawing/2014/main" id="{7AB17398-CAA7-49B6-868C-44D053E7EAC0}"/>
              </a:ext>
            </a:extLst>
          </p:cNvPr>
          <p:cNvSpPr>
            <a:spLocks noGrp="1"/>
          </p:cNvSpPr>
          <p:nvPr>
            <p:ph type="subTitle" idx="1" hasCustomPrompt="1"/>
          </p:nvPr>
        </p:nvSpPr>
        <p:spPr>
          <a:xfrm>
            <a:off x="724620" y="2722142"/>
            <a:ext cx="4934309" cy="2436454"/>
          </a:xfrm>
        </p:spPr>
        <p:txBody>
          <a:bodyPr>
            <a:noAutofit/>
          </a:bodyPr>
          <a:lstStyle>
            <a:lvl1pPr marL="0" indent="0" algn="l">
              <a:lnSpc>
                <a:spcPct val="100000"/>
              </a:lnSpc>
              <a:spcBef>
                <a:spcPts val="0"/>
              </a:spcBef>
              <a:spcAft>
                <a:spcPts val="1200"/>
              </a:spcAft>
              <a:buNone/>
              <a:defRPr sz="20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dirty="0"/>
              <a:t>Clic para modificar el estilo de subtítulo del patrón</a:t>
            </a:r>
          </a:p>
        </p:txBody>
      </p:sp>
      <p:sp>
        <p:nvSpPr>
          <p:cNvPr id="17" name="Marcador de texto 16">
            <a:extLst>
              <a:ext uri="{FF2B5EF4-FFF2-40B4-BE49-F238E27FC236}">
                <a16:creationId xmlns:a16="http://schemas.microsoft.com/office/drawing/2014/main" id="{F5E5F18D-70E6-495C-A384-2EDAE0030937}"/>
              </a:ext>
            </a:extLst>
          </p:cNvPr>
          <p:cNvSpPr>
            <a:spLocks noGrp="1"/>
          </p:cNvSpPr>
          <p:nvPr>
            <p:ph type="body" sz="quarter" idx="14"/>
          </p:nvPr>
        </p:nvSpPr>
        <p:spPr>
          <a:xfrm>
            <a:off x="709650" y="333651"/>
            <a:ext cx="11177550" cy="419100"/>
          </a:xfrm>
        </p:spPr>
        <p:txBody>
          <a:bodyPr>
            <a:noAutofit/>
          </a:bodyPr>
          <a:lstStyle>
            <a:lvl1pPr marL="0" indent="0">
              <a:buNone/>
              <a:defRPr sz="1300">
                <a:solidFill>
                  <a:schemeClr val="tx2"/>
                </a:solidFill>
              </a:defRPr>
            </a:lvl1pPr>
            <a:lvl2pPr marL="457200" indent="0">
              <a:buNone/>
              <a:defRPr sz="1300">
                <a:solidFill>
                  <a:schemeClr val="tx2"/>
                </a:solidFill>
              </a:defRPr>
            </a:lvl2pPr>
            <a:lvl3pPr marL="914400" indent="0">
              <a:buNone/>
              <a:defRPr sz="1300">
                <a:solidFill>
                  <a:schemeClr val="tx2"/>
                </a:solidFill>
              </a:defRPr>
            </a:lvl3pPr>
            <a:lvl4pPr marL="1371600" indent="0">
              <a:buNone/>
              <a:defRPr sz="1300">
                <a:solidFill>
                  <a:schemeClr val="tx2"/>
                </a:solidFill>
              </a:defRPr>
            </a:lvl4pPr>
            <a:lvl5pPr marL="1828800" indent="0">
              <a:buNone/>
              <a:defRPr sz="1300">
                <a:solidFill>
                  <a:schemeClr val="tx2"/>
                </a:solidFill>
              </a:defRPr>
            </a:lvl5pPr>
          </a:lstStyle>
          <a:p>
            <a:pPr lvl="0"/>
            <a:r>
              <a:rPr lang="es-ES" dirty="0"/>
              <a:t>Editar los estilos de texto del patrón</a:t>
            </a:r>
          </a:p>
        </p:txBody>
      </p:sp>
      <p:sp>
        <p:nvSpPr>
          <p:cNvPr id="14" name="Forma libre: forma 13">
            <a:extLst>
              <a:ext uri="{FF2B5EF4-FFF2-40B4-BE49-F238E27FC236}">
                <a16:creationId xmlns:a16="http://schemas.microsoft.com/office/drawing/2014/main" id="{8E2019E8-5E09-4EBA-89EE-63D66DAF195C}"/>
              </a:ext>
            </a:extLst>
          </p:cNvPr>
          <p:cNvSpPr/>
          <p:nvPr userDrawn="1"/>
        </p:nvSpPr>
        <p:spPr>
          <a:xfrm>
            <a:off x="0" y="5229922"/>
            <a:ext cx="12196689" cy="1628078"/>
          </a:xfrm>
          <a:custGeom>
            <a:avLst/>
            <a:gdLst>
              <a:gd name="connsiteX0" fmla="*/ 8932985 w 12196689"/>
              <a:gd name="connsiteY0" fmla="*/ 0 h 1628078"/>
              <a:gd name="connsiteX1" fmla="*/ 12196689 w 12196689"/>
              <a:gd name="connsiteY1" fmla="*/ 0 h 1628078"/>
              <a:gd name="connsiteX2" fmla="*/ 12196689 w 12196689"/>
              <a:gd name="connsiteY2" fmla="*/ 1628078 h 1628078"/>
              <a:gd name="connsiteX3" fmla="*/ 0 w 12196689"/>
              <a:gd name="connsiteY3" fmla="*/ 1628078 h 1628078"/>
              <a:gd name="connsiteX4" fmla="*/ 0 w 12196689"/>
              <a:gd name="connsiteY4" fmla="*/ 1213081 h 1628078"/>
              <a:gd name="connsiteX5" fmla="*/ 8932985 w 12196689"/>
              <a:gd name="connsiteY5" fmla="*/ 1213081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6689" h="1628078">
                <a:moveTo>
                  <a:pt x="8932985" y="0"/>
                </a:moveTo>
                <a:lnTo>
                  <a:pt x="12196689" y="0"/>
                </a:lnTo>
                <a:lnTo>
                  <a:pt x="12196689" y="1628078"/>
                </a:lnTo>
                <a:lnTo>
                  <a:pt x="0" y="1628078"/>
                </a:lnTo>
                <a:lnTo>
                  <a:pt x="0" y="1213081"/>
                </a:lnTo>
                <a:lnTo>
                  <a:pt x="8932985" y="12130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grpSp>
        <p:nvGrpSpPr>
          <p:cNvPr id="8" name="object 7">
            <a:extLst>
              <a:ext uri="{FF2B5EF4-FFF2-40B4-BE49-F238E27FC236}">
                <a16:creationId xmlns:a16="http://schemas.microsoft.com/office/drawing/2014/main" id="{BB5E32E0-F6D4-4370-AD19-A4678797717B}"/>
              </a:ext>
            </a:extLst>
          </p:cNvPr>
          <p:cNvGrpSpPr>
            <a:grpSpLocks noChangeAspect="1"/>
          </p:cNvGrpSpPr>
          <p:nvPr userDrawn="1"/>
        </p:nvGrpSpPr>
        <p:grpSpPr>
          <a:xfrm>
            <a:off x="847724" y="5599151"/>
            <a:ext cx="2088000" cy="270965"/>
            <a:chOff x="589034" y="4720112"/>
            <a:chExt cx="1463040" cy="189865"/>
          </a:xfrm>
        </p:grpSpPr>
        <p:sp>
          <p:nvSpPr>
            <p:cNvPr id="9" name="object 8">
              <a:extLst>
                <a:ext uri="{FF2B5EF4-FFF2-40B4-BE49-F238E27FC236}">
                  <a16:creationId xmlns:a16="http://schemas.microsoft.com/office/drawing/2014/main" id="{F9524F9C-DC86-4AE7-B90B-5C7CE897B393}"/>
                </a:ext>
              </a:extLst>
            </p:cNvPr>
            <p:cNvSpPr/>
            <p:nvPr/>
          </p:nvSpPr>
          <p:spPr>
            <a:xfrm>
              <a:off x="589034" y="4720112"/>
              <a:ext cx="1082040" cy="189865"/>
            </a:xfrm>
            <a:custGeom>
              <a:avLst/>
              <a:gdLst/>
              <a:ahLst/>
              <a:cxnLst/>
              <a:rect l="l" t="t" r="r" b="b"/>
              <a:pathLst>
                <a:path w="1082039" h="189864">
                  <a:moveTo>
                    <a:pt x="56451" y="86791"/>
                  </a:moveTo>
                  <a:lnTo>
                    <a:pt x="33539" y="95064"/>
                  </a:lnTo>
                  <a:lnTo>
                    <a:pt x="15700" y="106364"/>
                  </a:lnTo>
                  <a:lnTo>
                    <a:pt x="4123" y="120047"/>
                  </a:lnTo>
                  <a:lnTo>
                    <a:pt x="0" y="135470"/>
                  </a:lnTo>
                  <a:lnTo>
                    <a:pt x="7830" y="156495"/>
                  </a:lnTo>
                  <a:lnTo>
                    <a:pt x="29184" y="173664"/>
                  </a:lnTo>
                  <a:lnTo>
                    <a:pt x="60854" y="185239"/>
                  </a:lnTo>
                  <a:lnTo>
                    <a:pt x="99631" y="189483"/>
                  </a:lnTo>
                  <a:lnTo>
                    <a:pt x="138414" y="185239"/>
                  </a:lnTo>
                  <a:lnTo>
                    <a:pt x="160019" y="177342"/>
                  </a:lnTo>
                  <a:lnTo>
                    <a:pt x="98323" y="177342"/>
                  </a:lnTo>
                  <a:lnTo>
                    <a:pt x="97421" y="172808"/>
                  </a:lnTo>
                  <a:lnTo>
                    <a:pt x="95770" y="168401"/>
                  </a:lnTo>
                  <a:lnTo>
                    <a:pt x="58013" y="103022"/>
                  </a:lnTo>
                  <a:lnTo>
                    <a:pt x="56095" y="94868"/>
                  </a:lnTo>
                  <a:lnTo>
                    <a:pt x="56451" y="86791"/>
                  </a:lnTo>
                  <a:close/>
                </a:path>
                <a:path w="1082039" h="189864">
                  <a:moveTo>
                    <a:pt x="75984" y="43205"/>
                  </a:moveTo>
                  <a:lnTo>
                    <a:pt x="74675" y="45465"/>
                  </a:lnTo>
                  <a:lnTo>
                    <a:pt x="70342" y="55932"/>
                  </a:lnTo>
                  <a:lnTo>
                    <a:pt x="68884" y="66984"/>
                  </a:lnTo>
                  <a:lnTo>
                    <a:pt x="70304" y="78043"/>
                  </a:lnTo>
                  <a:lnTo>
                    <a:pt x="74599" y="88531"/>
                  </a:lnTo>
                  <a:lnTo>
                    <a:pt x="99631" y="131876"/>
                  </a:lnTo>
                  <a:lnTo>
                    <a:pt x="103974" y="142388"/>
                  </a:lnTo>
                  <a:lnTo>
                    <a:pt x="105422" y="153479"/>
                  </a:lnTo>
                  <a:lnTo>
                    <a:pt x="103974" y="164570"/>
                  </a:lnTo>
                  <a:lnTo>
                    <a:pt x="99631" y="175082"/>
                  </a:lnTo>
                  <a:lnTo>
                    <a:pt x="98323" y="177342"/>
                  </a:lnTo>
                  <a:lnTo>
                    <a:pt x="160019" y="177342"/>
                  </a:lnTo>
                  <a:lnTo>
                    <a:pt x="170083" y="173664"/>
                  </a:lnTo>
                  <a:lnTo>
                    <a:pt x="191434" y="156495"/>
                  </a:lnTo>
                  <a:lnTo>
                    <a:pt x="199262" y="135470"/>
                  </a:lnTo>
                  <a:lnTo>
                    <a:pt x="198906" y="134137"/>
                  </a:lnTo>
                  <a:lnTo>
                    <a:pt x="123278" y="134137"/>
                  </a:lnTo>
                  <a:lnTo>
                    <a:pt x="122377" y="129616"/>
                  </a:lnTo>
                  <a:lnTo>
                    <a:pt x="120726" y="125196"/>
                  </a:lnTo>
                  <a:lnTo>
                    <a:pt x="78536" y="52133"/>
                  </a:lnTo>
                  <a:lnTo>
                    <a:pt x="76898" y="47726"/>
                  </a:lnTo>
                  <a:lnTo>
                    <a:pt x="75984" y="43205"/>
                  </a:lnTo>
                  <a:close/>
                </a:path>
                <a:path w="1082039" h="189864">
                  <a:moveTo>
                    <a:pt x="100939" y="0"/>
                  </a:moveTo>
                  <a:lnTo>
                    <a:pt x="99631" y="2247"/>
                  </a:lnTo>
                  <a:lnTo>
                    <a:pt x="95288" y="12761"/>
                  </a:lnTo>
                  <a:lnTo>
                    <a:pt x="93840" y="23856"/>
                  </a:lnTo>
                  <a:lnTo>
                    <a:pt x="95288" y="34951"/>
                  </a:lnTo>
                  <a:lnTo>
                    <a:pt x="99631" y="45465"/>
                  </a:lnTo>
                  <a:lnTo>
                    <a:pt x="124586" y="88671"/>
                  </a:lnTo>
                  <a:lnTo>
                    <a:pt x="128930" y="99183"/>
                  </a:lnTo>
                  <a:lnTo>
                    <a:pt x="130378" y="110274"/>
                  </a:lnTo>
                  <a:lnTo>
                    <a:pt x="128930" y="121364"/>
                  </a:lnTo>
                  <a:lnTo>
                    <a:pt x="124586" y="131876"/>
                  </a:lnTo>
                  <a:lnTo>
                    <a:pt x="123278" y="134137"/>
                  </a:lnTo>
                  <a:lnTo>
                    <a:pt x="198906" y="134137"/>
                  </a:lnTo>
                  <a:lnTo>
                    <a:pt x="195139" y="120047"/>
                  </a:lnTo>
                  <a:lnTo>
                    <a:pt x="183562" y="106364"/>
                  </a:lnTo>
                  <a:lnTo>
                    <a:pt x="165723" y="95064"/>
                  </a:lnTo>
                  <a:lnTo>
                    <a:pt x="142811" y="86791"/>
                  </a:lnTo>
                  <a:lnTo>
                    <a:pt x="142519" y="79959"/>
                  </a:lnTo>
                  <a:lnTo>
                    <a:pt x="140601" y="73190"/>
                  </a:lnTo>
                  <a:lnTo>
                    <a:pt x="103492" y="8940"/>
                  </a:lnTo>
                  <a:lnTo>
                    <a:pt x="101853" y="4521"/>
                  </a:lnTo>
                  <a:lnTo>
                    <a:pt x="100939" y="0"/>
                  </a:lnTo>
                  <a:close/>
                </a:path>
                <a:path w="1082039" h="189864">
                  <a:moveTo>
                    <a:pt x="240436" y="160121"/>
                  </a:moveTo>
                  <a:lnTo>
                    <a:pt x="238366" y="166103"/>
                  </a:lnTo>
                  <a:lnTo>
                    <a:pt x="237248" y="171348"/>
                  </a:lnTo>
                  <a:lnTo>
                    <a:pt x="236867" y="179019"/>
                  </a:lnTo>
                  <a:lnTo>
                    <a:pt x="245130" y="182180"/>
                  </a:lnTo>
                  <a:lnTo>
                    <a:pt x="254231" y="184392"/>
                  </a:lnTo>
                  <a:lnTo>
                    <a:pt x="264242" y="185693"/>
                  </a:lnTo>
                  <a:lnTo>
                    <a:pt x="275234" y="186118"/>
                  </a:lnTo>
                  <a:lnTo>
                    <a:pt x="296170" y="183474"/>
                  </a:lnTo>
                  <a:lnTo>
                    <a:pt x="311211" y="176044"/>
                  </a:lnTo>
                  <a:lnTo>
                    <a:pt x="318046" y="167411"/>
                  </a:lnTo>
                  <a:lnTo>
                    <a:pt x="274675" y="167411"/>
                  </a:lnTo>
                  <a:lnTo>
                    <a:pt x="266459" y="166956"/>
                  </a:lnTo>
                  <a:lnTo>
                    <a:pt x="257627" y="165590"/>
                  </a:lnTo>
                  <a:lnTo>
                    <a:pt x="248759" y="163312"/>
                  </a:lnTo>
                  <a:lnTo>
                    <a:pt x="240436" y="160121"/>
                  </a:lnTo>
                  <a:close/>
                </a:path>
                <a:path w="1082039" h="189864">
                  <a:moveTo>
                    <a:pt x="283095" y="50685"/>
                  </a:moveTo>
                  <a:lnTo>
                    <a:pt x="263260" y="53152"/>
                  </a:lnTo>
                  <a:lnTo>
                    <a:pt x="249178" y="60178"/>
                  </a:lnTo>
                  <a:lnTo>
                    <a:pt x="240781" y="71206"/>
                  </a:lnTo>
                  <a:lnTo>
                    <a:pt x="237997" y="85674"/>
                  </a:lnTo>
                  <a:lnTo>
                    <a:pt x="240144" y="98803"/>
                  </a:lnTo>
                  <a:lnTo>
                    <a:pt x="246184" y="108932"/>
                  </a:lnTo>
                  <a:lnTo>
                    <a:pt x="255523" y="116783"/>
                  </a:lnTo>
                  <a:lnTo>
                    <a:pt x="267563" y="123075"/>
                  </a:lnTo>
                  <a:lnTo>
                    <a:pt x="277101" y="127203"/>
                  </a:lnTo>
                  <a:lnTo>
                    <a:pt x="288388" y="132589"/>
                  </a:lnTo>
                  <a:lnTo>
                    <a:pt x="296059" y="137788"/>
                  </a:lnTo>
                  <a:lnTo>
                    <a:pt x="300429" y="143587"/>
                  </a:lnTo>
                  <a:lnTo>
                    <a:pt x="301815" y="150774"/>
                  </a:lnTo>
                  <a:lnTo>
                    <a:pt x="300021" y="158024"/>
                  </a:lnTo>
                  <a:lnTo>
                    <a:pt x="294770" y="163226"/>
                  </a:lnTo>
                  <a:lnTo>
                    <a:pt x="286256" y="166362"/>
                  </a:lnTo>
                  <a:lnTo>
                    <a:pt x="274675" y="167411"/>
                  </a:lnTo>
                  <a:lnTo>
                    <a:pt x="318046" y="167411"/>
                  </a:lnTo>
                  <a:lnTo>
                    <a:pt x="320288" y="164580"/>
                  </a:lnTo>
                  <a:lnTo>
                    <a:pt x="323329" y="149834"/>
                  </a:lnTo>
                  <a:lnTo>
                    <a:pt x="321408" y="137517"/>
                  </a:lnTo>
                  <a:lnTo>
                    <a:pt x="315399" y="127358"/>
                  </a:lnTo>
                  <a:lnTo>
                    <a:pt x="304935" y="118709"/>
                  </a:lnTo>
                  <a:lnTo>
                    <a:pt x="289648" y="110921"/>
                  </a:lnTo>
                  <a:lnTo>
                    <a:pt x="279539" y="106629"/>
                  </a:lnTo>
                  <a:lnTo>
                    <a:pt x="270828" y="102353"/>
                  </a:lnTo>
                  <a:lnTo>
                    <a:pt x="264431" y="97689"/>
                  </a:lnTo>
                  <a:lnTo>
                    <a:pt x="260489" y="92257"/>
                  </a:lnTo>
                  <a:lnTo>
                    <a:pt x="259143" y="85674"/>
                  </a:lnTo>
                  <a:lnTo>
                    <a:pt x="260568" y="78945"/>
                  </a:lnTo>
                  <a:lnTo>
                    <a:pt x="264923" y="73813"/>
                  </a:lnTo>
                  <a:lnTo>
                    <a:pt x="272329" y="70541"/>
                  </a:lnTo>
                  <a:lnTo>
                    <a:pt x="282905" y="69392"/>
                  </a:lnTo>
                  <a:lnTo>
                    <a:pt x="315467" y="69392"/>
                  </a:lnTo>
                  <a:lnTo>
                    <a:pt x="316776" y="63588"/>
                  </a:lnTo>
                  <a:lnTo>
                    <a:pt x="317347" y="56108"/>
                  </a:lnTo>
                  <a:lnTo>
                    <a:pt x="309206" y="53686"/>
                  </a:lnTo>
                  <a:lnTo>
                    <a:pt x="300783" y="51996"/>
                  </a:lnTo>
                  <a:lnTo>
                    <a:pt x="292080" y="51007"/>
                  </a:lnTo>
                  <a:lnTo>
                    <a:pt x="283095" y="50685"/>
                  </a:lnTo>
                  <a:close/>
                </a:path>
                <a:path w="1082039" h="189864">
                  <a:moveTo>
                    <a:pt x="315467" y="69392"/>
                  </a:moveTo>
                  <a:lnTo>
                    <a:pt x="282905" y="69392"/>
                  </a:lnTo>
                  <a:lnTo>
                    <a:pt x="289912" y="69715"/>
                  </a:lnTo>
                  <a:lnTo>
                    <a:pt x="297691" y="70704"/>
                  </a:lnTo>
                  <a:lnTo>
                    <a:pt x="305750" y="72393"/>
                  </a:lnTo>
                  <a:lnTo>
                    <a:pt x="313601" y="74815"/>
                  </a:lnTo>
                  <a:lnTo>
                    <a:pt x="315467" y="69392"/>
                  </a:lnTo>
                  <a:close/>
                </a:path>
                <a:path w="1082039" h="189864">
                  <a:moveTo>
                    <a:pt x="388467" y="84366"/>
                  </a:moveTo>
                  <a:lnTo>
                    <a:pt x="365697" y="87801"/>
                  </a:lnTo>
                  <a:lnTo>
                    <a:pt x="349369" y="97829"/>
                  </a:lnTo>
                  <a:lnTo>
                    <a:pt x="339534" y="114032"/>
                  </a:lnTo>
                  <a:lnTo>
                    <a:pt x="336245" y="135991"/>
                  </a:lnTo>
                  <a:lnTo>
                    <a:pt x="339204" y="156962"/>
                  </a:lnTo>
                  <a:lnTo>
                    <a:pt x="347568" y="172462"/>
                  </a:lnTo>
                  <a:lnTo>
                    <a:pt x="360564" y="182072"/>
                  </a:lnTo>
                  <a:lnTo>
                    <a:pt x="377418" y="185369"/>
                  </a:lnTo>
                  <a:lnTo>
                    <a:pt x="386333" y="184423"/>
                  </a:lnTo>
                  <a:lnTo>
                    <a:pt x="393561" y="181724"/>
                  </a:lnTo>
                  <a:lnTo>
                    <a:pt x="399315" y="177482"/>
                  </a:lnTo>
                  <a:lnTo>
                    <a:pt x="403809" y="171907"/>
                  </a:lnTo>
                  <a:lnTo>
                    <a:pt x="423824" y="171907"/>
                  </a:lnTo>
                  <a:lnTo>
                    <a:pt x="423824" y="168541"/>
                  </a:lnTo>
                  <a:lnTo>
                    <a:pt x="383222" y="168541"/>
                  </a:lnTo>
                  <a:lnTo>
                    <a:pt x="371421" y="166138"/>
                  </a:lnTo>
                  <a:lnTo>
                    <a:pt x="363340" y="159419"/>
                  </a:lnTo>
                  <a:lnTo>
                    <a:pt x="358698" y="149124"/>
                  </a:lnTo>
                  <a:lnTo>
                    <a:pt x="357212" y="135991"/>
                  </a:lnTo>
                  <a:lnTo>
                    <a:pt x="359096" y="121831"/>
                  </a:lnTo>
                  <a:lnTo>
                    <a:pt x="364839" y="111109"/>
                  </a:lnTo>
                  <a:lnTo>
                    <a:pt x="374582" y="104316"/>
                  </a:lnTo>
                  <a:lnTo>
                    <a:pt x="388467" y="101942"/>
                  </a:lnTo>
                  <a:lnTo>
                    <a:pt x="423824" y="101942"/>
                  </a:lnTo>
                  <a:lnTo>
                    <a:pt x="423824" y="89598"/>
                  </a:lnTo>
                  <a:lnTo>
                    <a:pt x="415617" y="87200"/>
                  </a:lnTo>
                  <a:lnTo>
                    <a:pt x="407127" y="85577"/>
                  </a:lnTo>
                  <a:lnTo>
                    <a:pt x="398146" y="84656"/>
                  </a:lnTo>
                  <a:lnTo>
                    <a:pt x="388467" y="84366"/>
                  </a:lnTo>
                  <a:close/>
                </a:path>
                <a:path w="1082039" h="189864">
                  <a:moveTo>
                    <a:pt x="423824" y="171907"/>
                  </a:moveTo>
                  <a:lnTo>
                    <a:pt x="403809" y="171907"/>
                  </a:lnTo>
                  <a:lnTo>
                    <a:pt x="404926" y="183121"/>
                  </a:lnTo>
                  <a:lnTo>
                    <a:pt x="423824" y="183121"/>
                  </a:lnTo>
                  <a:lnTo>
                    <a:pt x="423824" y="171907"/>
                  </a:lnTo>
                  <a:close/>
                </a:path>
                <a:path w="1082039" h="189864">
                  <a:moveTo>
                    <a:pt x="423824" y="101942"/>
                  </a:moveTo>
                  <a:lnTo>
                    <a:pt x="394258" y="101942"/>
                  </a:lnTo>
                  <a:lnTo>
                    <a:pt x="398945" y="102323"/>
                  </a:lnTo>
                  <a:lnTo>
                    <a:pt x="403250" y="103060"/>
                  </a:lnTo>
                  <a:lnTo>
                    <a:pt x="403250" y="161797"/>
                  </a:lnTo>
                  <a:lnTo>
                    <a:pt x="397814" y="165912"/>
                  </a:lnTo>
                  <a:lnTo>
                    <a:pt x="391261" y="168541"/>
                  </a:lnTo>
                  <a:lnTo>
                    <a:pt x="423824" y="168541"/>
                  </a:lnTo>
                  <a:lnTo>
                    <a:pt x="423824" y="101942"/>
                  </a:lnTo>
                  <a:close/>
                </a:path>
                <a:path w="1082039" h="189864">
                  <a:moveTo>
                    <a:pt x="483717" y="84366"/>
                  </a:moveTo>
                  <a:lnTo>
                    <a:pt x="475526" y="84737"/>
                  </a:lnTo>
                  <a:lnTo>
                    <a:pt x="466194" y="85791"/>
                  </a:lnTo>
                  <a:lnTo>
                    <a:pt x="456267" y="87441"/>
                  </a:lnTo>
                  <a:lnTo>
                    <a:pt x="446290" y="89598"/>
                  </a:lnTo>
                  <a:lnTo>
                    <a:pt x="446290" y="183121"/>
                  </a:lnTo>
                  <a:lnTo>
                    <a:pt x="466877" y="183121"/>
                  </a:lnTo>
                  <a:lnTo>
                    <a:pt x="466877" y="103441"/>
                  </a:lnTo>
                  <a:lnTo>
                    <a:pt x="472490" y="102501"/>
                  </a:lnTo>
                  <a:lnTo>
                    <a:pt x="478294" y="101942"/>
                  </a:lnTo>
                  <a:lnTo>
                    <a:pt x="524807" y="101942"/>
                  </a:lnTo>
                  <a:lnTo>
                    <a:pt x="519368" y="93830"/>
                  </a:lnTo>
                  <a:lnTo>
                    <a:pt x="505348" y="86793"/>
                  </a:lnTo>
                  <a:lnTo>
                    <a:pt x="483717" y="84366"/>
                  </a:lnTo>
                  <a:close/>
                </a:path>
                <a:path w="1082039" h="189864">
                  <a:moveTo>
                    <a:pt x="524807" y="101942"/>
                  </a:moveTo>
                  <a:lnTo>
                    <a:pt x="483158" y="101942"/>
                  </a:lnTo>
                  <a:lnTo>
                    <a:pt x="495820" y="103285"/>
                  </a:lnTo>
                  <a:lnTo>
                    <a:pt x="503604" y="107346"/>
                  </a:lnTo>
                  <a:lnTo>
                    <a:pt x="507527" y="114180"/>
                  </a:lnTo>
                  <a:lnTo>
                    <a:pt x="508609" y="123837"/>
                  </a:lnTo>
                  <a:lnTo>
                    <a:pt x="508609" y="183121"/>
                  </a:lnTo>
                  <a:lnTo>
                    <a:pt x="529196" y="183121"/>
                  </a:lnTo>
                  <a:lnTo>
                    <a:pt x="529196" y="120268"/>
                  </a:lnTo>
                  <a:lnTo>
                    <a:pt x="526931" y="105111"/>
                  </a:lnTo>
                  <a:lnTo>
                    <a:pt x="524807" y="101942"/>
                  </a:lnTo>
                  <a:close/>
                </a:path>
                <a:path w="1082039" h="189864">
                  <a:moveTo>
                    <a:pt x="570369" y="52184"/>
                  </a:moveTo>
                  <a:lnTo>
                    <a:pt x="564007" y="52184"/>
                  </a:lnTo>
                  <a:lnTo>
                    <a:pt x="556145" y="53124"/>
                  </a:lnTo>
                  <a:lnTo>
                    <a:pt x="549783" y="55181"/>
                  </a:lnTo>
                  <a:lnTo>
                    <a:pt x="549783" y="153390"/>
                  </a:lnTo>
                  <a:lnTo>
                    <a:pt x="552084" y="168015"/>
                  </a:lnTo>
                  <a:lnTo>
                    <a:pt x="558649" y="177938"/>
                  </a:lnTo>
                  <a:lnTo>
                    <a:pt x="568969" y="183581"/>
                  </a:lnTo>
                  <a:lnTo>
                    <a:pt x="582536" y="185369"/>
                  </a:lnTo>
                  <a:lnTo>
                    <a:pt x="588340" y="185369"/>
                  </a:lnTo>
                  <a:lnTo>
                    <a:pt x="602087" y="167792"/>
                  </a:lnTo>
                  <a:lnTo>
                    <a:pt x="576351" y="167792"/>
                  </a:lnTo>
                  <a:lnTo>
                    <a:pt x="570369" y="163118"/>
                  </a:lnTo>
                  <a:lnTo>
                    <a:pt x="570369" y="105117"/>
                  </a:lnTo>
                  <a:lnTo>
                    <a:pt x="601065" y="105117"/>
                  </a:lnTo>
                  <a:lnTo>
                    <a:pt x="601992" y="99707"/>
                  </a:lnTo>
                  <a:lnTo>
                    <a:pt x="602551" y="93903"/>
                  </a:lnTo>
                  <a:lnTo>
                    <a:pt x="602932" y="87541"/>
                  </a:lnTo>
                  <a:lnTo>
                    <a:pt x="570369" y="87541"/>
                  </a:lnTo>
                  <a:lnTo>
                    <a:pt x="570369" y="52184"/>
                  </a:lnTo>
                  <a:close/>
                </a:path>
                <a:path w="1082039" h="189864">
                  <a:moveTo>
                    <a:pt x="602373" y="164985"/>
                  </a:moveTo>
                  <a:lnTo>
                    <a:pt x="597877" y="166674"/>
                  </a:lnTo>
                  <a:lnTo>
                    <a:pt x="592264" y="167792"/>
                  </a:lnTo>
                  <a:lnTo>
                    <a:pt x="602087" y="167792"/>
                  </a:lnTo>
                  <a:lnTo>
                    <a:pt x="602373" y="164985"/>
                  </a:lnTo>
                  <a:close/>
                </a:path>
                <a:path w="1082039" h="189864">
                  <a:moveTo>
                    <a:pt x="661327" y="84366"/>
                  </a:moveTo>
                  <a:lnTo>
                    <a:pt x="638563" y="87801"/>
                  </a:lnTo>
                  <a:lnTo>
                    <a:pt x="622239" y="97829"/>
                  </a:lnTo>
                  <a:lnTo>
                    <a:pt x="612406" y="114032"/>
                  </a:lnTo>
                  <a:lnTo>
                    <a:pt x="609117" y="135991"/>
                  </a:lnTo>
                  <a:lnTo>
                    <a:pt x="612075" y="156962"/>
                  </a:lnTo>
                  <a:lnTo>
                    <a:pt x="620434" y="172462"/>
                  </a:lnTo>
                  <a:lnTo>
                    <a:pt x="633425" y="182072"/>
                  </a:lnTo>
                  <a:lnTo>
                    <a:pt x="650278" y="185369"/>
                  </a:lnTo>
                  <a:lnTo>
                    <a:pt x="659193" y="184423"/>
                  </a:lnTo>
                  <a:lnTo>
                    <a:pt x="666421" y="181724"/>
                  </a:lnTo>
                  <a:lnTo>
                    <a:pt x="672175" y="177482"/>
                  </a:lnTo>
                  <a:lnTo>
                    <a:pt x="676668" y="171907"/>
                  </a:lnTo>
                  <a:lnTo>
                    <a:pt x="696696" y="171907"/>
                  </a:lnTo>
                  <a:lnTo>
                    <a:pt x="696696" y="168541"/>
                  </a:lnTo>
                  <a:lnTo>
                    <a:pt x="656082" y="168541"/>
                  </a:lnTo>
                  <a:lnTo>
                    <a:pt x="644281" y="166138"/>
                  </a:lnTo>
                  <a:lnTo>
                    <a:pt x="636200" y="159419"/>
                  </a:lnTo>
                  <a:lnTo>
                    <a:pt x="631557" y="149124"/>
                  </a:lnTo>
                  <a:lnTo>
                    <a:pt x="630072" y="135991"/>
                  </a:lnTo>
                  <a:lnTo>
                    <a:pt x="631955" y="121831"/>
                  </a:lnTo>
                  <a:lnTo>
                    <a:pt x="637698" y="111109"/>
                  </a:lnTo>
                  <a:lnTo>
                    <a:pt x="647442" y="104316"/>
                  </a:lnTo>
                  <a:lnTo>
                    <a:pt x="661327" y="101942"/>
                  </a:lnTo>
                  <a:lnTo>
                    <a:pt x="696696" y="101942"/>
                  </a:lnTo>
                  <a:lnTo>
                    <a:pt x="696696" y="89598"/>
                  </a:lnTo>
                  <a:lnTo>
                    <a:pt x="688482" y="87200"/>
                  </a:lnTo>
                  <a:lnTo>
                    <a:pt x="679988" y="85577"/>
                  </a:lnTo>
                  <a:lnTo>
                    <a:pt x="671005" y="84656"/>
                  </a:lnTo>
                  <a:lnTo>
                    <a:pt x="661327" y="84366"/>
                  </a:lnTo>
                  <a:close/>
                </a:path>
                <a:path w="1082039" h="189864">
                  <a:moveTo>
                    <a:pt x="696696" y="171907"/>
                  </a:moveTo>
                  <a:lnTo>
                    <a:pt x="676668" y="171907"/>
                  </a:lnTo>
                  <a:lnTo>
                    <a:pt x="677786" y="183121"/>
                  </a:lnTo>
                  <a:lnTo>
                    <a:pt x="696696" y="183121"/>
                  </a:lnTo>
                  <a:lnTo>
                    <a:pt x="696696" y="171907"/>
                  </a:lnTo>
                  <a:close/>
                </a:path>
                <a:path w="1082039" h="189864">
                  <a:moveTo>
                    <a:pt x="696696" y="101942"/>
                  </a:moveTo>
                  <a:lnTo>
                    <a:pt x="667118" y="101942"/>
                  </a:lnTo>
                  <a:lnTo>
                    <a:pt x="671804" y="102323"/>
                  </a:lnTo>
                  <a:lnTo>
                    <a:pt x="676109" y="103060"/>
                  </a:lnTo>
                  <a:lnTo>
                    <a:pt x="676109" y="161797"/>
                  </a:lnTo>
                  <a:lnTo>
                    <a:pt x="670674" y="165912"/>
                  </a:lnTo>
                  <a:lnTo>
                    <a:pt x="664133" y="168541"/>
                  </a:lnTo>
                  <a:lnTo>
                    <a:pt x="696696" y="168541"/>
                  </a:lnTo>
                  <a:lnTo>
                    <a:pt x="696696" y="101942"/>
                  </a:lnTo>
                  <a:close/>
                </a:path>
                <a:path w="1082039" h="189864">
                  <a:moveTo>
                    <a:pt x="756577" y="84366"/>
                  </a:moveTo>
                  <a:lnTo>
                    <a:pt x="748387" y="84737"/>
                  </a:lnTo>
                  <a:lnTo>
                    <a:pt x="739059" y="85791"/>
                  </a:lnTo>
                  <a:lnTo>
                    <a:pt x="729132" y="87441"/>
                  </a:lnTo>
                  <a:lnTo>
                    <a:pt x="719150" y="89598"/>
                  </a:lnTo>
                  <a:lnTo>
                    <a:pt x="719150" y="183121"/>
                  </a:lnTo>
                  <a:lnTo>
                    <a:pt x="739736" y="183121"/>
                  </a:lnTo>
                  <a:lnTo>
                    <a:pt x="739736" y="103441"/>
                  </a:lnTo>
                  <a:lnTo>
                    <a:pt x="745350" y="102501"/>
                  </a:lnTo>
                  <a:lnTo>
                    <a:pt x="751154" y="101942"/>
                  </a:lnTo>
                  <a:lnTo>
                    <a:pt x="797669" y="101942"/>
                  </a:lnTo>
                  <a:lnTo>
                    <a:pt x="792232" y="93830"/>
                  </a:lnTo>
                  <a:lnTo>
                    <a:pt x="778213" y="86793"/>
                  </a:lnTo>
                  <a:lnTo>
                    <a:pt x="756577" y="84366"/>
                  </a:lnTo>
                  <a:close/>
                </a:path>
                <a:path w="1082039" h="189864">
                  <a:moveTo>
                    <a:pt x="797669" y="101942"/>
                  </a:moveTo>
                  <a:lnTo>
                    <a:pt x="756018" y="101942"/>
                  </a:lnTo>
                  <a:lnTo>
                    <a:pt x="768680" y="103285"/>
                  </a:lnTo>
                  <a:lnTo>
                    <a:pt x="776463" y="107346"/>
                  </a:lnTo>
                  <a:lnTo>
                    <a:pt x="780387" y="114180"/>
                  </a:lnTo>
                  <a:lnTo>
                    <a:pt x="781469" y="123837"/>
                  </a:lnTo>
                  <a:lnTo>
                    <a:pt x="781469" y="183121"/>
                  </a:lnTo>
                  <a:lnTo>
                    <a:pt x="802055" y="183121"/>
                  </a:lnTo>
                  <a:lnTo>
                    <a:pt x="802055" y="120268"/>
                  </a:lnTo>
                  <a:lnTo>
                    <a:pt x="799793" y="105111"/>
                  </a:lnTo>
                  <a:lnTo>
                    <a:pt x="797669" y="101942"/>
                  </a:lnTo>
                  <a:close/>
                </a:path>
                <a:path w="1082039" h="189864">
                  <a:moveTo>
                    <a:pt x="876160" y="84366"/>
                  </a:moveTo>
                  <a:lnTo>
                    <a:pt x="870737" y="84366"/>
                  </a:lnTo>
                  <a:lnTo>
                    <a:pt x="847974" y="87801"/>
                  </a:lnTo>
                  <a:lnTo>
                    <a:pt x="831649" y="97829"/>
                  </a:lnTo>
                  <a:lnTo>
                    <a:pt x="821817" y="114032"/>
                  </a:lnTo>
                  <a:lnTo>
                    <a:pt x="818527" y="135991"/>
                  </a:lnTo>
                  <a:lnTo>
                    <a:pt x="821487" y="156962"/>
                  </a:lnTo>
                  <a:lnTo>
                    <a:pt x="829851" y="172462"/>
                  </a:lnTo>
                  <a:lnTo>
                    <a:pt x="842846" y="182072"/>
                  </a:lnTo>
                  <a:lnTo>
                    <a:pt x="859701" y="185369"/>
                  </a:lnTo>
                  <a:lnTo>
                    <a:pt x="868829" y="184384"/>
                  </a:lnTo>
                  <a:lnTo>
                    <a:pt x="876166" y="181559"/>
                  </a:lnTo>
                  <a:lnTo>
                    <a:pt x="881961" y="177086"/>
                  </a:lnTo>
                  <a:lnTo>
                    <a:pt x="886460" y="171157"/>
                  </a:lnTo>
                  <a:lnTo>
                    <a:pt x="906487" y="171157"/>
                  </a:lnTo>
                  <a:lnTo>
                    <a:pt x="906487" y="168541"/>
                  </a:lnTo>
                  <a:lnTo>
                    <a:pt x="865505" y="168541"/>
                  </a:lnTo>
                  <a:lnTo>
                    <a:pt x="853696" y="166138"/>
                  </a:lnTo>
                  <a:lnTo>
                    <a:pt x="845612" y="159419"/>
                  </a:lnTo>
                  <a:lnTo>
                    <a:pt x="840968" y="149124"/>
                  </a:lnTo>
                  <a:lnTo>
                    <a:pt x="839482" y="135991"/>
                  </a:lnTo>
                  <a:lnTo>
                    <a:pt x="841323" y="121675"/>
                  </a:lnTo>
                  <a:lnTo>
                    <a:pt x="846902" y="110971"/>
                  </a:lnTo>
                  <a:lnTo>
                    <a:pt x="856306" y="104264"/>
                  </a:lnTo>
                  <a:lnTo>
                    <a:pt x="869619" y="101942"/>
                  </a:lnTo>
                  <a:lnTo>
                    <a:pt x="906487" y="101942"/>
                  </a:lnTo>
                  <a:lnTo>
                    <a:pt x="906487" y="85851"/>
                  </a:lnTo>
                  <a:lnTo>
                    <a:pt x="886079" y="85851"/>
                  </a:lnTo>
                  <a:lnTo>
                    <a:pt x="881214" y="84924"/>
                  </a:lnTo>
                  <a:lnTo>
                    <a:pt x="876160" y="84366"/>
                  </a:lnTo>
                  <a:close/>
                </a:path>
                <a:path w="1082039" h="189864">
                  <a:moveTo>
                    <a:pt x="906487" y="171157"/>
                  </a:moveTo>
                  <a:lnTo>
                    <a:pt x="886460" y="171157"/>
                  </a:lnTo>
                  <a:lnTo>
                    <a:pt x="887577" y="183121"/>
                  </a:lnTo>
                  <a:lnTo>
                    <a:pt x="906487" y="183121"/>
                  </a:lnTo>
                  <a:lnTo>
                    <a:pt x="906487" y="171157"/>
                  </a:lnTo>
                  <a:close/>
                </a:path>
                <a:path w="1082039" h="189864">
                  <a:moveTo>
                    <a:pt x="906487" y="101942"/>
                  </a:moveTo>
                  <a:lnTo>
                    <a:pt x="875042" y="101942"/>
                  </a:lnTo>
                  <a:lnTo>
                    <a:pt x="880656" y="102692"/>
                  </a:lnTo>
                  <a:lnTo>
                    <a:pt x="886079" y="103809"/>
                  </a:lnTo>
                  <a:lnTo>
                    <a:pt x="886079" y="161429"/>
                  </a:lnTo>
                  <a:lnTo>
                    <a:pt x="880465" y="165734"/>
                  </a:lnTo>
                  <a:lnTo>
                    <a:pt x="873734" y="168541"/>
                  </a:lnTo>
                  <a:lnTo>
                    <a:pt x="906487" y="168541"/>
                  </a:lnTo>
                  <a:lnTo>
                    <a:pt x="906487" y="101942"/>
                  </a:lnTo>
                  <a:close/>
                </a:path>
                <a:path w="1082039" h="189864">
                  <a:moveTo>
                    <a:pt x="906487" y="52184"/>
                  </a:moveTo>
                  <a:lnTo>
                    <a:pt x="899744" y="52184"/>
                  </a:lnTo>
                  <a:lnTo>
                    <a:pt x="892441" y="52743"/>
                  </a:lnTo>
                  <a:lnTo>
                    <a:pt x="886079" y="54990"/>
                  </a:lnTo>
                  <a:lnTo>
                    <a:pt x="886079" y="85851"/>
                  </a:lnTo>
                  <a:lnTo>
                    <a:pt x="906487" y="85851"/>
                  </a:lnTo>
                  <a:lnTo>
                    <a:pt x="906487" y="52184"/>
                  </a:lnTo>
                  <a:close/>
                </a:path>
                <a:path w="1082039" h="189864">
                  <a:moveTo>
                    <a:pt x="968984" y="84366"/>
                  </a:moveTo>
                  <a:lnTo>
                    <a:pt x="948038" y="88248"/>
                  </a:lnTo>
                  <a:lnTo>
                    <a:pt x="933878" y="98880"/>
                  </a:lnTo>
                  <a:lnTo>
                    <a:pt x="925857" y="114739"/>
                  </a:lnTo>
                  <a:lnTo>
                    <a:pt x="923328" y="134302"/>
                  </a:lnTo>
                  <a:lnTo>
                    <a:pt x="926469" y="155778"/>
                  </a:lnTo>
                  <a:lnTo>
                    <a:pt x="935963" y="171832"/>
                  </a:lnTo>
                  <a:lnTo>
                    <a:pt x="951912" y="181888"/>
                  </a:lnTo>
                  <a:lnTo>
                    <a:pt x="974420" y="185369"/>
                  </a:lnTo>
                  <a:lnTo>
                    <a:pt x="982496" y="185039"/>
                  </a:lnTo>
                  <a:lnTo>
                    <a:pt x="1006895" y="167792"/>
                  </a:lnTo>
                  <a:lnTo>
                    <a:pt x="974979" y="167792"/>
                  </a:lnTo>
                  <a:lnTo>
                    <a:pt x="962815" y="166276"/>
                  </a:lnTo>
                  <a:lnTo>
                    <a:pt x="953739" y="161691"/>
                  </a:lnTo>
                  <a:lnTo>
                    <a:pt x="947609" y="153985"/>
                  </a:lnTo>
                  <a:lnTo>
                    <a:pt x="944283" y="143103"/>
                  </a:lnTo>
                  <a:lnTo>
                    <a:pt x="1009980" y="143103"/>
                  </a:lnTo>
                  <a:lnTo>
                    <a:pt x="1010716" y="137667"/>
                  </a:lnTo>
                  <a:lnTo>
                    <a:pt x="1010991" y="134302"/>
                  </a:lnTo>
                  <a:lnTo>
                    <a:pt x="1011097" y="127203"/>
                  </a:lnTo>
                  <a:lnTo>
                    <a:pt x="1010905" y="125895"/>
                  </a:lnTo>
                  <a:lnTo>
                    <a:pt x="943914" y="125895"/>
                  </a:lnTo>
                  <a:lnTo>
                    <a:pt x="946312" y="115381"/>
                  </a:lnTo>
                  <a:lnTo>
                    <a:pt x="951047" y="107767"/>
                  </a:lnTo>
                  <a:lnTo>
                    <a:pt x="958204" y="103136"/>
                  </a:lnTo>
                  <a:lnTo>
                    <a:pt x="967867" y="101574"/>
                  </a:lnTo>
                  <a:lnTo>
                    <a:pt x="1003640" y="101574"/>
                  </a:lnTo>
                  <a:lnTo>
                    <a:pt x="1001061" y="96945"/>
                  </a:lnTo>
                  <a:lnTo>
                    <a:pt x="987962" y="87744"/>
                  </a:lnTo>
                  <a:lnTo>
                    <a:pt x="968984" y="84366"/>
                  </a:lnTo>
                  <a:close/>
                </a:path>
                <a:path w="1082039" h="189864">
                  <a:moveTo>
                    <a:pt x="1007910" y="160680"/>
                  </a:moveTo>
                  <a:lnTo>
                    <a:pt x="1000003" y="163763"/>
                  </a:lnTo>
                  <a:lnTo>
                    <a:pt x="991796" y="165988"/>
                  </a:lnTo>
                  <a:lnTo>
                    <a:pt x="983414" y="167338"/>
                  </a:lnTo>
                  <a:lnTo>
                    <a:pt x="974979" y="167792"/>
                  </a:lnTo>
                  <a:lnTo>
                    <a:pt x="1006895" y="167792"/>
                  </a:lnTo>
                  <a:lnTo>
                    <a:pt x="1007176" y="165988"/>
                  </a:lnTo>
                  <a:lnTo>
                    <a:pt x="1007910" y="160680"/>
                  </a:lnTo>
                  <a:close/>
                </a:path>
                <a:path w="1082039" h="189864">
                  <a:moveTo>
                    <a:pt x="1003640" y="101574"/>
                  </a:moveTo>
                  <a:lnTo>
                    <a:pt x="967867" y="101574"/>
                  </a:lnTo>
                  <a:lnTo>
                    <a:pt x="977376" y="103217"/>
                  </a:lnTo>
                  <a:lnTo>
                    <a:pt x="984427" y="107981"/>
                  </a:lnTo>
                  <a:lnTo>
                    <a:pt x="988812" y="115622"/>
                  </a:lnTo>
                  <a:lnTo>
                    <a:pt x="990320" y="125895"/>
                  </a:lnTo>
                  <a:lnTo>
                    <a:pt x="1010905" y="125895"/>
                  </a:lnTo>
                  <a:lnTo>
                    <a:pt x="1008650" y="110565"/>
                  </a:lnTo>
                  <a:lnTo>
                    <a:pt x="1003640" y="101574"/>
                  </a:lnTo>
                  <a:close/>
                </a:path>
                <a:path w="1082039" h="189864">
                  <a:moveTo>
                    <a:pt x="1070419" y="84366"/>
                  </a:moveTo>
                  <a:lnTo>
                    <a:pt x="1064056" y="84366"/>
                  </a:lnTo>
                  <a:lnTo>
                    <a:pt x="1054906" y="84762"/>
                  </a:lnTo>
                  <a:lnTo>
                    <a:pt x="1045419" y="85858"/>
                  </a:lnTo>
                  <a:lnTo>
                    <a:pt x="1036456" y="87516"/>
                  </a:lnTo>
                  <a:lnTo>
                    <a:pt x="1028877" y="89598"/>
                  </a:lnTo>
                  <a:lnTo>
                    <a:pt x="1028877" y="183121"/>
                  </a:lnTo>
                  <a:lnTo>
                    <a:pt x="1049464" y="183121"/>
                  </a:lnTo>
                  <a:lnTo>
                    <a:pt x="1049464" y="103060"/>
                  </a:lnTo>
                  <a:lnTo>
                    <a:pt x="1054519" y="102323"/>
                  </a:lnTo>
                  <a:lnTo>
                    <a:pt x="1059573" y="101942"/>
                  </a:lnTo>
                  <a:lnTo>
                    <a:pt x="1080362" y="101942"/>
                  </a:lnTo>
                  <a:lnTo>
                    <a:pt x="1081277" y="98755"/>
                  </a:lnTo>
                  <a:lnTo>
                    <a:pt x="1082027" y="91287"/>
                  </a:lnTo>
                  <a:lnTo>
                    <a:pt x="1082027" y="85102"/>
                  </a:lnTo>
                  <a:lnTo>
                    <a:pt x="1077531" y="84543"/>
                  </a:lnTo>
                  <a:lnTo>
                    <a:pt x="1070419" y="84366"/>
                  </a:lnTo>
                  <a:close/>
                </a:path>
                <a:path w="1082039" h="189864">
                  <a:moveTo>
                    <a:pt x="1080362" y="101942"/>
                  </a:moveTo>
                  <a:lnTo>
                    <a:pt x="1070419" y="101942"/>
                  </a:lnTo>
                  <a:lnTo>
                    <a:pt x="1075296" y="102133"/>
                  </a:lnTo>
                  <a:lnTo>
                    <a:pt x="1080147" y="102692"/>
                  </a:lnTo>
                  <a:lnTo>
                    <a:pt x="1080362" y="101942"/>
                  </a:lnTo>
                  <a:close/>
                </a:path>
              </a:pathLst>
            </a:custGeom>
            <a:solidFill>
              <a:srgbClr val="EC0000"/>
            </a:solidFill>
          </p:spPr>
          <p:txBody>
            <a:bodyPr wrap="square" lIns="0" tIns="0" rIns="0" bIns="0" rtlCol="0"/>
            <a:lstStyle/>
            <a:p>
              <a:endParaRPr/>
            </a:p>
          </p:txBody>
        </p:sp>
        <p:sp>
          <p:nvSpPr>
            <p:cNvPr id="10" name="object 9">
              <a:extLst>
                <a:ext uri="{FF2B5EF4-FFF2-40B4-BE49-F238E27FC236}">
                  <a16:creationId xmlns:a16="http://schemas.microsoft.com/office/drawing/2014/main" id="{84A7C64E-A75B-4E5C-BD61-84558B993333}"/>
                </a:ext>
              </a:extLst>
            </p:cNvPr>
            <p:cNvSpPr/>
            <p:nvPr/>
          </p:nvSpPr>
          <p:spPr>
            <a:xfrm>
              <a:off x="1703106" y="4773246"/>
              <a:ext cx="348888" cy="134998"/>
            </a:xfrm>
            <a:prstGeom prst="rect">
              <a:avLst/>
            </a:prstGeom>
            <a:blipFill>
              <a:blip r:embed="rId2"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407926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7737" cy="6445516"/>
          </a:xfrm>
          <a:custGeom>
            <a:avLst/>
            <a:gdLst/>
            <a:ahLst/>
            <a:cxnLst/>
            <a:rect l="l" t="t" r="r" b="b"/>
            <a:pathLst>
              <a:path w="10800080" h="5705475">
                <a:moveTo>
                  <a:pt x="0" y="5705392"/>
                </a:moveTo>
                <a:lnTo>
                  <a:pt x="10800003" y="5705392"/>
                </a:lnTo>
                <a:lnTo>
                  <a:pt x="10800003" y="0"/>
                </a:lnTo>
                <a:lnTo>
                  <a:pt x="0" y="0"/>
                </a:lnTo>
                <a:lnTo>
                  <a:pt x="0" y="5705392"/>
                </a:lnTo>
                <a:close/>
              </a:path>
            </a:pathLst>
          </a:custGeom>
          <a:solidFill>
            <a:srgbClr val="E30613"/>
          </a:solidFill>
        </p:spPr>
        <p:txBody>
          <a:bodyPr wrap="square" lIns="0" tIns="0" rIns="0" bIns="0" rtlCol="0"/>
          <a:lstStyle/>
          <a:p>
            <a:endParaRPr dirty="0"/>
          </a:p>
        </p:txBody>
      </p:sp>
      <p:sp>
        <p:nvSpPr>
          <p:cNvPr id="2" name="Holder 2"/>
          <p:cNvSpPr>
            <a:spLocks noGrp="1"/>
          </p:cNvSpPr>
          <p:nvPr>
            <p:ph type="title"/>
          </p:nvPr>
        </p:nvSpPr>
        <p:spPr/>
        <p:txBody>
          <a:bodyPr lIns="0" tIns="0" rIns="0" bIns="0"/>
          <a:lstStyle>
            <a:lvl1pPr>
              <a:defRPr sz="3783" b="1" i="0">
                <a:solidFill>
                  <a:srgbClr val="E30613"/>
                </a:solidFill>
                <a:latin typeface="Open Sans"/>
                <a:cs typeface="Open Sans"/>
              </a:defRPr>
            </a:lvl1pPr>
          </a:lstStyle>
          <a:p>
            <a:endParaRPr/>
          </a:p>
        </p:txBody>
      </p:sp>
      <p:sp>
        <p:nvSpPr>
          <p:cNvPr id="3" name="Holder 3"/>
          <p:cNvSpPr>
            <a:spLocks noGrp="1"/>
          </p:cNvSpPr>
          <p:nvPr>
            <p:ph type="ftr" sz="quarter" idx="5"/>
          </p:nvPr>
        </p:nvSpPr>
        <p:spPr/>
        <p:txBody>
          <a:bodyPr lIns="0" tIns="0" rIns="0" bIns="0"/>
          <a:lstStyle>
            <a:lvl1pPr>
              <a:defRPr sz="1129" b="0" i="0">
                <a:solidFill>
                  <a:srgbClr val="E30613"/>
                </a:solidFill>
                <a:latin typeface="Open Sans"/>
                <a:cs typeface="Open Sans"/>
              </a:defRPr>
            </a:lvl1pPr>
          </a:lstStyle>
          <a:p>
            <a:pPr marL="14343">
              <a:spcBef>
                <a:spcPts val="186"/>
              </a:spcBef>
            </a:pPr>
            <a:r>
              <a:rPr lang="es-ES" spc="-6" dirty="0"/>
              <a:t>TITLE </a:t>
            </a:r>
            <a:r>
              <a:rPr lang="es-ES" dirty="0"/>
              <a:t>OR SECTION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3/5/2025</a:t>
            </a:fld>
            <a:endParaRPr lang="en-US" dirty="0"/>
          </a:p>
        </p:txBody>
      </p:sp>
      <p:sp>
        <p:nvSpPr>
          <p:cNvPr id="5" name="Holder 5"/>
          <p:cNvSpPr>
            <a:spLocks noGrp="1"/>
          </p:cNvSpPr>
          <p:nvPr>
            <p:ph type="sldNum" sz="quarter" idx="7"/>
          </p:nvPr>
        </p:nvSpPr>
        <p:spPr/>
        <p:txBody>
          <a:bodyPr lIns="0" tIns="0" rIns="0" bIns="0"/>
          <a:lstStyle>
            <a:lvl1pPr>
              <a:defRPr sz="1355" b="1" i="0">
                <a:solidFill>
                  <a:srgbClr val="E30613"/>
                </a:solidFill>
                <a:latin typeface="Open Sans"/>
                <a:cs typeface="Open Sans"/>
              </a:defRPr>
            </a:lvl1pPr>
          </a:lstStyle>
          <a:p>
            <a:pPr marL="43030">
              <a:spcBef>
                <a:spcPts val="203"/>
              </a:spcBef>
            </a:pPr>
            <a:fld id="{81D60167-4931-47E6-BA6A-407CBD079E47}" type="slidenum">
              <a:rPr lang="es-ES" smtClean="0"/>
              <a:pPr marL="43030">
                <a:spcBef>
                  <a:spcPts val="203"/>
                </a:spcBef>
              </a:pPr>
              <a:t>‹Nº›</a:t>
            </a:fld>
            <a:endParaRPr lang="es-ES" dirty="0"/>
          </a:p>
        </p:txBody>
      </p:sp>
    </p:spTree>
    <p:extLst>
      <p:ext uri="{BB962C8B-B14F-4D97-AF65-F5344CB8AC3E}">
        <p14:creationId xmlns:p14="http://schemas.microsoft.com/office/powerpoint/2010/main" val="3902526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83" b="1" i="0">
                <a:solidFill>
                  <a:srgbClr val="E30613"/>
                </a:solidFill>
                <a:latin typeface="Open Sans"/>
                <a:cs typeface="Open Sans"/>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129" b="0" i="0">
                <a:solidFill>
                  <a:srgbClr val="E30613"/>
                </a:solidFill>
                <a:latin typeface="Open Sans"/>
                <a:cs typeface="Open Sans"/>
              </a:defRPr>
            </a:lvl1pPr>
          </a:lstStyle>
          <a:p>
            <a:pPr marL="14343">
              <a:spcBef>
                <a:spcPts val="186"/>
              </a:spcBef>
            </a:pPr>
            <a:r>
              <a:rPr lang="es-ES" spc="-6" dirty="0"/>
              <a:t>TITLE </a:t>
            </a:r>
            <a:r>
              <a:rPr lang="es-ES" dirty="0"/>
              <a:t>OR SECTION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3/5/2025</a:t>
            </a:fld>
            <a:endParaRPr lang="en-US" dirty="0"/>
          </a:p>
        </p:txBody>
      </p:sp>
      <p:sp>
        <p:nvSpPr>
          <p:cNvPr id="6" name="Holder 6"/>
          <p:cNvSpPr>
            <a:spLocks noGrp="1"/>
          </p:cNvSpPr>
          <p:nvPr>
            <p:ph type="sldNum" sz="quarter" idx="7"/>
          </p:nvPr>
        </p:nvSpPr>
        <p:spPr/>
        <p:txBody>
          <a:bodyPr lIns="0" tIns="0" rIns="0" bIns="0"/>
          <a:lstStyle>
            <a:lvl1pPr>
              <a:defRPr sz="1355" b="1" i="0">
                <a:solidFill>
                  <a:srgbClr val="E30613"/>
                </a:solidFill>
                <a:latin typeface="Open Sans"/>
                <a:cs typeface="Open Sans"/>
              </a:defRPr>
            </a:lvl1pPr>
          </a:lstStyle>
          <a:p>
            <a:pPr marL="43030">
              <a:spcBef>
                <a:spcPts val="203"/>
              </a:spcBef>
            </a:pPr>
            <a:fld id="{81D60167-4931-47E6-BA6A-407CBD079E47}" type="slidenum">
              <a:rPr lang="es-ES" smtClean="0"/>
              <a:pPr marL="43030">
                <a:spcBef>
                  <a:spcPts val="203"/>
                </a:spcBef>
              </a:pPr>
              <a:t>‹Nº›</a:t>
            </a:fld>
            <a:endParaRPr lang="es-ES" dirty="0"/>
          </a:p>
        </p:txBody>
      </p:sp>
    </p:spTree>
    <p:extLst>
      <p:ext uri="{BB962C8B-B14F-4D97-AF65-F5344CB8AC3E}">
        <p14:creationId xmlns:p14="http://schemas.microsoft.com/office/powerpoint/2010/main" val="3516811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parador blanco">
    <p:spTree>
      <p:nvGrpSpPr>
        <p:cNvPr id="1" name=""/>
        <p:cNvGrpSpPr/>
        <p:nvPr/>
      </p:nvGrpSpPr>
      <p:grpSpPr>
        <a:xfrm>
          <a:off x="0" y="0"/>
          <a:ext cx="0" cy="0"/>
          <a:chOff x="0" y="0"/>
          <a:chExt cx="0" cy="0"/>
        </a:xfrm>
      </p:grpSpPr>
      <p:sp>
        <p:nvSpPr>
          <p:cNvPr id="7" name="Forma libre: forma 6">
            <a:extLst>
              <a:ext uri="{FF2B5EF4-FFF2-40B4-BE49-F238E27FC236}">
                <a16:creationId xmlns:a16="http://schemas.microsoft.com/office/drawing/2014/main" id="{49C540BB-A189-4361-ABD8-4DA84C6612C3}"/>
              </a:ext>
            </a:extLst>
          </p:cNvPr>
          <p:cNvSpPr/>
          <p:nvPr userDrawn="1"/>
        </p:nvSpPr>
        <p:spPr>
          <a:xfrm>
            <a:off x="8925340" y="0"/>
            <a:ext cx="3266660" cy="6858000"/>
          </a:xfrm>
          <a:custGeom>
            <a:avLst/>
            <a:gdLst>
              <a:gd name="connsiteX0" fmla="*/ 1630018 w 3266660"/>
              <a:gd name="connsiteY0" fmla="*/ 0 h 6858000"/>
              <a:gd name="connsiteX1" fmla="*/ 3266660 w 3266660"/>
              <a:gd name="connsiteY1" fmla="*/ 0 h 6858000"/>
              <a:gd name="connsiteX2" fmla="*/ 3266660 w 3266660"/>
              <a:gd name="connsiteY2" fmla="*/ 6858000 h 6858000"/>
              <a:gd name="connsiteX3" fmla="*/ 0 w 3266660"/>
              <a:gd name="connsiteY3" fmla="*/ 6858000 h 6858000"/>
              <a:gd name="connsiteX4" fmla="*/ 0 w 3266660"/>
              <a:gd name="connsiteY4" fmla="*/ 2822713 h 6858000"/>
              <a:gd name="connsiteX5" fmla="*/ 1630018 w 3266660"/>
              <a:gd name="connsiteY5" fmla="*/ 28227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6660" h="6858000">
                <a:moveTo>
                  <a:pt x="1630018" y="0"/>
                </a:moveTo>
                <a:lnTo>
                  <a:pt x="3266660" y="0"/>
                </a:lnTo>
                <a:lnTo>
                  <a:pt x="3266660" y="6858000"/>
                </a:lnTo>
                <a:lnTo>
                  <a:pt x="0" y="6858000"/>
                </a:lnTo>
                <a:lnTo>
                  <a:pt x="0" y="2822713"/>
                </a:lnTo>
                <a:lnTo>
                  <a:pt x="1630018" y="2822713"/>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sp>
        <p:nvSpPr>
          <p:cNvPr id="2" name="Título 1">
            <a:extLst>
              <a:ext uri="{FF2B5EF4-FFF2-40B4-BE49-F238E27FC236}">
                <a16:creationId xmlns:a16="http://schemas.microsoft.com/office/drawing/2014/main" id="{B045CB15-1F44-40E1-909E-6233010BC133}"/>
              </a:ext>
            </a:extLst>
          </p:cNvPr>
          <p:cNvSpPr>
            <a:spLocks noGrp="1"/>
          </p:cNvSpPr>
          <p:nvPr>
            <p:ph type="title"/>
          </p:nvPr>
        </p:nvSpPr>
        <p:spPr>
          <a:xfrm>
            <a:off x="722519" y="626373"/>
            <a:ext cx="4386194" cy="2852737"/>
          </a:xfrm>
        </p:spPr>
        <p:txBody>
          <a:bodyPr anchor="t">
            <a:normAutofit/>
          </a:bodyPr>
          <a:lstStyle>
            <a:lvl1pPr>
              <a:lnSpc>
                <a:spcPct val="100000"/>
              </a:lnSpc>
              <a:defRPr sz="4000">
                <a:solidFill>
                  <a:schemeClr val="accent1"/>
                </a:solidFill>
              </a:defRPr>
            </a:lvl1pPr>
          </a:lstStyle>
          <a:p>
            <a:r>
              <a:rPr lang="es-ES" dirty="0"/>
              <a:t>Haga clic para modificar el estilo de título del patrón</a:t>
            </a:r>
          </a:p>
        </p:txBody>
      </p:sp>
      <p:sp>
        <p:nvSpPr>
          <p:cNvPr id="14" name="Marcador de texto 13">
            <a:extLst>
              <a:ext uri="{FF2B5EF4-FFF2-40B4-BE49-F238E27FC236}">
                <a16:creationId xmlns:a16="http://schemas.microsoft.com/office/drawing/2014/main" id="{6E38BAEA-EEE9-4346-9DB7-91D26BC942D7}"/>
              </a:ext>
            </a:extLst>
          </p:cNvPr>
          <p:cNvSpPr>
            <a:spLocks noGrp="1"/>
          </p:cNvSpPr>
          <p:nvPr>
            <p:ph type="body" sz="quarter" idx="14" hasCustomPrompt="1"/>
          </p:nvPr>
        </p:nvSpPr>
        <p:spPr>
          <a:xfrm>
            <a:off x="8945217" y="3270526"/>
            <a:ext cx="2958754" cy="2364961"/>
          </a:xfrm>
        </p:spPr>
        <p:txBody>
          <a:bodyPr>
            <a:noAutofit/>
          </a:bodyPr>
          <a:lstStyle>
            <a:lvl1pPr marL="0" indent="0" algn="r">
              <a:buFontTx/>
              <a:buNone/>
              <a:defRPr sz="16600">
                <a:solidFill>
                  <a:schemeClr val="bg1"/>
                </a:solidFill>
              </a:defRPr>
            </a:lvl1pPr>
            <a:lvl2pPr>
              <a:defRPr sz="13800">
                <a:solidFill>
                  <a:schemeClr val="tx1"/>
                </a:solidFill>
              </a:defRPr>
            </a:lvl2pPr>
            <a:lvl3pPr>
              <a:defRPr sz="11500">
                <a:solidFill>
                  <a:schemeClr val="tx1"/>
                </a:solidFill>
              </a:defRPr>
            </a:lvl3pPr>
            <a:lvl4pPr>
              <a:defRPr sz="9600">
                <a:solidFill>
                  <a:schemeClr val="tx1"/>
                </a:solidFill>
              </a:defRPr>
            </a:lvl4pPr>
            <a:lvl5pPr>
              <a:defRPr sz="9600">
                <a:solidFill>
                  <a:schemeClr val="tx1"/>
                </a:solidFill>
              </a:defRPr>
            </a:lvl5pPr>
          </a:lstStyle>
          <a:p>
            <a:pPr lvl="0"/>
            <a:r>
              <a:rPr lang="es-ES" dirty="0"/>
              <a:t>00</a:t>
            </a:r>
          </a:p>
        </p:txBody>
      </p:sp>
    </p:spTree>
    <p:extLst>
      <p:ext uri="{BB962C8B-B14F-4D97-AF65-F5344CB8AC3E}">
        <p14:creationId xmlns:p14="http://schemas.microsoft.com/office/powerpoint/2010/main" val="4041730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 blanco">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A14D1A53-DB21-48B5-BB03-BBF49252D04F}"/>
              </a:ext>
            </a:extLst>
          </p:cNvPr>
          <p:cNvSpPr>
            <a:spLocks noGrp="1"/>
          </p:cNvSpPr>
          <p:nvPr>
            <p:ph type="body" sz="quarter" idx="12" hasCustomPrompt="1"/>
          </p:nvPr>
        </p:nvSpPr>
        <p:spPr>
          <a:xfrm>
            <a:off x="653142" y="328774"/>
            <a:ext cx="10833365" cy="318498"/>
          </a:xfrm>
          <a:prstGeom prst="rect">
            <a:avLst/>
          </a:prstGeom>
        </p:spPr>
        <p:txBody>
          <a:bodyPr>
            <a:normAutofit/>
          </a:bodyPr>
          <a:lstStyle>
            <a:lvl1pPr marL="0" indent="0">
              <a:buFontTx/>
              <a:buNone/>
              <a:defRPr sz="1300" b="1" baseline="0">
                <a:solidFill>
                  <a:srgbClr val="EB0000"/>
                </a:solidFill>
                <a:latin typeface="Arial cuerpo"/>
                <a:ea typeface="Segoe UI" panose="020B0502040204020203" pitchFamily="34" charset="0"/>
                <a:cs typeface="Segoe UI" panose="020B0502040204020203" pitchFamily="34" charset="0"/>
              </a:defRPr>
            </a:lvl1pPr>
            <a:lvl2pPr marL="457200" indent="0">
              <a:buFontTx/>
              <a:buNone/>
              <a:defRPr sz="3200">
                <a:solidFill>
                  <a:srgbClr val="FF0000"/>
                </a:solidFill>
              </a:defRPr>
            </a:lvl2pPr>
            <a:lvl3pPr marL="914400" indent="0">
              <a:buFontTx/>
              <a:buNone/>
              <a:defRPr sz="3200">
                <a:solidFill>
                  <a:srgbClr val="FF0000"/>
                </a:solidFill>
              </a:defRPr>
            </a:lvl3pPr>
            <a:lvl4pPr marL="1371600" indent="0">
              <a:buFontTx/>
              <a:buNone/>
              <a:defRPr sz="3200">
                <a:solidFill>
                  <a:srgbClr val="FF0000"/>
                </a:solidFill>
              </a:defRPr>
            </a:lvl4pPr>
            <a:lvl5pPr marL="1828800" indent="0">
              <a:buFontTx/>
              <a:buNone/>
              <a:defRPr sz="3200">
                <a:solidFill>
                  <a:srgbClr val="FF0000"/>
                </a:solidFill>
              </a:defRPr>
            </a:lvl5pPr>
          </a:lstStyle>
          <a:p>
            <a:pPr lvl="0"/>
            <a:r>
              <a:rPr lang="es-ES" dirty="0"/>
              <a:t>Clic para editar el título</a:t>
            </a:r>
          </a:p>
        </p:txBody>
      </p:sp>
      <p:sp>
        <p:nvSpPr>
          <p:cNvPr id="5" name="Text Placeholder 2">
            <a:extLst>
              <a:ext uri="{FF2B5EF4-FFF2-40B4-BE49-F238E27FC236}">
                <a16:creationId xmlns:a16="http://schemas.microsoft.com/office/drawing/2014/main" id="{4C04B1C7-E8FC-4FB8-AFA5-8A56F22D39FA}"/>
              </a:ext>
            </a:extLst>
          </p:cNvPr>
          <p:cNvSpPr>
            <a:spLocks noGrp="1"/>
          </p:cNvSpPr>
          <p:nvPr>
            <p:ph type="body" idx="13"/>
          </p:nvPr>
        </p:nvSpPr>
        <p:spPr>
          <a:xfrm>
            <a:off x="653141" y="740515"/>
            <a:ext cx="10833365" cy="276627"/>
          </a:xfrm>
          <a:prstGeom prst="rect">
            <a:avLst/>
          </a:prstGeom>
        </p:spPr>
        <p:txBody>
          <a:bodyPr anchor="t" anchorCtr="0">
            <a:normAutofit/>
          </a:bodyPr>
          <a:lstStyle>
            <a:lvl1pPr marL="0" indent="0">
              <a:buFontTx/>
              <a:buNone/>
              <a:defRPr lang="es-ES" sz="1200" i="1" kern="1200" dirty="0" smtClean="0">
                <a:solidFill>
                  <a:schemeClr val="tx1">
                    <a:lumMod val="75000"/>
                    <a:lumOff val="25000"/>
                  </a:schemeClr>
                </a:solidFill>
                <a:latin typeface="Arial" panose="020B0604020202020204" pitchFamily="34" charset="0"/>
                <a:ea typeface="+mn-ea"/>
                <a:cs typeface="Arial" panose="020B0604020202020204" pitchFamily="34" charset="0"/>
              </a:defRPr>
            </a:lvl1pPr>
          </a:lstStyle>
          <a:p>
            <a:pPr marL="182563" lvl="0" indent="-182563">
              <a:lnSpc>
                <a:spcPct val="100000"/>
              </a:lnSpc>
              <a:spcBef>
                <a:spcPts val="1800"/>
              </a:spcBef>
              <a:buClr>
                <a:srgbClr val="FF0000"/>
              </a:buClr>
            </a:pPr>
            <a:r>
              <a:rPr lang="es-ES" dirty="0"/>
              <a:t>Clic para modificar el </a:t>
            </a:r>
            <a:r>
              <a:rPr lang="es-ES" dirty="0" err="1"/>
              <a:t>subt</a:t>
            </a:r>
            <a:r>
              <a:rPr lang="es-ES_tradnl" dirty="0" err="1"/>
              <a:t>ítulo</a:t>
            </a:r>
            <a:endParaRPr lang="es-ES" dirty="0"/>
          </a:p>
        </p:txBody>
      </p:sp>
      <p:sp>
        <p:nvSpPr>
          <p:cNvPr id="12" name="Rectángulo 11">
            <a:extLst>
              <a:ext uri="{FF2B5EF4-FFF2-40B4-BE49-F238E27FC236}">
                <a16:creationId xmlns:a16="http://schemas.microsoft.com/office/drawing/2014/main" id="{9A1ACFD4-FAD7-43E3-A361-DBED1656301E}"/>
              </a:ext>
            </a:extLst>
          </p:cNvPr>
          <p:cNvSpPr/>
          <p:nvPr userDrawn="1"/>
        </p:nvSpPr>
        <p:spPr>
          <a:xfrm>
            <a:off x="0" y="6564052"/>
            <a:ext cx="12192000" cy="293948"/>
          </a:xfrm>
          <a:prstGeom prst="rect">
            <a:avLst/>
          </a:prstGeom>
          <a:solidFill>
            <a:srgbClr val="EB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prstClr val="white"/>
              </a:solidFill>
              <a:effectLst/>
              <a:uLnTx/>
              <a:uFillTx/>
              <a:latin typeface="Arial"/>
              <a:ea typeface="+mn-ea"/>
              <a:cs typeface="+mn-cs"/>
            </a:endParaRPr>
          </a:p>
        </p:txBody>
      </p:sp>
      <p:sp>
        <p:nvSpPr>
          <p:cNvPr id="13" name="Rectángulo 12">
            <a:extLst>
              <a:ext uri="{FF2B5EF4-FFF2-40B4-BE49-F238E27FC236}">
                <a16:creationId xmlns:a16="http://schemas.microsoft.com/office/drawing/2014/main" id="{9CEC8621-9090-48FF-8CA6-33CA4FA03599}"/>
              </a:ext>
            </a:extLst>
          </p:cNvPr>
          <p:cNvSpPr/>
          <p:nvPr userDrawn="1"/>
        </p:nvSpPr>
        <p:spPr>
          <a:xfrm>
            <a:off x="9605554" y="6228355"/>
            <a:ext cx="2586446" cy="354452"/>
          </a:xfrm>
          <a:prstGeom prst="rect">
            <a:avLst/>
          </a:prstGeom>
          <a:solidFill>
            <a:srgbClr val="EB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prstClr val="white"/>
              </a:solidFill>
              <a:effectLst/>
              <a:uLnTx/>
              <a:uFillTx/>
              <a:latin typeface="Arial"/>
              <a:ea typeface="+mn-ea"/>
              <a:cs typeface="+mn-cs"/>
            </a:endParaRPr>
          </a:p>
        </p:txBody>
      </p:sp>
      <p:sp>
        <p:nvSpPr>
          <p:cNvPr id="14" name="Marcador de número de diapositiva 21">
            <a:extLst>
              <a:ext uri="{FF2B5EF4-FFF2-40B4-BE49-F238E27FC236}">
                <a16:creationId xmlns:a16="http://schemas.microsoft.com/office/drawing/2014/main" id="{9501E68B-BF38-4BC4-9FE8-A32FB22284AA}"/>
              </a:ext>
            </a:extLst>
          </p:cNvPr>
          <p:cNvSpPr txBox="1">
            <a:spLocks/>
          </p:cNvSpPr>
          <p:nvPr userDrawn="1"/>
        </p:nvSpPr>
        <p:spPr>
          <a:xfrm>
            <a:off x="9605553" y="6241991"/>
            <a:ext cx="637904"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bg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0D97B6-E32F-4D7D-B839-7C3B51F2640F}" type="slidenum">
              <a:rPr lang="es-ES" smtClean="0">
                <a:solidFill>
                  <a:prstClr val="white">
                    <a:lumMod val="85000"/>
                  </a:prstClr>
                </a:solidFill>
                <a:latin typeface="Arial"/>
              </a:rPr>
              <a:pPr/>
              <a:t>‹Nº›</a:t>
            </a:fld>
            <a:endParaRPr lang="es-ES">
              <a:solidFill>
                <a:prstClr val="white">
                  <a:lumMod val="85000"/>
                </a:prstClr>
              </a:solidFill>
              <a:latin typeface="Arial"/>
            </a:endParaRPr>
          </a:p>
        </p:txBody>
      </p:sp>
      <p:grpSp>
        <p:nvGrpSpPr>
          <p:cNvPr id="9" name="object 7">
            <a:extLst>
              <a:ext uri="{FF2B5EF4-FFF2-40B4-BE49-F238E27FC236}">
                <a16:creationId xmlns:a16="http://schemas.microsoft.com/office/drawing/2014/main" id="{5A9D2A12-3A17-4CD1-BB2B-7B74E56836EF}"/>
              </a:ext>
            </a:extLst>
          </p:cNvPr>
          <p:cNvGrpSpPr>
            <a:grpSpLocks noChangeAspect="1"/>
          </p:cNvGrpSpPr>
          <p:nvPr userDrawn="1"/>
        </p:nvGrpSpPr>
        <p:grpSpPr>
          <a:xfrm>
            <a:off x="717956" y="6275366"/>
            <a:ext cx="1387034" cy="180000"/>
            <a:chOff x="589034" y="4720112"/>
            <a:chExt cx="1463040" cy="189865"/>
          </a:xfrm>
        </p:grpSpPr>
        <p:sp>
          <p:nvSpPr>
            <p:cNvPr id="10" name="object 8">
              <a:extLst>
                <a:ext uri="{FF2B5EF4-FFF2-40B4-BE49-F238E27FC236}">
                  <a16:creationId xmlns:a16="http://schemas.microsoft.com/office/drawing/2014/main" id="{923B9EAD-84A6-4B7E-80D4-BFFF8ACCCB71}"/>
                </a:ext>
              </a:extLst>
            </p:cNvPr>
            <p:cNvSpPr/>
            <p:nvPr/>
          </p:nvSpPr>
          <p:spPr>
            <a:xfrm>
              <a:off x="589034" y="4720112"/>
              <a:ext cx="1082040" cy="189865"/>
            </a:xfrm>
            <a:custGeom>
              <a:avLst/>
              <a:gdLst/>
              <a:ahLst/>
              <a:cxnLst/>
              <a:rect l="l" t="t" r="r" b="b"/>
              <a:pathLst>
                <a:path w="1082039" h="189864">
                  <a:moveTo>
                    <a:pt x="56451" y="86791"/>
                  </a:moveTo>
                  <a:lnTo>
                    <a:pt x="33539" y="95064"/>
                  </a:lnTo>
                  <a:lnTo>
                    <a:pt x="15700" y="106364"/>
                  </a:lnTo>
                  <a:lnTo>
                    <a:pt x="4123" y="120047"/>
                  </a:lnTo>
                  <a:lnTo>
                    <a:pt x="0" y="135470"/>
                  </a:lnTo>
                  <a:lnTo>
                    <a:pt x="7830" y="156495"/>
                  </a:lnTo>
                  <a:lnTo>
                    <a:pt x="29184" y="173664"/>
                  </a:lnTo>
                  <a:lnTo>
                    <a:pt x="60854" y="185239"/>
                  </a:lnTo>
                  <a:lnTo>
                    <a:pt x="99631" y="189483"/>
                  </a:lnTo>
                  <a:lnTo>
                    <a:pt x="138414" y="185239"/>
                  </a:lnTo>
                  <a:lnTo>
                    <a:pt x="160019" y="177342"/>
                  </a:lnTo>
                  <a:lnTo>
                    <a:pt x="98323" y="177342"/>
                  </a:lnTo>
                  <a:lnTo>
                    <a:pt x="97421" y="172808"/>
                  </a:lnTo>
                  <a:lnTo>
                    <a:pt x="95770" y="168401"/>
                  </a:lnTo>
                  <a:lnTo>
                    <a:pt x="58013" y="103022"/>
                  </a:lnTo>
                  <a:lnTo>
                    <a:pt x="56095" y="94868"/>
                  </a:lnTo>
                  <a:lnTo>
                    <a:pt x="56451" y="86791"/>
                  </a:lnTo>
                  <a:close/>
                </a:path>
                <a:path w="1082039" h="189864">
                  <a:moveTo>
                    <a:pt x="75984" y="43205"/>
                  </a:moveTo>
                  <a:lnTo>
                    <a:pt x="74675" y="45465"/>
                  </a:lnTo>
                  <a:lnTo>
                    <a:pt x="70342" y="55932"/>
                  </a:lnTo>
                  <a:lnTo>
                    <a:pt x="68884" y="66984"/>
                  </a:lnTo>
                  <a:lnTo>
                    <a:pt x="70304" y="78043"/>
                  </a:lnTo>
                  <a:lnTo>
                    <a:pt x="74599" y="88531"/>
                  </a:lnTo>
                  <a:lnTo>
                    <a:pt x="99631" y="131876"/>
                  </a:lnTo>
                  <a:lnTo>
                    <a:pt x="103974" y="142388"/>
                  </a:lnTo>
                  <a:lnTo>
                    <a:pt x="105422" y="153479"/>
                  </a:lnTo>
                  <a:lnTo>
                    <a:pt x="103974" y="164570"/>
                  </a:lnTo>
                  <a:lnTo>
                    <a:pt x="99631" y="175082"/>
                  </a:lnTo>
                  <a:lnTo>
                    <a:pt x="98323" y="177342"/>
                  </a:lnTo>
                  <a:lnTo>
                    <a:pt x="160019" y="177342"/>
                  </a:lnTo>
                  <a:lnTo>
                    <a:pt x="170083" y="173664"/>
                  </a:lnTo>
                  <a:lnTo>
                    <a:pt x="191434" y="156495"/>
                  </a:lnTo>
                  <a:lnTo>
                    <a:pt x="199262" y="135470"/>
                  </a:lnTo>
                  <a:lnTo>
                    <a:pt x="198906" y="134137"/>
                  </a:lnTo>
                  <a:lnTo>
                    <a:pt x="123278" y="134137"/>
                  </a:lnTo>
                  <a:lnTo>
                    <a:pt x="122377" y="129616"/>
                  </a:lnTo>
                  <a:lnTo>
                    <a:pt x="120726" y="125196"/>
                  </a:lnTo>
                  <a:lnTo>
                    <a:pt x="78536" y="52133"/>
                  </a:lnTo>
                  <a:lnTo>
                    <a:pt x="76898" y="47726"/>
                  </a:lnTo>
                  <a:lnTo>
                    <a:pt x="75984" y="43205"/>
                  </a:lnTo>
                  <a:close/>
                </a:path>
                <a:path w="1082039" h="189864">
                  <a:moveTo>
                    <a:pt x="100939" y="0"/>
                  </a:moveTo>
                  <a:lnTo>
                    <a:pt x="99631" y="2247"/>
                  </a:lnTo>
                  <a:lnTo>
                    <a:pt x="95288" y="12761"/>
                  </a:lnTo>
                  <a:lnTo>
                    <a:pt x="93840" y="23856"/>
                  </a:lnTo>
                  <a:lnTo>
                    <a:pt x="95288" y="34951"/>
                  </a:lnTo>
                  <a:lnTo>
                    <a:pt x="99631" y="45465"/>
                  </a:lnTo>
                  <a:lnTo>
                    <a:pt x="124586" y="88671"/>
                  </a:lnTo>
                  <a:lnTo>
                    <a:pt x="128930" y="99183"/>
                  </a:lnTo>
                  <a:lnTo>
                    <a:pt x="130378" y="110274"/>
                  </a:lnTo>
                  <a:lnTo>
                    <a:pt x="128930" y="121364"/>
                  </a:lnTo>
                  <a:lnTo>
                    <a:pt x="124586" y="131876"/>
                  </a:lnTo>
                  <a:lnTo>
                    <a:pt x="123278" y="134137"/>
                  </a:lnTo>
                  <a:lnTo>
                    <a:pt x="198906" y="134137"/>
                  </a:lnTo>
                  <a:lnTo>
                    <a:pt x="195139" y="120047"/>
                  </a:lnTo>
                  <a:lnTo>
                    <a:pt x="183562" y="106364"/>
                  </a:lnTo>
                  <a:lnTo>
                    <a:pt x="165723" y="95064"/>
                  </a:lnTo>
                  <a:lnTo>
                    <a:pt x="142811" y="86791"/>
                  </a:lnTo>
                  <a:lnTo>
                    <a:pt x="142519" y="79959"/>
                  </a:lnTo>
                  <a:lnTo>
                    <a:pt x="140601" y="73190"/>
                  </a:lnTo>
                  <a:lnTo>
                    <a:pt x="103492" y="8940"/>
                  </a:lnTo>
                  <a:lnTo>
                    <a:pt x="101853" y="4521"/>
                  </a:lnTo>
                  <a:lnTo>
                    <a:pt x="100939" y="0"/>
                  </a:lnTo>
                  <a:close/>
                </a:path>
                <a:path w="1082039" h="189864">
                  <a:moveTo>
                    <a:pt x="240436" y="160121"/>
                  </a:moveTo>
                  <a:lnTo>
                    <a:pt x="238366" y="166103"/>
                  </a:lnTo>
                  <a:lnTo>
                    <a:pt x="237248" y="171348"/>
                  </a:lnTo>
                  <a:lnTo>
                    <a:pt x="236867" y="179019"/>
                  </a:lnTo>
                  <a:lnTo>
                    <a:pt x="245130" y="182180"/>
                  </a:lnTo>
                  <a:lnTo>
                    <a:pt x="254231" y="184392"/>
                  </a:lnTo>
                  <a:lnTo>
                    <a:pt x="264242" y="185693"/>
                  </a:lnTo>
                  <a:lnTo>
                    <a:pt x="275234" y="186118"/>
                  </a:lnTo>
                  <a:lnTo>
                    <a:pt x="296170" y="183474"/>
                  </a:lnTo>
                  <a:lnTo>
                    <a:pt x="311211" y="176044"/>
                  </a:lnTo>
                  <a:lnTo>
                    <a:pt x="318046" y="167411"/>
                  </a:lnTo>
                  <a:lnTo>
                    <a:pt x="274675" y="167411"/>
                  </a:lnTo>
                  <a:lnTo>
                    <a:pt x="266459" y="166956"/>
                  </a:lnTo>
                  <a:lnTo>
                    <a:pt x="257627" y="165590"/>
                  </a:lnTo>
                  <a:lnTo>
                    <a:pt x="248759" y="163312"/>
                  </a:lnTo>
                  <a:lnTo>
                    <a:pt x="240436" y="160121"/>
                  </a:lnTo>
                  <a:close/>
                </a:path>
                <a:path w="1082039" h="189864">
                  <a:moveTo>
                    <a:pt x="283095" y="50685"/>
                  </a:moveTo>
                  <a:lnTo>
                    <a:pt x="263260" y="53152"/>
                  </a:lnTo>
                  <a:lnTo>
                    <a:pt x="249178" y="60178"/>
                  </a:lnTo>
                  <a:lnTo>
                    <a:pt x="240781" y="71206"/>
                  </a:lnTo>
                  <a:lnTo>
                    <a:pt x="237997" y="85674"/>
                  </a:lnTo>
                  <a:lnTo>
                    <a:pt x="240144" y="98803"/>
                  </a:lnTo>
                  <a:lnTo>
                    <a:pt x="246184" y="108932"/>
                  </a:lnTo>
                  <a:lnTo>
                    <a:pt x="255523" y="116783"/>
                  </a:lnTo>
                  <a:lnTo>
                    <a:pt x="267563" y="123075"/>
                  </a:lnTo>
                  <a:lnTo>
                    <a:pt x="277101" y="127203"/>
                  </a:lnTo>
                  <a:lnTo>
                    <a:pt x="288388" y="132589"/>
                  </a:lnTo>
                  <a:lnTo>
                    <a:pt x="296059" y="137788"/>
                  </a:lnTo>
                  <a:lnTo>
                    <a:pt x="300429" y="143587"/>
                  </a:lnTo>
                  <a:lnTo>
                    <a:pt x="301815" y="150774"/>
                  </a:lnTo>
                  <a:lnTo>
                    <a:pt x="300021" y="158024"/>
                  </a:lnTo>
                  <a:lnTo>
                    <a:pt x="294770" y="163226"/>
                  </a:lnTo>
                  <a:lnTo>
                    <a:pt x="286256" y="166362"/>
                  </a:lnTo>
                  <a:lnTo>
                    <a:pt x="274675" y="167411"/>
                  </a:lnTo>
                  <a:lnTo>
                    <a:pt x="318046" y="167411"/>
                  </a:lnTo>
                  <a:lnTo>
                    <a:pt x="320288" y="164580"/>
                  </a:lnTo>
                  <a:lnTo>
                    <a:pt x="323329" y="149834"/>
                  </a:lnTo>
                  <a:lnTo>
                    <a:pt x="321408" y="137517"/>
                  </a:lnTo>
                  <a:lnTo>
                    <a:pt x="315399" y="127358"/>
                  </a:lnTo>
                  <a:lnTo>
                    <a:pt x="304935" y="118709"/>
                  </a:lnTo>
                  <a:lnTo>
                    <a:pt x="289648" y="110921"/>
                  </a:lnTo>
                  <a:lnTo>
                    <a:pt x="279539" y="106629"/>
                  </a:lnTo>
                  <a:lnTo>
                    <a:pt x="270828" y="102353"/>
                  </a:lnTo>
                  <a:lnTo>
                    <a:pt x="264431" y="97689"/>
                  </a:lnTo>
                  <a:lnTo>
                    <a:pt x="260489" y="92257"/>
                  </a:lnTo>
                  <a:lnTo>
                    <a:pt x="259143" y="85674"/>
                  </a:lnTo>
                  <a:lnTo>
                    <a:pt x="260568" y="78945"/>
                  </a:lnTo>
                  <a:lnTo>
                    <a:pt x="264923" y="73813"/>
                  </a:lnTo>
                  <a:lnTo>
                    <a:pt x="272329" y="70541"/>
                  </a:lnTo>
                  <a:lnTo>
                    <a:pt x="282905" y="69392"/>
                  </a:lnTo>
                  <a:lnTo>
                    <a:pt x="315467" y="69392"/>
                  </a:lnTo>
                  <a:lnTo>
                    <a:pt x="316776" y="63588"/>
                  </a:lnTo>
                  <a:lnTo>
                    <a:pt x="317347" y="56108"/>
                  </a:lnTo>
                  <a:lnTo>
                    <a:pt x="309206" y="53686"/>
                  </a:lnTo>
                  <a:lnTo>
                    <a:pt x="300783" y="51996"/>
                  </a:lnTo>
                  <a:lnTo>
                    <a:pt x="292080" y="51007"/>
                  </a:lnTo>
                  <a:lnTo>
                    <a:pt x="283095" y="50685"/>
                  </a:lnTo>
                  <a:close/>
                </a:path>
                <a:path w="1082039" h="189864">
                  <a:moveTo>
                    <a:pt x="315467" y="69392"/>
                  </a:moveTo>
                  <a:lnTo>
                    <a:pt x="282905" y="69392"/>
                  </a:lnTo>
                  <a:lnTo>
                    <a:pt x="289912" y="69715"/>
                  </a:lnTo>
                  <a:lnTo>
                    <a:pt x="297691" y="70704"/>
                  </a:lnTo>
                  <a:lnTo>
                    <a:pt x="305750" y="72393"/>
                  </a:lnTo>
                  <a:lnTo>
                    <a:pt x="313601" y="74815"/>
                  </a:lnTo>
                  <a:lnTo>
                    <a:pt x="315467" y="69392"/>
                  </a:lnTo>
                  <a:close/>
                </a:path>
                <a:path w="1082039" h="189864">
                  <a:moveTo>
                    <a:pt x="388467" y="84366"/>
                  </a:moveTo>
                  <a:lnTo>
                    <a:pt x="365697" y="87801"/>
                  </a:lnTo>
                  <a:lnTo>
                    <a:pt x="349369" y="97829"/>
                  </a:lnTo>
                  <a:lnTo>
                    <a:pt x="339534" y="114032"/>
                  </a:lnTo>
                  <a:lnTo>
                    <a:pt x="336245" y="135991"/>
                  </a:lnTo>
                  <a:lnTo>
                    <a:pt x="339204" y="156962"/>
                  </a:lnTo>
                  <a:lnTo>
                    <a:pt x="347568" y="172462"/>
                  </a:lnTo>
                  <a:lnTo>
                    <a:pt x="360564" y="182072"/>
                  </a:lnTo>
                  <a:lnTo>
                    <a:pt x="377418" y="185369"/>
                  </a:lnTo>
                  <a:lnTo>
                    <a:pt x="386333" y="184423"/>
                  </a:lnTo>
                  <a:lnTo>
                    <a:pt x="393561" y="181724"/>
                  </a:lnTo>
                  <a:lnTo>
                    <a:pt x="399315" y="177482"/>
                  </a:lnTo>
                  <a:lnTo>
                    <a:pt x="403809" y="171907"/>
                  </a:lnTo>
                  <a:lnTo>
                    <a:pt x="423824" y="171907"/>
                  </a:lnTo>
                  <a:lnTo>
                    <a:pt x="423824" y="168541"/>
                  </a:lnTo>
                  <a:lnTo>
                    <a:pt x="383222" y="168541"/>
                  </a:lnTo>
                  <a:lnTo>
                    <a:pt x="371421" y="166138"/>
                  </a:lnTo>
                  <a:lnTo>
                    <a:pt x="363340" y="159419"/>
                  </a:lnTo>
                  <a:lnTo>
                    <a:pt x="358698" y="149124"/>
                  </a:lnTo>
                  <a:lnTo>
                    <a:pt x="357212" y="135991"/>
                  </a:lnTo>
                  <a:lnTo>
                    <a:pt x="359096" y="121831"/>
                  </a:lnTo>
                  <a:lnTo>
                    <a:pt x="364839" y="111109"/>
                  </a:lnTo>
                  <a:lnTo>
                    <a:pt x="374582" y="104316"/>
                  </a:lnTo>
                  <a:lnTo>
                    <a:pt x="388467" y="101942"/>
                  </a:lnTo>
                  <a:lnTo>
                    <a:pt x="423824" y="101942"/>
                  </a:lnTo>
                  <a:lnTo>
                    <a:pt x="423824" y="89598"/>
                  </a:lnTo>
                  <a:lnTo>
                    <a:pt x="415617" y="87200"/>
                  </a:lnTo>
                  <a:lnTo>
                    <a:pt x="407127" y="85577"/>
                  </a:lnTo>
                  <a:lnTo>
                    <a:pt x="398146" y="84656"/>
                  </a:lnTo>
                  <a:lnTo>
                    <a:pt x="388467" y="84366"/>
                  </a:lnTo>
                  <a:close/>
                </a:path>
                <a:path w="1082039" h="189864">
                  <a:moveTo>
                    <a:pt x="423824" y="171907"/>
                  </a:moveTo>
                  <a:lnTo>
                    <a:pt x="403809" y="171907"/>
                  </a:lnTo>
                  <a:lnTo>
                    <a:pt x="404926" y="183121"/>
                  </a:lnTo>
                  <a:lnTo>
                    <a:pt x="423824" y="183121"/>
                  </a:lnTo>
                  <a:lnTo>
                    <a:pt x="423824" y="171907"/>
                  </a:lnTo>
                  <a:close/>
                </a:path>
                <a:path w="1082039" h="189864">
                  <a:moveTo>
                    <a:pt x="423824" y="101942"/>
                  </a:moveTo>
                  <a:lnTo>
                    <a:pt x="394258" y="101942"/>
                  </a:lnTo>
                  <a:lnTo>
                    <a:pt x="398945" y="102323"/>
                  </a:lnTo>
                  <a:lnTo>
                    <a:pt x="403250" y="103060"/>
                  </a:lnTo>
                  <a:lnTo>
                    <a:pt x="403250" y="161797"/>
                  </a:lnTo>
                  <a:lnTo>
                    <a:pt x="397814" y="165912"/>
                  </a:lnTo>
                  <a:lnTo>
                    <a:pt x="391261" y="168541"/>
                  </a:lnTo>
                  <a:lnTo>
                    <a:pt x="423824" y="168541"/>
                  </a:lnTo>
                  <a:lnTo>
                    <a:pt x="423824" y="101942"/>
                  </a:lnTo>
                  <a:close/>
                </a:path>
                <a:path w="1082039" h="189864">
                  <a:moveTo>
                    <a:pt x="483717" y="84366"/>
                  </a:moveTo>
                  <a:lnTo>
                    <a:pt x="475526" y="84737"/>
                  </a:lnTo>
                  <a:lnTo>
                    <a:pt x="466194" y="85791"/>
                  </a:lnTo>
                  <a:lnTo>
                    <a:pt x="456267" y="87441"/>
                  </a:lnTo>
                  <a:lnTo>
                    <a:pt x="446290" y="89598"/>
                  </a:lnTo>
                  <a:lnTo>
                    <a:pt x="446290" y="183121"/>
                  </a:lnTo>
                  <a:lnTo>
                    <a:pt x="466877" y="183121"/>
                  </a:lnTo>
                  <a:lnTo>
                    <a:pt x="466877" y="103441"/>
                  </a:lnTo>
                  <a:lnTo>
                    <a:pt x="472490" y="102501"/>
                  </a:lnTo>
                  <a:lnTo>
                    <a:pt x="478294" y="101942"/>
                  </a:lnTo>
                  <a:lnTo>
                    <a:pt x="524807" y="101942"/>
                  </a:lnTo>
                  <a:lnTo>
                    <a:pt x="519368" y="93830"/>
                  </a:lnTo>
                  <a:lnTo>
                    <a:pt x="505348" y="86793"/>
                  </a:lnTo>
                  <a:lnTo>
                    <a:pt x="483717" y="84366"/>
                  </a:lnTo>
                  <a:close/>
                </a:path>
                <a:path w="1082039" h="189864">
                  <a:moveTo>
                    <a:pt x="524807" y="101942"/>
                  </a:moveTo>
                  <a:lnTo>
                    <a:pt x="483158" y="101942"/>
                  </a:lnTo>
                  <a:lnTo>
                    <a:pt x="495820" y="103285"/>
                  </a:lnTo>
                  <a:lnTo>
                    <a:pt x="503604" y="107346"/>
                  </a:lnTo>
                  <a:lnTo>
                    <a:pt x="507527" y="114180"/>
                  </a:lnTo>
                  <a:lnTo>
                    <a:pt x="508609" y="123837"/>
                  </a:lnTo>
                  <a:lnTo>
                    <a:pt x="508609" y="183121"/>
                  </a:lnTo>
                  <a:lnTo>
                    <a:pt x="529196" y="183121"/>
                  </a:lnTo>
                  <a:lnTo>
                    <a:pt x="529196" y="120268"/>
                  </a:lnTo>
                  <a:lnTo>
                    <a:pt x="526931" y="105111"/>
                  </a:lnTo>
                  <a:lnTo>
                    <a:pt x="524807" y="101942"/>
                  </a:lnTo>
                  <a:close/>
                </a:path>
                <a:path w="1082039" h="189864">
                  <a:moveTo>
                    <a:pt x="570369" y="52184"/>
                  </a:moveTo>
                  <a:lnTo>
                    <a:pt x="564007" y="52184"/>
                  </a:lnTo>
                  <a:lnTo>
                    <a:pt x="556145" y="53124"/>
                  </a:lnTo>
                  <a:lnTo>
                    <a:pt x="549783" y="55181"/>
                  </a:lnTo>
                  <a:lnTo>
                    <a:pt x="549783" y="153390"/>
                  </a:lnTo>
                  <a:lnTo>
                    <a:pt x="552084" y="168015"/>
                  </a:lnTo>
                  <a:lnTo>
                    <a:pt x="558649" y="177938"/>
                  </a:lnTo>
                  <a:lnTo>
                    <a:pt x="568969" y="183581"/>
                  </a:lnTo>
                  <a:lnTo>
                    <a:pt x="582536" y="185369"/>
                  </a:lnTo>
                  <a:lnTo>
                    <a:pt x="588340" y="185369"/>
                  </a:lnTo>
                  <a:lnTo>
                    <a:pt x="602087" y="167792"/>
                  </a:lnTo>
                  <a:lnTo>
                    <a:pt x="576351" y="167792"/>
                  </a:lnTo>
                  <a:lnTo>
                    <a:pt x="570369" y="163118"/>
                  </a:lnTo>
                  <a:lnTo>
                    <a:pt x="570369" y="105117"/>
                  </a:lnTo>
                  <a:lnTo>
                    <a:pt x="601065" y="105117"/>
                  </a:lnTo>
                  <a:lnTo>
                    <a:pt x="601992" y="99707"/>
                  </a:lnTo>
                  <a:lnTo>
                    <a:pt x="602551" y="93903"/>
                  </a:lnTo>
                  <a:lnTo>
                    <a:pt x="602932" y="87541"/>
                  </a:lnTo>
                  <a:lnTo>
                    <a:pt x="570369" y="87541"/>
                  </a:lnTo>
                  <a:lnTo>
                    <a:pt x="570369" y="52184"/>
                  </a:lnTo>
                  <a:close/>
                </a:path>
                <a:path w="1082039" h="189864">
                  <a:moveTo>
                    <a:pt x="602373" y="164985"/>
                  </a:moveTo>
                  <a:lnTo>
                    <a:pt x="597877" y="166674"/>
                  </a:lnTo>
                  <a:lnTo>
                    <a:pt x="592264" y="167792"/>
                  </a:lnTo>
                  <a:lnTo>
                    <a:pt x="602087" y="167792"/>
                  </a:lnTo>
                  <a:lnTo>
                    <a:pt x="602373" y="164985"/>
                  </a:lnTo>
                  <a:close/>
                </a:path>
                <a:path w="1082039" h="189864">
                  <a:moveTo>
                    <a:pt x="661327" y="84366"/>
                  </a:moveTo>
                  <a:lnTo>
                    <a:pt x="638563" y="87801"/>
                  </a:lnTo>
                  <a:lnTo>
                    <a:pt x="622239" y="97829"/>
                  </a:lnTo>
                  <a:lnTo>
                    <a:pt x="612406" y="114032"/>
                  </a:lnTo>
                  <a:lnTo>
                    <a:pt x="609117" y="135991"/>
                  </a:lnTo>
                  <a:lnTo>
                    <a:pt x="612075" y="156962"/>
                  </a:lnTo>
                  <a:lnTo>
                    <a:pt x="620434" y="172462"/>
                  </a:lnTo>
                  <a:lnTo>
                    <a:pt x="633425" y="182072"/>
                  </a:lnTo>
                  <a:lnTo>
                    <a:pt x="650278" y="185369"/>
                  </a:lnTo>
                  <a:lnTo>
                    <a:pt x="659193" y="184423"/>
                  </a:lnTo>
                  <a:lnTo>
                    <a:pt x="666421" y="181724"/>
                  </a:lnTo>
                  <a:lnTo>
                    <a:pt x="672175" y="177482"/>
                  </a:lnTo>
                  <a:lnTo>
                    <a:pt x="676668" y="171907"/>
                  </a:lnTo>
                  <a:lnTo>
                    <a:pt x="696696" y="171907"/>
                  </a:lnTo>
                  <a:lnTo>
                    <a:pt x="696696" y="168541"/>
                  </a:lnTo>
                  <a:lnTo>
                    <a:pt x="656082" y="168541"/>
                  </a:lnTo>
                  <a:lnTo>
                    <a:pt x="644281" y="166138"/>
                  </a:lnTo>
                  <a:lnTo>
                    <a:pt x="636200" y="159419"/>
                  </a:lnTo>
                  <a:lnTo>
                    <a:pt x="631557" y="149124"/>
                  </a:lnTo>
                  <a:lnTo>
                    <a:pt x="630072" y="135991"/>
                  </a:lnTo>
                  <a:lnTo>
                    <a:pt x="631955" y="121831"/>
                  </a:lnTo>
                  <a:lnTo>
                    <a:pt x="637698" y="111109"/>
                  </a:lnTo>
                  <a:lnTo>
                    <a:pt x="647442" y="104316"/>
                  </a:lnTo>
                  <a:lnTo>
                    <a:pt x="661327" y="101942"/>
                  </a:lnTo>
                  <a:lnTo>
                    <a:pt x="696696" y="101942"/>
                  </a:lnTo>
                  <a:lnTo>
                    <a:pt x="696696" y="89598"/>
                  </a:lnTo>
                  <a:lnTo>
                    <a:pt x="688482" y="87200"/>
                  </a:lnTo>
                  <a:lnTo>
                    <a:pt x="679988" y="85577"/>
                  </a:lnTo>
                  <a:lnTo>
                    <a:pt x="671005" y="84656"/>
                  </a:lnTo>
                  <a:lnTo>
                    <a:pt x="661327" y="84366"/>
                  </a:lnTo>
                  <a:close/>
                </a:path>
                <a:path w="1082039" h="189864">
                  <a:moveTo>
                    <a:pt x="696696" y="171907"/>
                  </a:moveTo>
                  <a:lnTo>
                    <a:pt x="676668" y="171907"/>
                  </a:lnTo>
                  <a:lnTo>
                    <a:pt x="677786" y="183121"/>
                  </a:lnTo>
                  <a:lnTo>
                    <a:pt x="696696" y="183121"/>
                  </a:lnTo>
                  <a:lnTo>
                    <a:pt x="696696" y="171907"/>
                  </a:lnTo>
                  <a:close/>
                </a:path>
                <a:path w="1082039" h="189864">
                  <a:moveTo>
                    <a:pt x="696696" y="101942"/>
                  </a:moveTo>
                  <a:lnTo>
                    <a:pt x="667118" y="101942"/>
                  </a:lnTo>
                  <a:lnTo>
                    <a:pt x="671804" y="102323"/>
                  </a:lnTo>
                  <a:lnTo>
                    <a:pt x="676109" y="103060"/>
                  </a:lnTo>
                  <a:lnTo>
                    <a:pt x="676109" y="161797"/>
                  </a:lnTo>
                  <a:lnTo>
                    <a:pt x="670674" y="165912"/>
                  </a:lnTo>
                  <a:lnTo>
                    <a:pt x="664133" y="168541"/>
                  </a:lnTo>
                  <a:lnTo>
                    <a:pt x="696696" y="168541"/>
                  </a:lnTo>
                  <a:lnTo>
                    <a:pt x="696696" y="101942"/>
                  </a:lnTo>
                  <a:close/>
                </a:path>
                <a:path w="1082039" h="189864">
                  <a:moveTo>
                    <a:pt x="756577" y="84366"/>
                  </a:moveTo>
                  <a:lnTo>
                    <a:pt x="748387" y="84737"/>
                  </a:lnTo>
                  <a:lnTo>
                    <a:pt x="739059" y="85791"/>
                  </a:lnTo>
                  <a:lnTo>
                    <a:pt x="729132" y="87441"/>
                  </a:lnTo>
                  <a:lnTo>
                    <a:pt x="719150" y="89598"/>
                  </a:lnTo>
                  <a:lnTo>
                    <a:pt x="719150" y="183121"/>
                  </a:lnTo>
                  <a:lnTo>
                    <a:pt x="739736" y="183121"/>
                  </a:lnTo>
                  <a:lnTo>
                    <a:pt x="739736" y="103441"/>
                  </a:lnTo>
                  <a:lnTo>
                    <a:pt x="745350" y="102501"/>
                  </a:lnTo>
                  <a:lnTo>
                    <a:pt x="751154" y="101942"/>
                  </a:lnTo>
                  <a:lnTo>
                    <a:pt x="797669" y="101942"/>
                  </a:lnTo>
                  <a:lnTo>
                    <a:pt x="792232" y="93830"/>
                  </a:lnTo>
                  <a:lnTo>
                    <a:pt x="778213" y="86793"/>
                  </a:lnTo>
                  <a:lnTo>
                    <a:pt x="756577" y="84366"/>
                  </a:lnTo>
                  <a:close/>
                </a:path>
                <a:path w="1082039" h="189864">
                  <a:moveTo>
                    <a:pt x="797669" y="101942"/>
                  </a:moveTo>
                  <a:lnTo>
                    <a:pt x="756018" y="101942"/>
                  </a:lnTo>
                  <a:lnTo>
                    <a:pt x="768680" y="103285"/>
                  </a:lnTo>
                  <a:lnTo>
                    <a:pt x="776463" y="107346"/>
                  </a:lnTo>
                  <a:lnTo>
                    <a:pt x="780387" y="114180"/>
                  </a:lnTo>
                  <a:lnTo>
                    <a:pt x="781469" y="123837"/>
                  </a:lnTo>
                  <a:lnTo>
                    <a:pt x="781469" y="183121"/>
                  </a:lnTo>
                  <a:lnTo>
                    <a:pt x="802055" y="183121"/>
                  </a:lnTo>
                  <a:lnTo>
                    <a:pt x="802055" y="120268"/>
                  </a:lnTo>
                  <a:lnTo>
                    <a:pt x="799793" y="105111"/>
                  </a:lnTo>
                  <a:lnTo>
                    <a:pt x="797669" y="101942"/>
                  </a:lnTo>
                  <a:close/>
                </a:path>
                <a:path w="1082039" h="189864">
                  <a:moveTo>
                    <a:pt x="876160" y="84366"/>
                  </a:moveTo>
                  <a:lnTo>
                    <a:pt x="870737" y="84366"/>
                  </a:lnTo>
                  <a:lnTo>
                    <a:pt x="847974" y="87801"/>
                  </a:lnTo>
                  <a:lnTo>
                    <a:pt x="831649" y="97829"/>
                  </a:lnTo>
                  <a:lnTo>
                    <a:pt x="821817" y="114032"/>
                  </a:lnTo>
                  <a:lnTo>
                    <a:pt x="818527" y="135991"/>
                  </a:lnTo>
                  <a:lnTo>
                    <a:pt x="821487" y="156962"/>
                  </a:lnTo>
                  <a:lnTo>
                    <a:pt x="829851" y="172462"/>
                  </a:lnTo>
                  <a:lnTo>
                    <a:pt x="842846" y="182072"/>
                  </a:lnTo>
                  <a:lnTo>
                    <a:pt x="859701" y="185369"/>
                  </a:lnTo>
                  <a:lnTo>
                    <a:pt x="868829" y="184384"/>
                  </a:lnTo>
                  <a:lnTo>
                    <a:pt x="876166" y="181559"/>
                  </a:lnTo>
                  <a:lnTo>
                    <a:pt x="881961" y="177086"/>
                  </a:lnTo>
                  <a:lnTo>
                    <a:pt x="886460" y="171157"/>
                  </a:lnTo>
                  <a:lnTo>
                    <a:pt x="906487" y="171157"/>
                  </a:lnTo>
                  <a:lnTo>
                    <a:pt x="906487" y="168541"/>
                  </a:lnTo>
                  <a:lnTo>
                    <a:pt x="865505" y="168541"/>
                  </a:lnTo>
                  <a:lnTo>
                    <a:pt x="853696" y="166138"/>
                  </a:lnTo>
                  <a:lnTo>
                    <a:pt x="845612" y="159419"/>
                  </a:lnTo>
                  <a:lnTo>
                    <a:pt x="840968" y="149124"/>
                  </a:lnTo>
                  <a:lnTo>
                    <a:pt x="839482" y="135991"/>
                  </a:lnTo>
                  <a:lnTo>
                    <a:pt x="841323" y="121675"/>
                  </a:lnTo>
                  <a:lnTo>
                    <a:pt x="846902" y="110971"/>
                  </a:lnTo>
                  <a:lnTo>
                    <a:pt x="856306" y="104264"/>
                  </a:lnTo>
                  <a:lnTo>
                    <a:pt x="869619" y="101942"/>
                  </a:lnTo>
                  <a:lnTo>
                    <a:pt x="906487" y="101942"/>
                  </a:lnTo>
                  <a:lnTo>
                    <a:pt x="906487" y="85851"/>
                  </a:lnTo>
                  <a:lnTo>
                    <a:pt x="886079" y="85851"/>
                  </a:lnTo>
                  <a:lnTo>
                    <a:pt x="881214" y="84924"/>
                  </a:lnTo>
                  <a:lnTo>
                    <a:pt x="876160" y="84366"/>
                  </a:lnTo>
                  <a:close/>
                </a:path>
                <a:path w="1082039" h="189864">
                  <a:moveTo>
                    <a:pt x="906487" y="171157"/>
                  </a:moveTo>
                  <a:lnTo>
                    <a:pt x="886460" y="171157"/>
                  </a:lnTo>
                  <a:lnTo>
                    <a:pt x="887577" y="183121"/>
                  </a:lnTo>
                  <a:lnTo>
                    <a:pt x="906487" y="183121"/>
                  </a:lnTo>
                  <a:lnTo>
                    <a:pt x="906487" y="171157"/>
                  </a:lnTo>
                  <a:close/>
                </a:path>
                <a:path w="1082039" h="189864">
                  <a:moveTo>
                    <a:pt x="906487" y="101942"/>
                  </a:moveTo>
                  <a:lnTo>
                    <a:pt x="875042" y="101942"/>
                  </a:lnTo>
                  <a:lnTo>
                    <a:pt x="880656" y="102692"/>
                  </a:lnTo>
                  <a:lnTo>
                    <a:pt x="886079" y="103809"/>
                  </a:lnTo>
                  <a:lnTo>
                    <a:pt x="886079" y="161429"/>
                  </a:lnTo>
                  <a:lnTo>
                    <a:pt x="880465" y="165734"/>
                  </a:lnTo>
                  <a:lnTo>
                    <a:pt x="873734" y="168541"/>
                  </a:lnTo>
                  <a:lnTo>
                    <a:pt x="906487" y="168541"/>
                  </a:lnTo>
                  <a:lnTo>
                    <a:pt x="906487" y="101942"/>
                  </a:lnTo>
                  <a:close/>
                </a:path>
                <a:path w="1082039" h="189864">
                  <a:moveTo>
                    <a:pt x="906487" y="52184"/>
                  </a:moveTo>
                  <a:lnTo>
                    <a:pt x="899744" y="52184"/>
                  </a:lnTo>
                  <a:lnTo>
                    <a:pt x="892441" y="52743"/>
                  </a:lnTo>
                  <a:lnTo>
                    <a:pt x="886079" y="54990"/>
                  </a:lnTo>
                  <a:lnTo>
                    <a:pt x="886079" y="85851"/>
                  </a:lnTo>
                  <a:lnTo>
                    <a:pt x="906487" y="85851"/>
                  </a:lnTo>
                  <a:lnTo>
                    <a:pt x="906487" y="52184"/>
                  </a:lnTo>
                  <a:close/>
                </a:path>
                <a:path w="1082039" h="189864">
                  <a:moveTo>
                    <a:pt x="968984" y="84366"/>
                  </a:moveTo>
                  <a:lnTo>
                    <a:pt x="948038" y="88248"/>
                  </a:lnTo>
                  <a:lnTo>
                    <a:pt x="933878" y="98880"/>
                  </a:lnTo>
                  <a:lnTo>
                    <a:pt x="925857" y="114739"/>
                  </a:lnTo>
                  <a:lnTo>
                    <a:pt x="923328" y="134302"/>
                  </a:lnTo>
                  <a:lnTo>
                    <a:pt x="926469" y="155778"/>
                  </a:lnTo>
                  <a:lnTo>
                    <a:pt x="935963" y="171832"/>
                  </a:lnTo>
                  <a:lnTo>
                    <a:pt x="951912" y="181888"/>
                  </a:lnTo>
                  <a:lnTo>
                    <a:pt x="974420" y="185369"/>
                  </a:lnTo>
                  <a:lnTo>
                    <a:pt x="982496" y="185039"/>
                  </a:lnTo>
                  <a:lnTo>
                    <a:pt x="1006895" y="167792"/>
                  </a:lnTo>
                  <a:lnTo>
                    <a:pt x="974979" y="167792"/>
                  </a:lnTo>
                  <a:lnTo>
                    <a:pt x="962815" y="166276"/>
                  </a:lnTo>
                  <a:lnTo>
                    <a:pt x="953739" y="161691"/>
                  </a:lnTo>
                  <a:lnTo>
                    <a:pt x="947609" y="153985"/>
                  </a:lnTo>
                  <a:lnTo>
                    <a:pt x="944283" y="143103"/>
                  </a:lnTo>
                  <a:lnTo>
                    <a:pt x="1009980" y="143103"/>
                  </a:lnTo>
                  <a:lnTo>
                    <a:pt x="1010716" y="137667"/>
                  </a:lnTo>
                  <a:lnTo>
                    <a:pt x="1010991" y="134302"/>
                  </a:lnTo>
                  <a:lnTo>
                    <a:pt x="1011097" y="127203"/>
                  </a:lnTo>
                  <a:lnTo>
                    <a:pt x="1010905" y="125895"/>
                  </a:lnTo>
                  <a:lnTo>
                    <a:pt x="943914" y="125895"/>
                  </a:lnTo>
                  <a:lnTo>
                    <a:pt x="946312" y="115381"/>
                  </a:lnTo>
                  <a:lnTo>
                    <a:pt x="951047" y="107767"/>
                  </a:lnTo>
                  <a:lnTo>
                    <a:pt x="958204" y="103136"/>
                  </a:lnTo>
                  <a:lnTo>
                    <a:pt x="967867" y="101574"/>
                  </a:lnTo>
                  <a:lnTo>
                    <a:pt x="1003640" y="101574"/>
                  </a:lnTo>
                  <a:lnTo>
                    <a:pt x="1001061" y="96945"/>
                  </a:lnTo>
                  <a:lnTo>
                    <a:pt x="987962" y="87744"/>
                  </a:lnTo>
                  <a:lnTo>
                    <a:pt x="968984" y="84366"/>
                  </a:lnTo>
                  <a:close/>
                </a:path>
                <a:path w="1082039" h="189864">
                  <a:moveTo>
                    <a:pt x="1007910" y="160680"/>
                  </a:moveTo>
                  <a:lnTo>
                    <a:pt x="1000003" y="163763"/>
                  </a:lnTo>
                  <a:lnTo>
                    <a:pt x="991796" y="165988"/>
                  </a:lnTo>
                  <a:lnTo>
                    <a:pt x="983414" y="167338"/>
                  </a:lnTo>
                  <a:lnTo>
                    <a:pt x="974979" y="167792"/>
                  </a:lnTo>
                  <a:lnTo>
                    <a:pt x="1006895" y="167792"/>
                  </a:lnTo>
                  <a:lnTo>
                    <a:pt x="1007176" y="165988"/>
                  </a:lnTo>
                  <a:lnTo>
                    <a:pt x="1007910" y="160680"/>
                  </a:lnTo>
                  <a:close/>
                </a:path>
                <a:path w="1082039" h="189864">
                  <a:moveTo>
                    <a:pt x="1003640" y="101574"/>
                  </a:moveTo>
                  <a:lnTo>
                    <a:pt x="967867" y="101574"/>
                  </a:lnTo>
                  <a:lnTo>
                    <a:pt x="977376" y="103217"/>
                  </a:lnTo>
                  <a:lnTo>
                    <a:pt x="984427" y="107981"/>
                  </a:lnTo>
                  <a:lnTo>
                    <a:pt x="988812" y="115622"/>
                  </a:lnTo>
                  <a:lnTo>
                    <a:pt x="990320" y="125895"/>
                  </a:lnTo>
                  <a:lnTo>
                    <a:pt x="1010905" y="125895"/>
                  </a:lnTo>
                  <a:lnTo>
                    <a:pt x="1008650" y="110565"/>
                  </a:lnTo>
                  <a:lnTo>
                    <a:pt x="1003640" y="101574"/>
                  </a:lnTo>
                  <a:close/>
                </a:path>
                <a:path w="1082039" h="189864">
                  <a:moveTo>
                    <a:pt x="1070419" y="84366"/>
                  </a:moveTo>
                  <a:lnTo>
                    <a:pt x="1064056" y="84366"/>
                  </a:lnTo>
                  <a:lnTo>
                    <a:pt x="1054906" y="84762"/>
                  </a:lnTo>
                  <a:lnTo>
                    <a:pt x="1045419" y="85858"/>
                  </a:lnTo>
                  <a:lnTo>
                    <a:pt x="1036456" y="87516"/>
                  </a:lnTo>
                  <a:lnTo>
                    <a:pt x="1028877" y="89598"/>
                  </a:lnTo>
                  <a:lnTo>
                    <a:pt x="1028877" y="183121"/>
                  </a:lnTo>
                  <a:lnTo>
                    <a:pt x="1049464" y="183121"/>
                  </a:lnTo>
                  <a:lnTo>
                    <a:pt x="1049464" y="103060"/>
                  </a:lnTo>
                  <a:lnTo>
                    <a:pt x="1054519" y="102323"/>
                  </a:lnTo>
                  <a:lnTo>
                    <a:pt x="1059573" y="101942"/>
                  </a:lnTo>
                  <a:lnTo>
                    <a:pt x="1080362" y="101942"/>
                  </a:lnTo>
                  <a:lnTo>
                    <a:pt x="1081277" y="98755"/>
                  </a:lnTo>
                  <a:lnTo>
                    <a:pt x="1082027" y="91287"/>
                  </a:lnTo>
                  <a:lnTo>
                    <a:pt x="1082027" y="85102"/>
                  </a:lnTo>
                  <a:lnTo>
                    <a:pt x="1077531" y="84543"/>
                  </a:lnTo>
                  <a:lnTo>
                    <a:pt x="1070419" y="84366"/>
                  </a:lnTo>
                  <a:close/>
                </a:path>
                <a:path w="1082039" h="189864">
                  <a:moveTo>
                    <a:pt x="1080362" y="101942"/>
                  </a:moveTo>
                  <a:lnTo>
                    <a:pt x="1070419" y="101942"/>
                  </a:lnTo>
                  <a:lnTo>
                    <a:pt x="1075296" y="102133"/>
                  </a:lnTo>
                  <a:lnTo>
                    <a:pt x="1080147" y="102692"/>
                  </a:lnTo>
                  <a:lnTo>
                    <a:pt x="1080362" y="101942"/>
                  </a:lnTo>
                  <a:close/>
                </a:path>
              </a:pathLst>
            </a:custGeom>
            <a:solidFill>
              <a:srgbClr val="EC0000"/>
            </a:solidFill>
          </p:spPr>
          <p:txBody>
            <a:bodyPr wrap="square" lIns="0" tIns="0" rIns="0" bIns="0" rtlCol="0"/>
            <a:lstStyle/>
            <a:p>
              <a:endParaRPr dirty="0"/>
            </a:p>
          </p:txBody>
        </p:sp>
        <p:sp>
          <p:nvSpPr>
            <p:cNvPr id="16" name="object 9">
              <a:extLst>
                <a:ext uri="{FF2B5EF4-FFF2-40B4-BE49-F238E27FC236}">
                  <a16:creationId xmlns:a16="http://schemas.microsoft.com/office/drawing/2014/main" id="{799400D5-01B3-4F28-9384-5E152D70EAD5}"/>
                </a:ext>
              </a:extLst>
            </p:cNvPr>
            <p:cNvSpPr/>
            <p:nvPr/>
          </p:nvSpPr>
          <p:spPr>
            <a:xfrm>
              <a:off x="1703106" y="4773246"/>
              <a:ext cx="348888" cy="134998"/>
            </a:xfrm>
            <a:prstGeom prst="rect">
              <a:avLst/>
            </a:prstGeom>
            <a:blipFill>
              <a:blip r:embed="rId2"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2723987485"/>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ierre y contacto">
    <p:spTree>
      <p:nvGrpSpPr>
        <p:cNvPr id="1" name=""/>
        <p:cNvGrpSpPr/>
        <p:nvPr/>
      </p:nvGrpSpPr>
      <p:grpSpPr>
        <a:xfrm>
          <a:off x="0" y="0"/>
          <a:ext cx="0" cy="0"/>
          <a:chOff x="0" y="0"/>
          <a:chExt cx="0" cy="0"/>
        </a:xfrm>
      </p:grpSpPr>
      <p:sp>
        <p:nvSpPr>
          <p:cNvPr id="23" name="CuadroTexto 22">
            <a:extLst>
              <a:ext uri="{FF2B5EF4-FFF2-40B4-BE49-F238E27FC236}">
                <a16:creationId xmlns:a16="http://schemas.microsoft.com/office/drawing/2014/main" id="{B163354C-97AE-4FC8-BF01-B7FCA9B2C7C0}"/>
              </a:ext>
            </a:extLst>
          </p:cNvPr>
          <p:cNvSpPr txBox="1"/>
          <p:nvPr userDrawn="1"/>
        </p:nvSpPr>
        <p:spPr>
          <a:xfrm>
            <a:off x="719288" y="1945649"/>
            <a:ext cx="3365478" cy="1169551"/>
          </a:xfrm>
          <a:prstGeom prst="rect">
            <a:avLst/>
          </a:prstGeom>
          <a:noFill/>
        </p:spPr>
        <p:txBody>
          <a:bodyPr wrap="square" rtlCol="0">
            <a:spAutoFit/>
          </a:bodyPr>
          <a:lstStyle/>
          <a:p>
            <a:r>
              <a:rPr lang="es-ES" sz="1400" dirty="0">
                <a:solidFill>
                  <a:schemeClr val="tx2"/>
                </a:solidFill>
              </a:rPr>
              <a:t>Nuestro propósito es ayudar a personas y empresas a prosperar.</a:t>
            </a:r>
          </a:p>
          <a:p>
            <a:endParaRPr lang="es-ES" sz="1400" dirty="0">
              <a:solidFill>
                <a:schemeClr val="tx2"/>
              </a:solidFill>
            </a:endParaRPr>
          </a:p>
          <a:p>
            <a:r>
              <a:rPr lang="es-ES" sz="1400" dirty="0">
                <a:solidFill>
                  <a:schemeClr val="tx2"/>
                </a:solidFill>
              </a:rPr>
              <a:t>Nuestra cultura se basa en la creencia de que todo lo que hacemos debe ser</a:t>
            </a:r>
          </a:p>
        </p:txBody>
      </p:sp>
      <p:pic>
        <p:nvPicPr>
          <p:cNvPr id="25" name="Gráfico 24">
            <a:extLst>
              <a:ext uri="{FF2B5EF4-FFF2-40B4-BE49-F238E27FC236}">
                <a16:creationId xmlns:a16="http://schemas.microsoft.com/office/drawing/2014/main" id="{B0E05CB1-1BF0-48C0-9240-26433BD0868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819150" y="3461863"/>
            <a:ext cx="2790825" cy="202298"/>
          </a:xfrm>
          <a:prstGeom prst="rect">
            <a:avLst/>
          </a:prstGeom>
        </p:spPr>
      </p:pic>
      <p:sp>
        <p:nvSpPr>
          <p:cNvPr id="28" name="CuadroTexto 27">
            <a:extLst>
              <a:ext uri="{FF2B5EF4-FFF2-40B4-BE49-F238E27FC236}">
                <a16:creationId xmlns:a16="http://schemas.microsoft.com/office/drawing/2014/main" id="{68E35268-345F-47C7-ADB2-CE92421E8EED}"/>
              </a:ext>
            </a:extLst>
          </p:cNvPr>
          <p:cNvSpPr txBox="1"/>
          <p:nvPr userDrawn="1"/>
        </p:nvSpPr>
        <p:spPr>
          <a:xfrm>
            <a:off x="721506" y="628193"/>
            <a:ext cx="3365478" cy="707886"/>
          </a:xfrm>
          <a:prstGeom prst="rect">
            <a:avLst/>
          </a:prstGeom>
          <a:noFill/>
        </p:spPr>
        <p:txBody>
          <a:bodyPr wrap="square" rtlCol="0">
            <a:spAutoFit/>
          </a:bodyPr>
          <a:lstStyle/>
          <a:p>
            <a:r>
              <a:rPr lang="es-ES" sz="4000" dirty="0">
                <a:solidFill>
                  <a:schemeClr val="accent1"/>
                </a:solidFill>
              </a:rPr>
              <a:t>Gracias.</a:t>
            </a:r>
          </a:p>
        </p:txBody>
      </p:sp>
      <p:sp>
        <p:nvSpPr>
          <p:cNvPr id="26" name="Forma libre: forma 25">
            <a:extLst>
              <a:ext uri="{FF2B5EF4-FFF2-40B4-BE49-F238E27FC236}">
                <a16:creationId xmlns:a16="http://schemas.microsoft.com/office/drawing/2014/main" id="{0BB74D91-4BBB-4BA5-8174-C7E35E5961C9}"/>
              </a:ext>
            </a:extLst>
          </p:cNvPr>
          <p:cNvSpPr/>
          <p:nvPr userDrawn="1"/>
        </p:nvSpPr>
        <p:spPr>
          <a:xfrm>
            <a:off x="0" y="5229922"/>
            <a:ext cx="12192000" cy="1628078"/>
          </a:xfrm>
          <a:custGeom>
            <a:avLst/>
            <a:gdLst>
              <a:gd name="connsiteX0" fmla="*/ 8943278 w 12192000"/>
              <a:gd name="connsiteY0" fmla="*/ 0 h 1628078"/>
              <a:gd name="connsiteX1" fmla="*/ 12192000 w 12192000"/>
              <a:gd name="connsiteY1" fmla="*/ 0 h 1628078"/>
              <a:gd name="connsiteX2" fmla="*/ 12192000 w 12192000"/>
              <a:gd name="connsiteY2" fmla="*/ 1628078 h 1628078"/>
              <a:gd name="connsiteX3" fmla="*/ 0 w 12192000"/>
              <a:gd name="connsiteY3" fmla="*/ 1628078 h 1628078"/>
              <a:gd name="connsiteX4" fmla="*/ 0 w 12192000"/>
              <a:gd name="connsiteY4" fmla="*/ 1226634 h 1628078"/>
              <a:gd name="connsiteX5" fmla="*/ 8943278 w 12192000"/>
              <a:gd name="connsiteY5" fmla="*/ 1226634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1628078">
                <a:moveTo>
                  <a:pt x="8943278" y="0"/>
                </a:moveTo>
                <a:lnTo>
                  <a:pt x="12192000" y="0"/>
                </a:lnTo>
                <a:lnTo>
                  <a:pt x="12192000" y="1628078"/>
                </a:lnTo>
                <a:lnTo>
                  <a:pt x="0" y="1628078"/>
                </a:lnTo>
                <a:lnTo>
                  <a:pt x="0" y="1226634"/>
                </a:lnTo>
                <a:lnTo>
                  <a:pt x="8943278" y="1226634"/>
                </a:lnTo>
                <a:close/>
              </a:path>
            </a:pathLst>
          </a:custGeom>
          <a:solidFill>
            <a:schemeClr val="accent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29" name="Picture 2" descr="Resultado de imagen de DJSI Member Log">
            <a:extLst>
              <a:ext uri="{FF2B5EF4-FFF2-40B4-BE49-F238E27FC236}">
                <a16:creationId xmlns:a16="http://schemas.microsoft.com/office/drawing/2014/main" id="{68EE0471-3230-4495-9C15-4D531B9107E8}"/>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5796918" y="5573143"/>
            <a:ext cx="1347482" cy="455449"/>
          </a:xfrm>
          <a:prstGeom prst="rect">
            <a:avLst/>
          </a:prstGeom>
          <a:noFill/>
          <a:extLst>
            <a:ext uri="{909E8E84-426E-40DD-AFC4-6F175D3DCCD1}">
              <a14:hiddenFill xmlns:a14="http://schemas.microsoft.com/office/drawing/2010/main">
                <a:solidFill>
                  <a:srgbClr val="FFFFFF"/>
                </a:solidFill>
              </a14:hiddenFill>
            </a:ext>
          </a:extLst>
        </p:spPr>
      </p:pic>
      <p:grpSp>
        <p:nvGrpSpPr>
          <p:cNvPr id="30" name="Grupo 29">
            <a:extLst>
              <a:ext uri="{FF2B5EF4-FFF2-40B4-BE49-F238E27FC236}">
                <a16:creationId xmlns:a16="http://schemas.microsoft.com/office/drawing/2014/main" id="{D62E46C0-9602-463B-AC58-4C1569F300B6}"/>
              </a:ext>
            </a:extLst>
          </p:cNvPr>
          <p:cNvGrpSpPr/>
          <p:nvPr userDrawn="1"/>
        </p:nvGrpSpPr>
        <p:grpSpPr>
          <a:xfrm>
            <a:off x="7612559" y="5573576"/>
            <a:ext cx="578707" cy="455017"/>
            <a:chOff x="2203451" y="-4230356"/>
            <a:chExt cx="6896100" cy="5422158"/>
          </a:xfrm>
        </p:grpSpPr>
        <p:pic>
          <p:nvPicPr>
            <p:cNvPr id="32" name="Imagen 31" descr="Imagen relacionada">
              <a:extLst>
                <a:ext uri="{FF2B5EF4-FFF2-40B4-BE49-F238E27FC236}">
                  <a16:creationId xmlns:a16="http://schemas.microsoft.com/office/drawing/2014/main" id="{DA0EEF74-467A-4782-B609-7489F80D3EB5}"/>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l="22544" t="3352" r="22378" b="28229"/>
            <a:stretch>
              <a:fillRect/>
            </a:stretch>
          </p:blipFill>
          <p:spPr bwMode="auto">
            <a:xfrm>
              <a:off x="3758085" y="-4230356"/>
              <a:ext cx="3798276" cy="3838472"/>
            </a:xfrm>
            <a:custGeom>
              <a:avLst/>
              <a:gdLst>
                <a:gd name="connsiteX0" fmla="*/ 1899138 w 3798276"/>
                <a:gd name="connsiteY0" fmla="*/ 0 h 3838472"/>
                <a:gd name="connsiteX1" fmla="*/ 3798276 w 3798276"/>
                <a:gd name="connsiteY1" fmla="*/ 1919236 h 3838472"/>
                <a:gd name="connsiteX2" fmla="*/ 1899138 w 3798276"/>
                <a:gd name="connsiteY2" fmla="*/ 3838472 h 3838472"/>
                <a:gd name="connsiteX3" fmla="*/ 0 w 3798276"/>
                <a:gd name="connsiteY3" fmla="*/ 1919236 h 3838472"/>
                <a:gd name="connsiteX4" fmla="*/ 1899138 w 3798276"/>
                <a:gd name="connsiteY4" fmla="*/ 0 h 38384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98276" h="3838472">
                  <a:moveTo>
                    <a:pt x="1899138" y="0"/>
                  </a:moveTo>
                  <a:cubicBezTo>
                    <a:pt x="2948003" y="0"/>
                    <a:pt x="3798276" y="859271"/>
                    <a:pt x="3798276" y="1919236"/>
                  </a:cubicBezTo>
                  <a:cubicBezTo>
                    <a:pt x="3798276" y="2979201"/>
                    <a:pt x="2948003" y="3838472"/>
                    <a:pt x="1899138" y="3838472"/>
                  </a:cubicBezTo>
                  <a:cubicBezTo>
                    <a:pt x="850273" y="3838472"/>
                    <a:pt x="0" y="2979201"/>
                    <a:pt x="0" y="1919236"/>
                  </a:cubicBezTo>
                  <a:cubicBezTo>
                    <a:pt x="0" y="859271"/>
                    <a:pt x="850273" y="0"/>
                    <a:pt x="1899138" y="0"/>
                  </a:cubicBezTo>
                  <a:close/>
                </a:path>
              </a:pathLst>
            </a:custGeom>
            <a:noFill/>
            <a:extLst>
              <a:ext uri="{909E8E84-426E-40DD-AFC4-6F175D3DCCD1}">
                <a14:hiddenFill xmlns:a14="http://schemas.microsoft.com/office/drawing/2010/main">
                  <a:solidFill>
                    <a:srgbClr val="FFFFFF"/>
                  </a:solidFill>
                </a14:hiddenFill>
              </a:ext>
            </a:extLst>
          </p:spPr>
        </p:pic>
        <p:pic>
          <p:nvPicPr>
            <p:cNvPr id="33" name="Imagen 32" descr="Imagen relacionada">
              <a:extLst>
                <a:ext uri="{FF2B5EF4-FFF2-40B4-BE49-F238E27FC236}">
                  <a16:creationId xmlns:a16="http://schemas.microsoft.com/office/drawing/2014/main" id="{0B868B31-2647-4055-889B-D4DBD9C79F04}"/>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t="78757"/>
            <a:stretch>
              <a:fillRect/>
            </a:stretch>
          </p:blipFill>
          <p:spPr bwMode="auto">
            <a:xfrm>
              <a:off x="2203451" y="0"/>
              <a:ext cx="6896100" cy="1191802"/>
            </a:xfrm>
            <a:custGeom>
              <a:avLst/>
              <a:gdLst>
                <a:gd name="connsiteX0" fmla="*/ 0 w 6896100"/>
                <a:gd name="connsiteY0" fmla="*/ 0 h 1191802"/>
                <a:gd name="connsiteX1" fmla="*/ 6896100 w 6896100"/>
                <a:gd name="connsiteY1" fmla="*/ 0 h 1191802"/>
                <a:gd name="connsiteX2" fmla="*/ 6896100 w 6896100"/>
                <a:gd name="connsiteY2" fmla="*/ 1191802 h 1191802"/>
                <a:gd name="connsiteX3" fmla="*/ 0 w 6896100"/>
                <a:gd name="connsiteY3" fmla="*/ 1191802 h 1191802"/>
              </a:gdLst>
              <a:ahLst/>
              <a:cxnLst>
                <a:cxn ang="0">
                  <a:pos x="connsiteX0" y="connsiteY0"/>
                </a:cxn>
                <a:cxn ang="0">
                  <a:pos x="connsiteX1" y="connsiteY1"/>
                </a:cxn>
                <a:cxn ang="0">
                  <a:pos x="connsiteX2" y="connsiteY2"/>
                </a:cxn>
                <a:cxn ang="0">
                  <a:pos x="connsiteX3" y="connsiteY3"/>
                </a:cxn>
              </a:cxnLst>
              <a:rect l="l" t="t" r="r" b="b"/>
              <a:pathLst>
                <a:path w="6896100" h="1191802">
                  <a:moveTo>
                    <a:pt x="0" y="0"/>
                  </a:moveTo>
                  <a:lnTo>
                    <a:pt x="6896100" y="0"/>
                  </a:lnTo>
                  <a:lnTo>
                    <a:pt x="6896100" y="1191802"/>
                  </a:lnTo>
                  <a:lnTo>
                    <a:pt x="0" y="1191802"/>
                  </a:lnTo>
                  <a:close/>
                </a:path>
              </a:pathLst>
            </a:custGeom>
            <a:noFill/>
            <a:extLst>
              <a:ext uri="{909E8E84-426E-40DD-AFC4-6F175D3DCCD1}">
                <a14:hiddenFill xmlns:a14="http://schemas.microsoft.com/office/drawing/2010/main">
                  <a:solidFill>
                    <a:srgbClr val="FFFFFF"/>
                  </a:solidFill>
                </a14:hiddenFill>
              </a:ext>
            </a:extLst>
          </p:spPr>
        </p:pic>
      </p:grpSp>
      <p:sp>
        <p:nvSpPr>
          <p:cNvPr id="34" name="Forma libre: forma 33">
            <a:extLst>
              <a:ext uri="{FF2B5EF4-FFF2-40B4-BE49-F238E27FC236}">
                <a16:creationId xmlns:a16="http://schemas.microsoft.com/office/drawing/2014/main" id="{74E24BE0-5011-4D14-A921-84A0D68DF3C0}"/>
              </a:ext>
            </a:extLst>
          </p:cNvPr>
          <p:cNvSpPr/>
          <p:nvPr userDrawn="1"/>
        </p:nvSpPr>
        <p:spPr>
          <a:xfrm>
            <a:off x="0" y="5229922"/>
            <a:ext cx="12196689" cy="1628078"/>
          </a:xfrm>
          <a:custGeom>
            <a:avLst/>
            <a:gdLst>
              <a:gd name="connsiteX0" fmla="*/ 8932985 w 12196689"/>
              <a:gd name="connsiteY0" fmla="*/ 0 h 1628078"/>
              <a:gd name="connsiteX1" fmla="*/ 12196689 w 12196689"/>
              <a:gd name="connsiteY1" fmla="*/ 0 h 1628078"/>
              <a:gd name="connsiteX2" fmla="*/ 12196689 w 12196689"/>
              <a:gd name="connsiteY2" fmla="*/ 1628078 h 1628078"/>
              <a:gd name="connsiteX3" fmla="*/ 0 w 12196689"/>
              <a:gd name="connsiteY3" fmla="*/ 1628078 h 1628078"/>
              <a:gd name="connsiteX4" fmla="*/ 0 w 12196689"/>
              <a:gd name="connsiteY4" fmla="*/ 1213081 h 1628078"/>
              <a:gd name="connsiteX5" fmla="*/ 8932985 w 12196689"/>
              <a:gd name="connsiteY5" fmla="*/ 1213081 h 1628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6689" h="1628078">
                <a:moveTo>
                  <a:pt x="8932985" y="0"/>
                </a:moveTo>
                <a:lnTo>
                  <a:pt x="12196689" y="0"/>
                </a:lnTo>
                <a:lnTo>
                  <a:pt x="12196689" y="1628078"/>
                </a:lnTo>
                <a:lnTo>
                  <a:pt x="0" y="1628078"/>
                </a:lnTo>
                <a:lnTo>
                  <a:pt x="0" y="1213081"/>
                </a:lnTo>
                <a:lnTo>
                  <a:pt x="8932985" y="121308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
          </a:p>
        </p:txBody>
      </p:sp>
      <p:grpSp>
        <p:nvGrpSpPr>
          <p:cNvPr id="14" name="object 7">
            <a:extLst>
              <a:ext uri="{FF2B5EF4-FFF2-40B4-BE49-F238E27FC236}">
                <a16:creationId xmlns:a16="http://schemas.microsoft.com/office/drawing/2014/main" id="{24BA7A5D-D7E8-49A9-A149-D224B0578A92}"/>
              </a:ext>
            </a:extLst>
          </p:cNvPr>
          <p:cNvGrpSpPr>
            <a:grpSpLocks noChangeAspect="1"/>
          </p:cNvGrpSpPr>
          <p:nvPr userDrawn="1"/>
        </p:nvGrpSpPr>
        <p:grpSpPr>
          <a:xfrm>
            <a:off x="847724" y="5599151"/>
            <a:ext cx="2088000" cy="270965"/>
            <a:chOff x="589034" y="4720112"/>
            <a:chExt cx="1463040" cy="189865"/>
          </a:xfrm>
        </p:grpSpPr>
        <p:sp>
          <p:nvSpPr>
            <p:cNvPr id="15" name="object 8">
              <a:extLst>
                <a:ext uri="{FF2B5EF4-FFF2-40B4-BE49-F238E27FC236}">
                  <a16:creationId xmlns:a16="http://schemas.microsoft.com/office/drawing/2014/main" id="{82100B12-1ABC-408D-9EC3-39637DE23DB2}"/>
                </a:ext>
              </a:extLst>
            </p:cNvPr>
            <p:cNvSpPr/>
            <p:nvPr/>
          </p:nvSpPr>
          <p:spPr>
            <a:xfrm>
              <a:off x="589034" y="4720112"/>
              <a:ext cx="1082040" cy="189865"/>
            </a:xfrm>
            <a:custGeom>
              <a:avLst/>
              <a:gdLst/>
              <a:ahLst/>
              <a:cxnLst/>
              <a:rect l="l" t="t" r="r" b="b"/>
              <a:pathLst>
                <a:path w="1082039" h="189864">
                  <a:moveTo>
                    <a:pt x="56451" y="86791"/>
                  </a:moveTo>
                  <a:lnTo>
                    <a:pt x="33539" y="95064"/>
                  </a:lnTo>
                  <a:lnTo>
                    <a:pt x="15700" y="106364"/>
                  </a:lnTo>
                  <a:lnTo>
                    <a:pt x="4123" y="120047"/>
                  </a:lnTo>
                  <a:lnTo>
                    <a:pt x="0" y="135470"/>
                  </a:lnTo>
                  <a:lnTo>
                    <a:pt x="7830" y="156495"/>
                  </a:lnTo>
                  <a:lnTo>
                    <a:pt x="29184" y="173664"/>
                  </a:lnTo>
                  <a:lnTo>
                    <a:pt x="60854" y="185239"/>
                  </a:lnTo>
                  <a:lnTo>
                    <a:pt x="99631" y="189483"/>
                  </a:lnTo>
                  <a:lnTo>
                    <a:pt x="138414" y="185239"/>
                  </a:lnTo>
                  <a:lnTo>
                    <a:pt x="160019" y="177342"/>
                  </a:lnTo>
                  <a:lnTo>
                    <a:pt x="98323" y="177342"/>
                  </a:lnTo>
                  <a:lnTo>
                    <a:pt x="97421" y="172808"/>
                  </a:lnTo>
                  <a:lnTo>
                    <a:pt x="95770" y="168401"/>
                  </a:lnTo>
                  <a:lnTo>
                    <a:pt x="58013" y="103022"/>
                  </a:lnTo>
                  <a:lnTo>
                    <a:pt x="56095" y="94868"/>
                  </a:lnTo>
                  <a:lnTo>
                    <a:pt x="56451" y="86791"/>
                  </a:lnTo>
                  <a:close/>
                </a:path>
                <a:path w="1082039" h="189864">
                  <a:moveTo>
                    <a:pt x="75984" y="43205"/>
                  </a:moveTo>
                  <a:lnTo>
                    <a:pt x="74675" y="45465"/>
                  </a:lnTo>
                  <a:lnTo>
                    <a:pt x="70342" y="55932"/>
                  </a:lnTo>
                  <a:lnTo>
                    <a:pt x="68884" y="66984"/>
                  </a:lnTo>
                  <a:lnTo>
                    <a:pt x="70304" y="78043"/>
                  </a:lnTo>
                  <a:lnTo>
                    <a:pt x="74599" y="88531"/>
                  </a:lnTo>
                  <a:lnTo>
                    <a:pt x="99631" y="131876"/>
                  </a:lnTo>
                  <a:lnTo>
                    <a:pt x="103974" y="142388"/>
                  </a:lnTo>
                  <a:lnTo>
                    <a:pt x="105422" y="153479"/>
                  </a:lnTo>
                  <a:lnTo>
                    <a:pt x="103974" y="164570"/>
                  </a:lnTo>
                  <a:lnTo>
                    <a:pt x="99631" y="175082"/>
                  </a:lnTo>
                  <a:lnTo>
                    <a:pt x="98323" y="177342"/>
                  </a:lnTo>
                  <a:lnTo>
                    <a:pt x="160019" y="177342"/>
                  </a:lnTo>
                  <a:lnTo>
                    <a:pt x="170083" y="173664"/>
                  </a:lnTo>
                  <a:lnTo>
                    <a:pt x="191434" y="156495"/>
                  </a:lnTo>
                  <a:lnTo>
                    <a:pt x="199262" y="135470"/>
                  </a:lnTo>
                  <a:lnTo>
                    <a:pt x="198906" y="134137"/>
                  </a:lnTo>
                  <a:lnTo>
                    <a:pt x="123278" y="134137"/>
                  </a:lnTo>
                  <a:lnTo>
                    <a:pt x="122377" y="129616"/>
                  </a:lnTo>
                  <a:lnTo>
                    <a:pt x="120726" y="125196"/>
                  </a:lnTo>
                  <a:lnTo>
                    <a:pt x="78536" y="52133"/>
                  </a:lnTo>
                  <a:lnTo>
                    <a:pt x="76898" y="47726"/>
                  </a:lnTo>
                  <a:lnTo>
                    <a:pt x="75984" y="43205"/>
                  </a:lnTo>
                  <a:close/>
                </a:path>
                <a:path w="1082039" h="189864">
                  <a:moveTo>
                    <a:pt x="100939" y="0"/>
                  </a:moveTo>
                  <a:lnTo>
                    <a:pt x="99631" y="2247"/>
                  </a:lnTo>
                  <a:lnTo>
                    <a:pt x="95288" y="12761"/>
                  </a:lnTo>
                  <a:lnTo>
                    <a:pt x="93840" y="23856"/>
                  </a:lnTo>
                  <a:lnTo>
                    <a:pt x="95288" y="34951"/>
                  </a:lnTo>
                  <a:lnTo>
                    <a:pt x="99631" y="45465"/>
                  </a:lnTo>
                  <a:lnTo>
                    <a:pt x="124586" y="88671"/>
                  </a:lnTo>
                  <a:lnTo>
                    <a:pt x="128930" y="99183"/>
                  </a:lnTo>
                  <a:lnTo>
                    <a:pt x="130378" y="110274"/>
                  </a:lnTo>
                  <a:lnTo>
                    <a:pt x="128930" y="121364"/>
                  </a:lnTo>
                  <a:lnTo>
                    <a:pt x="124586" y="131876"/>
                  </a:lnTo>
                  <a:lnTo>
                    <a:pt x="123278" y="134137"/>
                  </a:lnTo>
                  <a:lnTo>
                    <a:pt x="198906" y="134137"/>
                  </a:lnTo>
                  <a:lnTo>
                    <a:pt x="195139" y="120047"/>
                  </a:lnTo>
                  <a:lnTo>
                    <a:pt x="183562" y="106364"/>
                  </a:lnTo>
                  <a:lnTo>
                    <a:pt x="165723" y="95064"/>
                  </a:lnTo>
                  <a:lnTo>
                    <a:pt x="142811" y="86791"/>
                  </a:lnTo>
                  <a:lnTo>
                    <a:pt x="142519" y="79959"/>
                  </a:lnTo>
                  <a:lnTo>
                    <a:pt x="140601" y="73190"/>
                  </a:lnTo>
                  <a:lnTo>
                    <a:pt x="103492" y="8940"/>
                  </a:lnTo>
                  <a:lnTo>
                    <a:pt x="101853" y="4521"/>
                  </a:lnTo>
                  <a:lnTo>
                    <a:pt x="100939" y="0"/>
                  </a:lnTo>
                  <a:close/>
                </a:path>
                <a:path w="1082039" h="189864">
                  <a:moveTo>
                    <a:pt x="240436" y="160121"/>
                  </a:moveTo>
                  <a:lnTo>
                    <a:pt x="238366" y="166103"/>
                  </a:lnTo>
                  <a:lnTo>
                    <a:pt x="237248" y="171348"/>
                  </a:lnTo>
                  <a:lnTo>
                    <a:pt x="236867" y="179019"/>
                  </a:lnTo>
                  <a:lnTo>
                    <a:pt x="245130" y="182180"/>
                  </a:lnTo>
                  <a:lnTo>
                    <a:pt x="254231" y="184392"/>
                  </a:lnTo>
                  <a:lnTo>
                    <a:pt x="264242" y="185693"/>
                  </a:lnTo>
                  <a:lnTo>
                    <a:pt x="275234" y="186118"/>
                  </a:lnTo>
                  <a:lnTo>
                    <a:pt x="296170" y="183474"/>
                  </a:lnTo>
                  <a:lnTo>
                    <a:pt x="311211" y="176044"/>
                  </a:lnTo>
                  <a:lnTo>
                    <a:pt x="318046" y="167411"/>
                  </a:lnTo>
                  <a:lnTo>
                    <a:pt x="274675" y="167411"/>
                  </a:lnTo>
                  <a:lnTo>
                    <a:pt x="266459" y="166956"/>
                  </a:lnTo>
                  <a:lnTo>
                    <a:pt x="257627" y="165590"/>
                  </a:lnTo>
                  <a:lnTo>
                    <a:pt x="248759" y="163312"/>
                  </a:lnTo>
                  <a:lnTo>
                    <a:pt x="240436" y="160121"/>
                  </a:lnTo>
                  <a:close/>
                </a:path>
                <a:path w="1082039" h="189864">
                  <a:moveTo>
                    <a:pt x="283095" y="50685"/>
                  </a:moveTo>
                  <a:lnTo>
                    <a:pt x="263260" y="53152"/>
                  </a:lnTo>
                  <a:lnTo>
                    <a:pt x="249178" y="60178"/>
                  </a:lnTo>
                  <a:lnTo>
                    <a:pt x="240781" y="71206"/>
                  </a:lnTo>
                  <a:lnTo>
                    <a:pt x="237997" y="85674"/>
                  </a:lnTo>
                  <a:lnTo>
                    <a:pt x="240144" y="98803"/>
                  </a:lnTo>
                  <a:lnTo>
                    <a:pt x="246184" y="108932"/>
                  </a:lnTo>
                  <a:lnTo>
                    <a:pt x="255523" y="116783"/>
                  </a:lnTo>
                  <a:lnTo>
                    <a:pt x="267563" y="123075"/>
                  </a:lnTo>
                  <a:lnTo>
                    <a:pt x="277101" y="127203"/>
                  </a:lnTo>
                  <a:lnTo>
                    <a:pt x="288388" y="132589"/>
                  </a:lnTo>
                  <a:lnTo>
                    <a:pt x="296059" y="137788"/>
                  </a:lnTo>
                  <a:lnTo>
                    <a:pt x="300429" y="143587"/>
                  </a:lnTo>
                  <a:lnTo>
                    <a:pt x="301815" y="150774"/>
                  </a:lnTo>
                  <a:lnTo>
                    <a:pt x="300021" y="158024"/>
                  </a:lnTo>
                  <a:lnTo>
                    <a:pt x="294770" y="163226"/>
                  </a:lnTo>
                  <a:lnTo>
                    <a:pt x="286256" y="166362"/>
                  </a:lnTo>
                  <a:lnTo>
                    <a:pt x="274675" y="167411"/>
                  </a:lnTo>
                  <a:lnTo>
                    <a:pt x="318046" y="167411"/>
                  </a:lnTo>
                  <a:lnTo>
                    <a:pt x="320288" y="164580"/>
                  </a:lnTo>
                  <a:lnTo>
                    <a:pt x="323329" y="149834"/>
                  </a:lnTo>
                  <a:lnTo>
                    <a:pt x="321408" y="137517"/>
                  </a:lnTo>
                  <a:lnTo>
                    <a:pt x="315399" y="127358"/>
                  </a:lnTo>
                  <a:lnTo>
                    <a:pt x="304935" y="118709"/>
                  </a:lnTo>
                  <a:lnTo>
                    <a:pt x="289648" y="110921"/>
                  </a:lnTo>
                  <a:lnTo>
                    <a:pt x="279539" y="106629"/>
                  </a:lnTo>
                  <a:lnTo>
                    <a:pt x="270828" y="102353"/>
                  </a:lnTo>
                  <a:lnTo>
                    <a:pt x="264431" y="97689"/>
                  </a:lnTo>
                  <a:lnTo>
                    <a:pt x="260489" y="92257"/>
                  </a:lnTo>
                  <a:lnTo>
                    <a:pt x="259143" y="85674"/>
                  </a:lnTo>
                  <a:lnTo>
                    <a:pt x="260568" y="78945"/>
                  </a:lnTo>
                  <a:lnTo>
                    <a:pt x="264923" y="73813"/>
                  </a:lnTo>
                  <a:lnTo>
                    <a:pt x="272329" y="70541"/>
                  </a:lnTo>
                  <a:lnTo>
                    <a:pt x="282905" y="69392"/>
                  </a:lnTo>
                  <a:lnTo>
                    <a:pt x="315467" y="69392"/>
                  </a:lnTo>
                  <a:lnTo>
                    <a:pt x="316776" y="63588"/>
                  </a:lnTo>
                  <a:lnTo>
                    <a:pt x="317347" y="56108"/>
                  </a:lnTo>
                  <a:lnTo>
                    <a:pt x="309206" y="53686"/>
                  </a:lnTo>
                  <a:lnTo>
                    <a:pt x="300783" y="51996"/>
                  </a:lnTo>
                  <a:lnTo>
                    <a:pt x="292080" y="51007"/>
                  </a:lnTo>
                  <a:lnTo>
                    <a:pt x="283095" y="50685"/>
                  </a:lnTo>
                  <a:close/>
                </a:path>
                <a:path w="1082039" h="189864">
                  <a:moveTo>
                    <a:pt x="315467" y="69392"/>
                  </a:moveTo>
                  <a:lnTo>
                    <a:pt x="282905" y="69392"/>
                  </a:lnTo>
                  <a:lnTo>
                    <a:pt x="289912" y="69715"/>
                  </a:lnTo>
                  <a:lnTo>
                    <a:pt x="297691" y="70704"/>
                  </a:lnTo>
                  <a:lnTo>
                    <a:pt x="305750" y="72393"/>
                  </a:lnTo>
                  <a:lnTo>
                    <a:pt x="313601" y="74815"/>
                  </a:lnTo>
                  <a:lnTo>
                    <a:pt x="315467" y="69392"/>
                  </a:lnTo>
                  <a:close/>
                </a:path>
                <a:path w="1082039" h="189864">
                  <a:moveTo>
                    <a:pt x="388467" y="84366"/>
                  </a:moveTo>
                  <a:lnTo>
                    <a:pt x="365697" y="87801"/>
                  </a:lnTo>
                  <a:lnTo>
                    <a:pt x="349369" y="97829"/>
                  </a:lnTo>
                  <a:lnTo>
                    <a:pt x="339534" y="114032"/>
                  </a:lnTo>
                  <a:lnTo>
                    <a:pt x="336245" y="135991"/>
                  </a:lnTo>
                  <a:lnTo>
                    <a:pt x="339204" y="156962"/>
                  </a:lnTo>
                  <a:lnTo>
                    <a:pt x="347568" y="172462"/>
                  </a:lnTo>
                  <a:lnTo>
                    <a:pt x="360564" y="182072"/>
                  </a:lnTo>
                  <a:lnTo>
                    <a:pt x="377418" y="185369"/>
                  </a:lnTo>
                  <a:lnTo>
                    <a:pt x="386333" y="184423"/>
                  </a:lnTo>
                  <a:lnTo>
                    <a:pt x="393561" y="181724"/>
                  </a:lnTo>
                  <a:lnTo>
                    <a:pt x="399315" y="177482"/>
                  </a:lnTo>
                  <a:lnTo>
                    <a:pt x="403809" y="171907"/>
                  </a:lnTo>
                  <a:lnTo>
                    <a:pt x="423824" y="171907"/>
                  </a:lnTo>
                  <a:lnTo>
                    <a:pt x="423824" y="168541"/>
                  </a:lnTo>
                  <a:lnTo>
                    <a:pt x="383222" y="168541"/>
                  </a:lnTo>
                  <a:lnTo>
                    <a:pt x="371421" y="166138"/>
                  </a:lnTo>
                  <a:lnTo>
                    <a:pt x="363340" y="159419"/>
                  </a:lnTo>
                  <a:lnTo>
                    <a:pt x="358698" y="149124"/>
                  </a:lnTo>
                  <a:lnTo>
                    <a:pt x="357212" y="135991"/>
                  </a:lnTo>
                  <a:lnTo>
                    <a:pt x="359096" y="121831"/>
                  </a:lnTo>
                  <a:lnTo>
                    <a:pt x="364839" y="111109"/>
                  </a:lnTo>
                  <a:lnTo>
                    <a:pt x="374582" y="104316"/>
                  </a:lnTo>
                  <a:lnTo>
                    <a:pt x="388467" y="101942"/>
                  </a:lnTo>
                  <a:lnTo>
                    <a:pt x="423824" y="101942"/>
                  </a:lnTo>
                  <a:lnTo>
                    <a:pt x="423824" y="89598"/>
                  </a:lnTo>
                  <a:lnTo>
                    <a:pt x="415617" y="87200"/>
                  </a:lnTo>
                  <a:lnTo>
                    <a:pt x="407127" y="85577"/>
                  </a:lnTo>
                  <a:lnTo>
                    <a:pt x="398146" y="84656"/>
                  </a:lnTo>
                  <a:lnTo>
                    <a:pt x="388467" y="84366"/>
                  </a:lnTo>
                  <a:close/>
                </a:path>
                <a:path w="1082039" h="189864">
                  <a:moveTo>
                    <a:pt x="423824" y="171907"/>
                  </a:moveTo>
                  <a:lnTo>
                    <a:pt x="403809" y="171907"/>
                  </a:lnTo>
                  <a:lnTo>
                    <a:pt x="404926" y="183121"/>
                  </a:lnTo>
                  <a:lnTo>
                    <a:pt x="423824" y="183121"/>
                  </a:lnTo>
                  <a:lnTo>
                    <a:pt x="423824" y="171907"/>
                  </a:lnTo>
                  <a:close/>
                </a:path>
                <a:path w="1082039" h="189864">
                  <a:moveTo>
                    <a:pt x="423824" y="101942"/>
                  </a:moveTo>
                  <a:lnTo>
                    <a:pt x="394258" y="101942"/>
                  </a:lnTo>
                  <a:lnTo>
                    <a:pt x="398945" y="102323"/>
                  </a:lnTo>
                  <a:lnTo>
                    <a:pt x="403250" y="103060"/>
                  </a:lnTo>
                  <a:lnTo>
                    <a:pt x="403250" y="161797"/>
                  </a:lnTo>
                  <a:lnTo>
                    <a:pt x="397814" y="165912"/>
                  </a:lnTo>
                  <a:lnTo>
                    <a:pt x="391261" y="168541"/>
                  </a:lnTo>
                  <a:lnTo>
                    <a:pt x="423824" y="168541"/>
                  </a:lnTo>
                  <a:lnTo>
                    <a:pt x="423824" y="101942"/>
                  </a:lnTo>
                  <a:close/>
                </a:path>
                <a:path w="1082039" h="189864">
                  <a:moveTo>
                    <a:pt x="483717" y="84366"/>
                  </a:moveTo>
                  <a:lnTo>
                    <a:pt x="475526" y="84737"/>
                  </a:lnTo>
                  <a:lnTo>
                    <a:pt x="466194" y="85791"/>
                  </a:lnTo>
                  <a:lnTo>
                    <a:pt x="456267" y="87441"/>
                  </a:lnTo>
                  <a:lnTo>
                    <a:pt x="446290" y="89598"/>
                  </a:lnTo>
                  <a:lnTo>
                    <a:pt x="446290" y="183121"/>
                  </a:lnTo>
                  <a:lnTo>
                    <a:pt x="466877" y="183121"/>
                  </a:lnTo>
                  <a:lnTo>
                    <a:pt x="466877" y="103441"/>
                  </a:lnTo>
                  <a:lnTo>
                    <a:pt x="472490" y="102501"/>
                  </a:lnTo>
                  <a:lnTo>
                    <a:pt x="478294" y="101942"/>
                  </a:lnTo>
                  <a:lnTo>
                    <a:pt x="524807" y="101942"/>
                  </a:lnTo>
                  <a:lnTo>
                    <a:pt x="519368" y="93830"/>
                  </a:lnTo>
                  <a:lnTo>
                    <a:pt x="505348" y="86793"/>
                  </a:lnTo>
                  <a:lnTo>
                    <a:pt x="483717" y="84366"/>
                  </a:lnTo>
                  <a:close/>
                </a:path>
                <a:path w="1082039" h="189864">
                  <a:moveTo>
                    <a:pt x="524807" y="101942"/>
                  </a:moveTo>
                  <a:lnTo>
                    <a:pt x="483158" y="101942"/>
                  </a:lnTo>
                  <a:lnTo>
                    <a:pt x="495820" y="103285"/>
                  </a:lnTo>
                  <a:lnTo>
                    <a:pt x="503604" y="107346"/>
                  </a:lnTo>
                  <a:lnTo>
                    <a:pt x="507527" y="114180"/>
                  </a:lnTo>
                  <a:lnTo>
                    <a:pt x="508609" y="123837"/>
                  </a:lnTo>
                  <a:lnTo>
                    <a:pt x="508609" y="183121"/>
                  </a:lnTo>
                  <a:lnTo>
                    <a:pt x="529196" y="183121"/>
                  </a:lnTo>
                  <a:lnTo>
                    <a:pt x="529196" y="120268"/>
                  </a:lnTo>
                  <a:lnTo>
                    <a:pt x="526931" y="105111"/>
                  </a:lnTo>
                  <a:lnTo>
                    <a:pt x="524807" y="101942"/>
                  </a:lnTo>
                  <a:close/>
                </a:path>
                <a:path w="1082039" h="189864">
                  <a:moveTo>
                    <a:pt x="570369" y="52184"/>
                  </a:moveTo>
                  <a:lnTo>
                    <a:pt x="564007" y="52184"/>
                  </a:lnTo>
                  <a:lnTo>
                    <a:pt x="556145" y="53124"/>
                  </a:lnTo>
                  <a:lnTo>
                    <a:pt x="549783" y="55181"/>
                  </a:lnTo>
                  <a:lnTo>
                    <a:pt x="549783" y="153390"/>
                  </a:lnTo>
                  <a:lnTo>
                    <a:pt x="552084" y="168015"/>
                  </a:lnTo>
                  <a:lnTo>
                    <a:pt x="558649" y="177938"/>
                  </a:lnTo>
                  <a:lnTo>
                    <a:pt x="568969" y="183581"/>
                  </a:lnTo>
                  <a:lnTo>
                    <a:pt x="582536" y="185369"/>
                  </a:lnTo>
                  <a:lnTo>
                    <a:pt x="588340" y="185369"/>
                  </a:lnTo>
                  <a:lnTo>
                    <a:pt x="602087" y="167792"/>
                  </a:lnTo>
                  <a:lnTo>
                    <a:pt x="576351" y="167792"/>
                  </a:lnTo>
                  <a:lnTo>
                    <a:pt x="570369" y="163118"/>
                  </a:lnTo>
                  <a:lnTo>
                    <a:pt x="570369" y="105117"/>
                  </a:lnTo>
                  <a:lnTo>
                    <a:pt x="601065" y="105117"/>
                  </a:lnTo>
                  <a:lnTo>
                    <a:pt x="601992" y="99707"/>
                  </a:lnTo>
                  <a:lnTo>
                    <a:pt x="602551" y="93903"/>
                  </a:lnTo>
                  <a:lnTo>
                    <a:pt x="602932" y="87541"/>
                  </a:lnTo>
                  <a:lnTo>
                    <a:pt x="570369" y="87541"/>
                  </a:lnTo>
                  <a:lnTo>
                    <a:pt x="570369" y="52184"/>
                  </a:lnTo>
                  <a:close/>
                </a:path>
                <a:path w="1082039" h="189864">
                  <a:moveTo>
                    <a:pt x="602373" y="164985"/>
                  </a:moveTo>
                  <a:lnTo>
                    <a:pt x="597877" y="166674"/>
                  </a:lnTo>
                  <a:lnTo>
                    <a:pt x="592264" y="167792"/>
                  </a:lnTo>
                  <a:lnTo>
                    <a:pt x="602087" y="167792"/>
                  </a:lnTo>
                  <a:lnTo>
                    <a:pt x="602373" y="164985"/>
                  </a:lnTo>
                  <a:close/>
                </a:path>
                <a:path w="1082039" h="189864">
                  <a:moveTo>
                    <a:pt x="661327" y="84366"/>
                  </a:moveTo>
                  <a:lnTo>
                    <a:pt x="638563" y="87801"/>
                  </a:lnTo>
                  <a:lnTo>
                    <a:pt x="622239" y="97829"/>
                  </a:lnTo>
                  <a:lnTo>
                    <a:pt x="612406" y="114032"/>
                  </a:lnTo>
                  <a:lnTo>
                    <a:pt x="609117" y="135991"/>
                  </a:lnTo>
                  <a:lnTo>
                    <a:pt x="612075" y="156962"/>
                  </a:lnTo>
                  <a:lnTo>
                    <a:pt x="620434" y="172462"/>
                  </a:lnTo>
                  <a:lnTo>
                    <a:pt x="633425" y="182072"/>
                  </a:lnTo>
                  <a:lnTo>
                    <a:pt x="650278" y="185369"/>
                  </a:lnTo>
                  <a:lnTo>
                    <a:pt x="659193" y="184423"/>
                  </a:lnTo>
                  <a:lnTo>
                    <a:pt x="666421" y="181724"/>
                  </a:lnTo>
                  <a:lnTo>
                    <a:pt x="672175" y="177482"/>
                  </a:lnTo>
                  <a:lnTo>
                    <a:pt x="676668" y="171907"/>
                  </a:lnTo>
                  <a:lnTo>
                    <a:pt x="696696" y="171907"/>
                  </a:lnTo>
                  <a:lnTo>
                    <a:pt x="696696" y="168541"/>
                  </a:lnTo>
                  <a:lnTo>
                    <a:pt x="656082" y="168541"/>
                  </a:lnTo>
                  <a:lnTo>
                    <a:pt x="644281" y="166138"/>
                  </a:lnTo>
                  <a:lnTo>
                    <a:pt x="636200" y="159419"/>
                  </a:lnTo>
                  <a:lnTo>
                    <a:pt x="631557" y="149124"/>
                  </a:lnTo>
                  <a:lnTo>
                    <a:pt x="630072" y="135991"/>
                  </a:lnTo>
                  <a:lnTo>
                    <a:pt x="631955" y="121831"/>
                  </a:lnTo>
                  <a:lnTo>
                    <a:pt x="637698" y="111109"/>
                  </a:lnTo>
                  <a:lnTo>
                    <a:pt x="647442" y="104316"/>
                  </a:lnTo>
                  <a:lnTo>
                    <a:pt x="661327" y="101942"/>
                  </a:lnTo>
                  <a:lnTo>
                    <a:pt x="696696" y="101942"/>
                  </a:lnTo>
                  <a:lnTo>
                    <a:pt x="696696" y="89598"/>
                  </a:lnTo>
                  <a:lnTo>
                    <a:pt x="688482" y="87200"/>
                  </a:lnTo>
                  <a:lnTo>
                    <a:pt x="679988" y="85577"/>
                  </a:lnTo>
                  <a:lnTo>
                    <a:pt x="671005" y="84656"/>
                  </a:lnTo>
                  <a:lnTo>
                    <a:pt x="661327" y="84366"/>
                  </a:lnTo>
                  <a:close/>
                </a:path>
                <a:path w="1082039" h="189864">
                  <a:moveTo>
                    <a:pt x="696696" y="171907"/>
                  </a:moveTo>
                  <a:lnTo>
                    <a:pt x="676668" y="171907"/>
                  </a:lnTo>
                  <a:lnTo>
                    <a:pt x="677786" y="183121"/>
                  </a:lnTo>
                  <a:lnTo>
                    <a:pt x="696696" y="183121"/>
                  </a:lnTo>
                  <a:lnTo>
                    <a:pt x="696696" y="171907"/>
                  </a:lnTo>
                  <a:close/>
                </a:path>
                <a:path w="1082039" h="189864">
                  <a:moveTo>
                    <a:pt x="696696" y="101942"/>
                  </a:moveTo>
                  <a:lnTo>
                    <a:pt x="667118" y="101942"/>
                  </a:lnTo>
                  <a:lnTo>
                    <a:pt x="671804" y="102323"/>
                  </a:lnTo>
                  <a:lnTo>
                    <a:pt x="676109" y="103060"/>
                  </a:lnTo>
                  <a:lnTo>
                    <a:pt x="676109" y="161797"/>
                  </a:lnTo>
                  <a:lnTo>
                    <a:pt x="670674" y="165912"/>
                  </a:lnTo>
                  <a:lnTo>
                    <a:pt x="664133" y="168541"/>
                  </a:lnTo>
                  <a:lnTo>
                    <a:pt x="696696" y="168541"/>
                  </a:lnTo>
                  <a:lnTo>
                    <a:pt x="696696" y="101942"/>
                  </a:lnTo>
                  <a:close/>
                </a:path>
                <a:path w="1082039" h="189864">
                  <a:moveTo>
                    <a:pt x="756577" y="84366"/>
                  </a:moveTo>
                  <a:lnTo>
                    <a:pt x="748387" y="84737"/>
                  </a:lnTo>
                  <a:lnTo>
                    <a:pt x="739059" y="85791"/>
                  </a:lnTo>
                  <a:lnTo>
                    <a:pt x="729132" y="87441"/>
                  </a:lnTo>
                  <a:lnTo>
                    <a:pt x="719150" y="89598"/>
                  </a:lnTo>
                  <a:lnTo>
                    <a:pt x="719150" y="183121"/>
                  </a:lnTo>
                  <a:lnTo>
                    <a:pt x="739736" y="183121"/>
                  </a:lnTo>
                  <a:lnTo>
                    <a:pt x="739736" y="103441"/>
                  </a:lnTo>
                  <a:lnTo>
                    <a:pt x="745350" y="102501"/>
                  </a:lnTo>
                  <a:lnTo>
                    <a:pt x="751154" y="101942"/>
                  </a:lnTo>
                  <a:lnTo>
                    <a:pt x="797669" y="101942"/>
                  </a:lnTo>
                  <a:lnTo>
                    <a:pt x="792232" y="93830"/>
                  </a:lnTo>
                  <a:lnTo>
                    <a:pt x="778213" y="86793"/>
                  </a:lnTo>
                  <a:lnTo>
                    <a:pt x="756577" y="84366"/>
                  </a:lnTo>
                  <a:close/>
                </a:path>
                <a:path w="1082039" h="189864">
                  <a:moveTo>
                    <a:pt x="797669" y="101942"/>
                  </a:moveTo>
                  <a:lnTo>
                    <a:pt x="756018" y="101942"/>
                  </a:lnTo>
                  <a:lnTo>
                    <a:pt x="768680" y="103285"/>
                  </a:lnTo>
                  <a:lnTo>
                    <a:pt x="776463" y="107346"/>
                  </a:lnTo>
                  <a:lnTo>
                    <a:pt x="780387" y="114180"/>
                  </a:lnTo>
                  <a:lnTo>
                    <a:pt x="781469" y="123837"/>
                  </a:lnTo>
                  <a:lnTo>
                    <a:pt x="781469" y="183121"/>
                  </a:lnTo>
                  <a:lnTo>
                    <a:pt x="802055" y="183121"/>
                  </a:lnTo>
                  <a:lnTo>
                    <a:pt x="802055" y="120268"/>
                  </a:lnTo>
                  <a:lnTo>
                    <a:pt x="799793" y="105111"/>
                  </a:lnTo>
                  <a:lnTo>
                    <a:pt x="797669" y="101942"/>
                  </a:lnTo>
                  <a:close/>
                </a:path>
                <a:path w="1082039" h="189864">
                  <a:moveTo>
                    <a:pt x="876160" y="84366"/>
                  </a:moveTo>
                  <a:lnTo>
                    <a:pt x="870737" y="84366"/>
                  </a:lnTo>
                  <a:lnTo>
                    <a:pt x="847974" y="87801"/>
                  </a:lnTo>
                  <a:lnTo>
                    <a:pt x="831649" y="97829"/>
                  </a:lnTo>
                  <a:lnTo>
                    <a:pt x="821817" y="114032"/>
                  </a:lnTo>
                  <a:lnTo>
                    <a:pt x="818527" y="135991"/>
                  </a:lnTo>
                  <a:lnTo>
                    <a:pt x="821487" y="156962"/>
                  </a:lnTo>
                  <a:lnTo>
                    <a:pt x="829851" y="172462"/>
                  </a:lnTo>
                  <a:lnTo>
                    <a:pt x="842846" y="182072"/>
                  </a:lnTo>
                  <a:lnTo>
                    <a:pt x="859701" y="185369"/>
                  </a:lnTo>
                  <a:lnTo>
                    <a:pt x="868829" y="184384"/>
                  </a:lnTo>
                  <a:lnTo>
                    <a:pt x="876166" y="181559"/>
                  </a:lnTo>
                  <a:lnTo>
                    <a:pt x="881961" y="177086"/>
                  </a:lnTo>
                  <a:lnTo>
                    <a:pt x="886460" y="171157"/>
                  </a:lnTo>
                  <a:lnTo>
                    <a:pt x="906487" y="171157"/>
                  </a:lnTo>
                  <a:lnTo>
                    <a:pt x="906487" y="168541"/>
                  </a:lnTo>
                  <a:lnTo>
                    <a:pt x="865505" y="168541"/>
                  </a:lnTo>
                  <a:lnTo>
                    <a:pt x="853696" y="166138"/>
                  </a:lnTo>
                  <a:lnTo>
                    <a:pt x="845612" y="159419"/>
                  </a:lnTo>
                  <a:lnTo>
                    <a:pt x="840968" y="149124"/>
                  </a:lnTo>
                  <a:lnTo>
                    <a:pt x="839482" y="135991"/>
                  </a:lnTo>
                  <a:lnTo>
                    <a:pt x="841323" y="121675"/>
                  </a:lnTo>
                  <a:lnTo>
                    <a:pt x="846902" y="110971"/>
                  </a:lnTo>
                  <a:lnTo>
                    <a:pt x="856306" y="104264"/>
                  </a:lnTo>
                  <a:lnTo>
                    <a:pt x="869619" y="101942"/>
                  </a:lnTo>
                  <a:lnTo>
                    <a:pt x="906487" y="101942"/>
                  </a:lnTo>
                  <a:lnTo>
                    <a:pt x="906487" y="85851"/>
                  </a:lnTo>
                  <a:lnTo>
                    <a:pt x="886079" y="85851"/>
                  </a:lnTo>
                  <a:lnTo>
                    <a:pt x="881214" y="84924"/>
                  </a:lnTo>
                  <a:lnTo>
                    <a:pt x="876160" y="84366"/>
                  </a:lnTo>
                  <a:close/>
                </a:path>
                <a:path w="1082039" h="189864">
                  <a:moveTo>
                    <a:pt x="906487" y="171157"/>
                  </a:moveTo>
                  <a:lnTo>
                    <a:pt x="886460" y="171157"/>
                  </a:lnTo>
                  <a:lnTo>
                    <a:pt x="887577" y="183121"/>
                  </a:lnTo>
                  <a:lnTo>
                    <a:pt x="906487" y="183121"/>
                  </a:lnTo>
                  <a:lnTo>
                    <a:pt x="906487" y="171157"/>
                  </a:lnTo>
                  <a:close/>
                </a:path>
                <a:path w="1082039" h="189864">
                  <a:moveTo>
                    <a:pt x="906487" y="101942"/>
                  </a:moveTo>
                  <a:lnTo>
                    <a:pt x="875042" y="101942"/>
                  </a:lnTo>
                  <a:lnTo>
                    <a:pt x="880656" y="102692"/>
                  </a:lnTo>
                  <a:lnTo>
                    <a:pt x="886079" y="103809"/>
                  </a:lnTo>
                  <a:lnTo>
                    <a:pt x="886079" y="161429"/>
                  </a:lnTo>
                  <a:lnTo>
                    <a:pt x="880465" y="165734"/>
                  </a:lnTo>
                  <a:lnTo>
                    <a:pt x="873734" y="168541"/>
                  </a:lnTo>
                  <a:lnTo>
                    <a:pt x="906487" y="168541"/>
                  </a:lnTo>
                  <a:lnTo>
                    <a:pt x="906487" y="101942"/>
                  </a:lnTo>
                  <a:close/>
                </a:path>
                <a:path w="1082039" h="189864">
                  <a:moveTo>
                    <a:pt x="906487" y="52184"/>
                  </a:moveTo>
                  <a:lnTo>
                    <a:pt x="899744" y="52184"/>
                  </a:lnTo>
                  <a:lnTo>
                    <a:pt x="892441" y="52743"/>
                  </a:lnTo>
                  <a:lnTo>
                    <a:pt x="886079" y="54990"/>
                  </a:lnTo>
                  <a:lnTo>
                    <a:pt x="886079" y="85851"/>
                  </a:lnTo>
                  <a:lnTo>
                    <a:pt x="906487" y="85851"/>
                  </a:lnTo>
                  <a:lnTo>
                    <a:pt x="906487" y="52184"/>
                  </a:lnTo>
                  <a:close/>
                </a:path>
                <a:path w="1082039" h="189864">
                  <a:moveTo>
                    <a:pt x="968984" y="84366"/>
                  </a:moveTo>
                  <a:lnTo>
                    <a:pt x="948038" y="88248"/>
                  </a:lnTo>
                  <a:lnTo>
                    <a:pt x="933878" y="98880"/>
                  </a:lnTo>
                  <a:lnTo>
                    <a:pt x="925857" y="114739"/>
                  </a:lnTo>
                  <a:lnTo>
                    <a:pt x="923328" y="134302"/>
                  </a:lnTo>
                  <a:lnTo>
                    <a:pt x="926469" y="155778"/>
                  </a:lnTo>
                  <a:lnTo>
                    <a:pt x="935963" y="171832"/>
                  </a:lnTo>
                  <a:lnTo>
                    <a:pt x="951912" y="181888"/>
                  </a:lnTo>
                  <a:lnTo>
                    <a:pt x="974420" y="185369"/>
                  </a:lnTo>
                  <a:lnTo>
                    <a:pt x="982496" y="185039"/>
                  </a:lnTo>
                  <a:lnTo>
                    <a:pt x="1006895" y="167792"/>
                  </a:lnTo>
                  <a:lnTo>
                    <a:pt x="974979" y="167792"/>
                  </a:lnTo>
                  <a:lnTo>
                    <a:pt x="962815" y="166276"/>
                  </a:lnTo>
                  <a:lnTo>
                    <a:pt x="953739" y="161691"/>
                  </a:lnTo>
                  <a:lnTo>
                    <a:pt x="947609" y="153985"/>
                  </a:lnTo>
                  <a:lnTo>
                    <a:pt x="944283" y="143103"/>
                  </a:lnTo>
                  <a:lnTo>
                    <a:pt x="1009980" y="143103"/>
                  </a:lnTo>
                  <a:lnTo>
                    <a:pt x="1010716" y="137667"/>
                  </a:lnTo>
                  <a:lnTo>
                    <a:pt x="1010991" y="134302"/>
                  </a:lnTo>
                  <a:lnTo>
                    <a:pt x="1011097" y="127203"/>
                  </a:lnTo>
                  <a:lnTo>
                    <a:pt x="1010905" y="125895"/>
                  </a:lnTo>
                  <a:lnTo>
                    <a:pt x="943914" y="125895"/>
                  </a:lnTo>
                  <a:lnTo>
                    <a:pt x="946312" y="115381"/>
                  </a:lnTo>
                  <a:lnTo>
                    <a:pt x="951047" y="107767"/>
                  </a:lnTo>
                  <a:lnTo>
                    <a:pt x="958204" y="103136"/>
                  </a:lnTo>
                  <a:lnTo>
                    <a:pt x="967867" y="101574"/>
                  </a:lnTo>
                  <a:lnTo>
                    <a:pt x="1003640" y="101574"/>
                  </a:lnTo>
                  <a:lnTo>
                    <a:pt x="1001061" y="96945"/>
                  </a:lnTo>
                  <a:lnTo>
                    <a:pt x="987962" y="87744"/>
                  </a:lnTo>
                  <a:lnTo>
                    <a:pt x="968984" y="84366"/>
                  </a:lnTo>
                  <a:close/>
                </a:path>
                <a:path w="1082039" h="189864">
                  <a:moveTo>
                    <a:pt x="1007910" y="160680"/>
                  </a:moveTo>
                  <a:lnTo>
                    <a:pt x="1000003" y="163763"/>
                  </a:lnTo>
                  <a:lnTo>
                    <a:pt x="991796" y="165988"/>
                  </a:lnTo>
                  <a:lnTo>
                    <a:pt x="983414" y="167338"/>
                  </a:lnTo>
                  <a:lnTo>
                    <a:pt x="974979" y="167792"/>
                  </a:lnTo>
                  <a:lnTo>
                    <a:pt x="1006895" y="167792"/>
                  </a:lnTo>
                  <a:lnTo>
                    <a:pt x="1007176" y="165988"/>
                  </a:lnTo>
                  <a:lnTo>
                    <a:pt x="1007910" y="160680"/>
                  </a:lnTo>
                  <a:close/>
                </a:path>
                <a:path w="1082039" h="189864">
                  <a:moveTo>
                    <a:pt x="1003640" y="101574"/>
                  </a:moveTo>
                  <a:lnTo>
                    <a:pt x="967867" y="101574"/>
                  </a:lnTo>
                  <a:lnTo>
                    <a:pt x="977376" y="103217"/>
                  </a:lnTo>
                  <a:lnTo>
                    <a:pt x="984427" y="107981"/>
                  </a:lnTo>
                  <a:lnTo>
                    <a:pt x="988812" y="115622"/>
                  </a:lnTo>
                  <a:lnTo>
                    <a:pt x="990320" y="125895"/>
                  </a:lnTo>
                  <a:lnTo>
                    <a:pt x="1010905" y="125895"/>
                  </a:lnTo>
                  <a:lnTo>
                    <a:pt x="1008650" y="110565"/>
                  </a:lnTo>
                  <a:lnTo>
                    <a:pt x="1003640" y="101574"/>
                  </a:lnTo>
                  <a:close/>
                </a:path>
                <a:path w="1082039" h="189864">
                  <a:moveTo>
                    <a:pt x="1070419" y="84366"/>
                  </a:moveTo>
                  <a:lnTo>
                    <a:pt x="1064056" y="84366"/>
                  </a:lnTo>
                  <a:lnTo>
                    <a:pt x="1054906" y="84762"/>
                  </a:lnTo>
                  <a:lnTo>
                    <a:pt x="1045419" y="85858"/>
                  </a:lnTo>
                  <a:lnTo>
                    <a:pt x="1036456" y="87516"/>
                  </a:lnTo>
                  <a:lnTo>
                    <a:pt x="1028877" y="89598"/>
                  </a:lnTo>
                  <a:lnTo>
                    <a:pt x="1028877" y="183121"/>
                  </a:lnTo>
                  <a:lnTo>
                    <a:pt x="1049464" y="183121"/>
                  </a:lnTo>
                  <a:lnTo>
                    <a:pt x="1049464" y="103060"/>
                  </a:lnTo>
                  <a:lnTo>
                    <a:pt x="1054519" y="102323"/>
                  </a:lnTo>
                  <a:lnTo>
                    <a:pt x="1059573" y="101942"/>
                  </a:lnTo>
                  <a:lnTo>
                    <a:pt x="1080362" y="101942"/>
                  </a:lnTo>
                  <a:lnTo>
                    <a:pt x="1081277" y="98755"/>
                  </a:lnTo>
                  <a:lnTo>
                    <a:pt x="1082027" y="91287"/>
                  </a:lnTo>
                  <a:lnTo>
                    <a:pt x="1082027" y="85102"/>
                  </a:lnTo>
                  <a:lnTo>
                    <a:pt x="1077531" y="84543"/>
                  </a:lnTo>
                  <a:lnTo>
                    <a:pt x="1070419" y="84366"/>
                  </a:lnTo>
                  <a:close/>
                </a:path>
                <a:path w="1082039" h="189864">
                  <a:moveTo>
                    <a:pt x="1080362" y="101942"/>
                  </a:moveTo>
                  <a:lnTo>
                    <a:pt x="1070419" y="101942"/>
                  </a:lnTo>
                  <a:lnTo>
                    <a:pt x="1075296" y="102133"/>
                  </a:lnTo>
                  <a:lnTo>
                    <a:pt x="1080147" y="102692"/>
                  </a:lnTo>
                  <a:lnTo>
                    <a:pt x="1080362" y="101942"/>
                  </a:lnTo>
                  <a:close/>
                </a:path>
              </a:pathLst>
            </a:custGeom>
            <a:solidFill>
              <a:srgbClr val="EC0000"/>
            </a:solidFill>
          </p:spPr>
          <p:txBody>
            <a:bodyPr wrap="square" lIns="0" tIns="0" rIns="0" bIns="0" rtlCol="0"/>
            <a:lstStyle/>
            <a:p>
              <a:endParaRPr/>
            </a:p>
          </p:txBody>
        </p:sp>
        <p:sp>
          <p:nvSpPr>
            <p:cNvPr id="16" name="object 9">
              <a:extLst>
                <a:ext uri="{FF2B5EF4-FFF2-40B4-BE49-F238E27FC236}">
                  <a16:creationId xmlns:a16="http://schemas.microsoft.com/office/drawing/2014/main" id="{DA94D0F6-BE2D-4675-B239-6C351BCDF9D4}"/>
                </a:ext>
              </a:extLst>
            </p:cNvPr>
            <p:cNvSpPr/>
            <p:nvPr/>
          </p:nvSpPr>
          <p:spPr>
            <a:xfrm>
              <a:off x="1703106" y="4773246"/>
              <a:ext cx="348888" cy="134998"/>
            </a:xfrm>
            <a:prstGeom prst="rect">
              <a:avLst/>
            </a:prstGeom>
            <a:blipFill>
              <a:blip r:embed="rId6" cstate="print"/>
              <a:stretch>
                <a:fillRect/>
              </a:stretch>
            </a:blipFill>
          </p:spPr>
          <p:txBody>
            <a:bodyPr wrap="square" lIns="0" tIns="0" rIns="0" bIns="0" rtlCol="0"/>
            <a:lstStyle/>
            <a:p>
              <a:endParaRPr/>
            </a:p>
          </p:txBody>
        </p:sp>
      </p:grpSp>
    </p:spTree>
    <p:extLst>
      <p:ext uri="{BB962C8B-B14F-4D97-AF65-F5344CB8AC3E}">
        <p14:creationId xmlns:p14="http://schemas.microsoft.com/office/powerpoint/2010/main" val="36622966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ulo y contenido ">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B5AEF2-F43E-4C92-A186-61C1E43CE82B}"/>
              </a:ext>
            </a:extLst>
          </p:cNvPr>
          <p:cNvSpPr>
            <a:spLocks noGrp="1"/>
          </p:cNvSpPr>
          <p:nvPr>
            <p:ph type="title" hasCustomPrompt="1"/>
          </p:nvPr>
        </p:nvSpPr>
        <p:spPr>
          <a:xfrm>
            <a:off x="722243" y="1087457"/>
            <a:ext cx="5297557" cy="1606047"/>
          </a:xfrm>
        </p:spPr>
        <p:txBody>
          <a:bodyPr anchor="t">
            <a:normAutofit/>
          </a:bodyPr>
          <a:lstStyle>
            <a:lvl1pPr>
              <a:defRPr sz="3600">
                <a:solidFill>
                  <a:schemeClr val="accent1"/>
                </a:solidFill>
              </a:defRPr>
            </a:lvl1pPr>
          </a:lstStyle>
          <a:p>
            <a:r>
              <a:rPr lang="es-ES" dirty="0"/>
              <a:t>Aquí Haga clic para modificar el estilo de título del patrón</a:t>
            </a:r>
          </a:p>
        </p:txBody>
      </p:sp>
      <p:sp>
        <p:nvSpPr>
          <p:cNvPr id="10" name="Marcador de número de diapositiva 5">
            <a:extLst>
              <a:ext uri="{FF2B5EF4-FFF2-40B4-BE49-F238E27FC236}">
                <a16:creationId xmlns:a16="http://schemas.microsoft.com/office/drawing/2014/main" id="{12E1D636-3017-4CF4-BA5F-3300C668441C}"/>
              </a:ext>
            </a:extLst>
          </p:cNvPr>
          <p:cNvSpPr>
            <a:spLocks noGrp="1"/>
          </p:cNvSpPr>
          <p:nvPr>
            <p:ph type="sldNum" sz="quarter" idx="12"/>
          </p:nvPr>
        </p:nvSpPr>
        <p:spPr>
          <a:xfrm>
            <a:off x="8730845" y="6209600"/>
            <a:ext cx="2743200" cy="365125"/>
          </a:xfrm>
        </p:spPr>
        <p:txBody>
          <a:bodyPr/>
          <a:lstStyle>
            <a:lvl1pPr>
              <a:defRPr sz="1300">
                <a:solidFill>
                  <a:schemeClr val="accent1"/>
                </a:solidFill>
              </a:defRPr>
            </a:lvl1pPr>
          </a:lstStyle>
          <a:p>
            <a:fld id="{BC0D97B6-E32F-4D7D-B839-7C3B51F2640F}" type="slidenum">
              <a:rPr lang="es-ES" smtClean="0"/>
              <a:pPr/>
              <a:t>‹Nº›</a:t>
            </a:fld>
            <a:endParaRPr lang="es-ES" dirty="0"/>
          </a:p>
        </p:txBody>
      </p:sp>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4" y="337100"/>
            <a:ext cx="10758734" cy="304800"/>
          </a:xfrm>
        </p:spPr>
        <p:txBody>
          <a:bodyPr>
            <a:noAutofit/>
          </a:bodyPr>
          <a:lstStyle>
            <a:lvl1pPr marL="0" indent="0">
              <a:buFontTx/>
              <a:buNone/>
              <a:defRPr sz="1300">
                <a:solidFill>
                  <a:schemeClr val="accent1"/>
                </a:solidFill>
              </a:defRPr>
            </a:lvl1pPr>
            <a:lvl2pPr marL="457200" indent="0">
              <a:buFontTx/>
              <a:buNone/>
              <a:defRPr sz="1100"/>
            </a:lvl2pPr>
            <a:lvl3pPr marL="914400" indent="0">
              <a:buFontTx/>
              <a:buNone/>
              <a:defRPr sz="1050"/>
            </a:lvl3pPr>
            <a:lvl4pPr marL="1371600" indent="0">
              <a:buFontTx/>
              <a:buNone/>
              <a:defRPr sz="1000"/>
            </a:lvl4pPr>
            <a:lvl5pPr marL="1828800" indent="0">
              <a:buFontTx/>
              <a:buNone/>
              <a:defRPr sz="1000"/>
            </a:lvl5pPr>
          </a:lstStyle>
          <a:p>
            <a:pPr lvl="0"/>
            <a:r>
              <a:rPr lang="es-ES" dirty="0"/>
              <a:t>Editar los estilos de texto del patrón</a:t>
            </a:r>
          </a:p>
        </p:txBody>
      </p:sp>
      <p:sp>
        <p:nvSpPr>
          <p:cNvPr id="18" name="Marcador de texto 16">
            <a:extLst>
              <a:ext uri="{FF2B5EF4-FFF2-40B4-BE49-F238E27FC236}">
                <a16:creationId xmlns:a16="http://schemas.microsoft.com/office/drawing/2014/main" id="{07C8BA77-3119-41AC-B33B-745A751CC066}"/>
              </a:ext>
            </a:extLst>
          </p:cNvPr>
          <p:cNvSpPr>
            <a:spLocks noGrp="1"/>
          </p:cNvSpPr>
          <p:nvPr>
            <p:ph type="body" sz="quarter" idx="15"/>
          </p:nvPr>
        </p:nvSpPr>
        <p:spPr>
          <a:xfrm>
            <a:off x="711025" y="3093562"/>
            <a:ext cx="5308776" cy="3083401"/>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dirty="0"/>
              <a:t>Editar los estilos de texto del patrón</a:t>
            </a:r>
          </a:p>
        </p:txBody>
      </p:sp>
      <p:sp>
        <p:nvSpPr>
          <p:cNvPr id="20" name="Marcador de texto 16">
            <a:extLst>
              <a:ext uri="{FF2B5EF4-FFF2-40B4-BE49-F238E27FC236}">
                <a16:creationId xmlns:a16="http://schemas.microsoft.com/office/drawing/2014/main" id="{81AA2FC0-CE4E-483D-AF92-BEA6CD796B9C}"/>
              </a:ext>
            </a:extLst>
          </p:cNvPr>
          <p:cNvSpPr>
            <a:spLocks noGrp="1"/>
          </p:cNvSpPr>
          <p:nvPr>
            <p:ph type="body" sz="quarter" idx="16"/>
          </p:nvPr>
        </p:nvSpPr>
        <p:spPr>
          <a:xfrm>
            <a:off x="6399971" y="1087458"/>
            <a:ext cx="5081004" cy="5089506"/>
          </a:xfr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200" indent="0">
              <a:buFontTx/>
              <a:buNone/>
              <a:defRPr lang="es-ES" sz="1200" kern="1200" smtClean="0">
                <a:solidFill>
                  <a:schemeClr val="tx2"/>
                </a:solidFill>
                <a:latin typeface="+mn-lt"/>
                <a:ea typeface="+mn-ea"/>
                <a:cs typeface="+mn-cs"/>
              </a:defRPr>
            </a:lvl2pPr>
            <a:lvl3pPr marL="914400" indent="0">
              <a:buFontTx/>
              <a:buNone/>
              <a:defRPr lang="es-ES" sz="1200" kern="1200" smtClean="0">
                <a:solidFill>
                  <a:schemeClr val="tx2"/>
                </a:solidFill>
                <a:latin typeface="+mn-lt"/>
                <a:ea typeface="+mn-ea"/>
                <a:cs typeface="+mn-cs"/>
              </a:defRPr>
            </a:lvl3pPr>
            <a:lvl4pPr marL="1371600" indent="0">
              <a:buFontTx/>
              <a:buNone/>
              <a:defRPr lang="es-ES" sz="1200" kern="1200" smtClean="0">
                <a:solidFill>
                  <a:schemeClr val="tx2"/>
                </a:solidFill>
                <a:latin typeface="+mn-lt"/>
                <a:ea typeface="+mn-ea"/>
                <a:cs typeface="+mn-cs"/>
              </a:defRPr>
            </a:lvl4pPr>
            <a:lvl5pPr marL="1828800" indent="0">
              <a:buFontTx/>
              <a:buNone/>
              <a:defRPr lang="es-ES" sz="1200" kern="1200">
                <a:solidFill>
                  <a:schemeClr val="tx2"/>
                </a:solidFill>
                <a:latin typeface="+mn-lt"/>
                <a:ea typeface="+mn-ea"/>
                <a:cs typeface="+mn-cs"/>
              </a:defRPr>
            </a:lvl5pPr>
          </a:lstStyle>
          <a:p>
            <a:pPr lvl="0"/>
            <a:r>
              <a:rPr lang="es-ES" dirty="0"/>
              <a:t>Editar los estilos de texto del patrón</a:t>
            </a:r>
          </a:p>
        </p:txBody>
      </p:sp>
      <p:grpSp>
        <p:nvGrpSpPr>
          <p:cNvPr id="13" name="object 7">
            <a:extLst>
              <a:ext uri="{FF2B5EF4-FFF2-40B4-BE49-F238E27FC236}">
                <a16:creationId xmlns:a16="http://schemas.microsoft.com/office/drawing/2014/main" id="{EBF20EA5-3229-403A-B5C5-3AA2FE2E56DC}"/>
              </a:ext>
            </a:extLst>
          </p:cNvPr>
          <p:cNvGrpSpPr>
            <a:grpSpLocks noChangeAspect="1"/>
          </p:cNvGrpSpPr>
          <p:nvPr userDrawn="1"/>
        </p:nvGrpSpPr>
        <p:grpSpPr>
          <a:xfrm>
            <a:off x="717955" y="6275366"/>
            <a:ext cx="1800000" cy="233592"/>
            <a:chOff x="589034" y="4720112"/>
            <a:chExt cx="1463040" cy="189865"/>
          </a:xfrm>
        </p:grpSpPr>
        <p:sp>
          <p:nvSpPr>
            <p:cNvPr id="14" name="object 8">
              <a:extLst>
                <a:ext uri="{FF2B5EF4-FFF2-40B4-BE49-F238E27FC236}">
                  <a16:creationId xmlns:a16="http://schemas.microsoft.com/office/drawing/2014/main" id="{867B587E-7113-4394-A4AE-867E1D8F2472}"/>
                </a:ext>
              </a:extLst>
            </p:cNvPr>
            <p:cNvSpPr/>
            <p:nvPr/>
          </p:nvSpPr>
          <p:spPr>
            <a:xfrm>
              <a:off x="589034" y="4720112"/>
              <a:ext cx="1082040" cy="189865"/>
            </a:xfrm>
            <a:custGeom>
              <a:avLst/>
              <a:gdLst/>
              <a:ahLst/>
              <a:cxnLst/>
              <a:rect l="l" t="t" r="r" b="b"/>
              <a:pathLst>
                <a:path w="1082039" h="189864">
                  <a:moveTo>
                    <a:pt x="56451" y="86791"/>
                  </a:moveTo>
                  <a:lnTo>
                    <a:pt x="33539" y="95064"/>
                  </a:lnTo>
                  <a:lnTo>
                    <a:pt x="15700" y="106364"/>
                  </a:lnTo>
                  <a:lnTo>
                    <a:pt x="4123" y="120047"/>
                  </a:lnTo>
                  <a:lnTo>
                    <a:pt x="0" y="135470"/>
                  </a:lnTo>
                  <a:lnTo>
                    <a:pt x="7830" y="156495"/>
                  </a:lnTo>
                  <a:lnTo>
                    <a:pt x="29184" y="173664"/>
                  </a:lnTo>
                  <a:lnTo>
                    <a:pt x="60854" y="185239"/>
                  </a:lnTo>
                  <a:lnTo>
                    <a:pt x="99631" y="189483"/>
                  </a:lnTo>
                  <a:lnTo>
                    <a:pt x="138414" y="185239"/>
                  </a:lnTo>
                  <a:lnTo>
                    <a:pt x="160019" y="177342"/>
                  </a:lnTo>
                  <a:lnTo>
                    <a:pt x="98323" y="177342"/>
                  </a:lnTo>
                  <a:lnTo>
                    <a:pt x="97421" y="172808"/>
                  </a:lnTo>
                  <a:lnTo>
                    <a:pt x="95770" y="168401"/>
                  </a:lnTo>
                  <a:lnTo>
                    <a:pt x="58013" y="103022"/>
                  </a:lnTo>
                  <a:lnTo>
                    <a:pt x="56095" y="94868"/>
                  </a:lnTo>
                  <a:lnTo>
                    <a:pt x="56451" y="86791"/>
                  </a:lnTo>
                  <a:close/>
                </a:path>
                <a:path w="1082039" h="189864">
                  <a:moveTo>
                    <a:pt x="75984" y="43205"/>
                  </a:moveTo>
                  <a:lnTo>
                    <a:pt x="74675" y="45465"/>
                  </a:lnTo>
                  <a:lnTo>
                    <a:pt x="70342" y="55932"/>
                  </a:lnTo>
                  <a:lnTo>
                    <a:pt x="68884" y="66984"/>
                  </a:lnTo>
                  <a:lnTo>
                    <a:pt x="70304" y="78043"/>
                  </a:lnTo>
                  <a:lnTo>
                    <a:pt x="74599" y="88531"/>
                  </a:lnTo>
                  <a:lnTo>
                    <a:pt x="99631" y="131876"/>
                  </a:lnTo>
                  <a:lnTo>
                    <a:pt x="103974" y="142388"/>
                  </a:lnTo>
                  <a:lnTo>
                    <a:pt x="105422" y="153479"/>
                  </a:lnTo>
                  <a:lnTo>
                    <a:pt x="103974" y="164570"/>
                  </a:lnTo>
                  <a:lnTo>
                    <a:pt x="99631" y="175082"/>
                  </a:lnTo>
                  <a:lnTo>
                    <a:pt x="98323" y="177342"/>
                  </a:lnTo>
                  <a:lnTo>
                    <a:pt x="160019" y="177342"/>
                  </a:lnTo>
                  <a:lnTo>
                    <a:pt x="170083" y="173664"/>
                  </a:lnTo>
                  <a:lnTo>
                    <a:pt x="191434" y="156495"/>
                  </a:lnTo>
                  <a:lnTo>
                    <a:pt x="199262" y="135470"/>
                  </a:lnTo>
                  <a:lnTo>
                    <a:pt x="198906" y="134137"/>
                  </a:lnTo>
                  <a:lnTo>
                    <a:pt x="123278" y="134137"/>
                  </a:lnTo>
                  <a:lnTo>
                    <a:pt x="122377" y="129616"/>
                  </a:lnTo>
                  <a:lnTo>
                    <a:pt x="120726" y="125196"/>
                  </a:lnTo>
                  <a:lnTo>
                    <a:pt x="78536" y="52133"/>
                  </a:lnTo>
                  <a:lnTo>
                    <a:pt x="76898" y="47726"/>
                  </a:lnTo>
                  <a:lnTo>
                    <a:pt x="75984" y="43205"/>
                  </a:lnTo>
                  <a:close/>
                </a:path>
                <a:path w="1082039" h="189864">
                  <a:moveTo>
                    <a:pt x="100939" y="0"/>
                  </a:moveTo>
                  <a:lnTo>
                    <a:pt x="99631" y="2247"/>
                  </a:lnTo>
                  <a:lnTo>
                    <a:pt x="95288" y="12761"/>
                  </a:lnTo>
                  <a:lnTo>
                    <a:pt x="93840" y="23856"/>
                  </a:lnTo>
                  <a:lnTo>
                    <a:pt x="95288" y="34951"/>
                  </a:lnTo>
                  <a:lnTo>
                    <a:pt x="99631" y="45465"/>
                  </a:lnTo>
                  <a:lnTo>
                    <a:pt x="124586" y="88671"/>
                  </a:lnTo>
                  <a:lnTo>
                    <a:pt x="128930" y="99183"/>
                  </a:lnTo>
                  <a:lnTo>
                    <a:pt x="130378" y="110274"/>
                  </a:lnTo>
                  <a:lnTo>
                    <a:pt x="128930" y="121364"/>
                  </a:lnTo>
                  <a:lnTo>
                    <a:pt x="124586" y="131876"/>
                  </a:lnTo>
                  <a:lnTo>
                    <a:pt x="123278" y="134137"/>
                  </a:lnTo>
                  <a:lnTo>
                    <a:pt x="198906" y="134137"/>
                  </a:lnTo>
                  <a:lnTo>
                    <a:pt x="195139" y="120047"/>
                  </a:lnTo>
                  <a:lnTo>
                    <a:pt x="183562" y="106364"/>
                  </a:lnTo>
                  <a:lnTo>
                    <a:pt x="165723" y="95064"/>
                  </a:lnTo>
                  <a:lnTo>
                    <a:pt x="142811" y="86791"/>
                  </a:lnTo>
                  <a:lnTo>
                    <a:pt x="142519" y="79959"/>
                  </a:lnTo>
                  <a:lnTo>
                    <a:pt x="140601" y="73190"/>
                  </a:lnTo>
                  <a:lnTo>
                    <a:pt x="103492" y="8940"/>
                  </a:lnTo>
                  <a:lnTo>
                    <a:pt x="101853" y="4521"/>
                  </a:lnTo>
                  <a:lnTo>
                    <a:pt x="100939" y="0"/>
                  </a:lnTo>
                  <a:close/>
                </a:path>
                <a:path w="1082039" h="189864">
                  <a:moveTo>
                    <a:pt x="240436" y="160121"/>
                  </a:moveTo>
                  <a:lnTo>
                    <a:pt x="238366" y="166103"/>
                  </a:lnTo>
                  <a:lnTo>
                    <a:pt x="237248" y="171348"/>
                  </a:lnTo>
                  <a:lnTo>
                    <a:pt x="236867" y="179019"/>
                  </a:lnTo>
                  <a:lnTo>
                    <a:pt x="245130" y="182180"/>
                  </a:lnTo>
                  <a:lnTo>
                    <a:pt x="254231" y="184392"/>
                  </a:lnTo>
                  <a:lnTo>
                    <a:pt x="264242" y="185693"/>
                  </a:lnTo>
                  <a:lnTo>
                    <a:pt x="275234" y="186118"/>
                  </a:lnTo>
                  <a:lnTo>
                    <a:pt x="296170" y="183474"/>
                  </a:lnTo>
                  <a:lnTo>
                    <a:pt x="311211" y="176044"/>
                  </a:lnTo>
                  <a:lnTo>
                    <a:pt x="318046" y="167411"/>
                  </a:lnTo>
                  <a:lnTo>
                    <a:pt x="274675" y="167411"/>
                  </a:lnTo>
                  <a:lnTo>
                    <a:pt x="266459" y="166956"/>
                  </a:lnTo>
                  <a:lnTo>
                    <a:pt x="257627" y="165590"/>
                  </a:lnTo>
                  <a:lnTo>
                    <a:pt x="248759" y="163312"/>
                  </a:lnTo>
                  <a:lnTo>
                    <a:pt x="240436" y="160121"/>
                  </a:lnTo>
                  <a:close/>
                </a:path>
                <a:path w="1082039" h="189864">
                  <a:moveTo>
                    <a:pt x="283095" y="50685"/>
                  </a:moveTo>
                  <a:lnTo>
                    <a:pt x="263260" y="53152"/>
                  </a:lnTo>
                  <a:lnTo>
                    <a:pt x="249178" y="60178"/>
                  </a:lnTo>
                  <a:lnTo>
                    <a:pt x="240781" y="71206"/>
                  </a:lnTo>
                  <a:lnTo>
                    <a:pt x="237997" y="85674"/>
                  </a:lnTo>
                  <a:lnTo>
                    <a:pt x="240144" y="98803"/>
                  </a:lnTo>
                  <a:lnTo>
                    <a:pt x="246184" y="108932"/>
                  </a:lnTo>
                  <a:lnTo>
                    <a:pt x="255523" y="116783"/>
                  </a:lnTo>
                  <a:lnTo>
                    <a:pt x="267563" y="123075"/>
                  </a:lnTo>
                  <a:lnTo>
                    <a:pt x="277101" y="127203"/>
                  </a:lnTo>
                  <a:lnTo>
                    <a:pt x="288388" y="132589"/>
                  </a:lnTo>
                  <a:lnTo>
                    <a:pt x="296059" y="137788"/>
                  </a:lnTo>
                  <a:lnTo>
                    <a:pt x="300429" y="143587"/>
                  </a:lnTo>
                  <a:lnTo>
                    <a:pt x="301815" y="150774"/>
                  </a:lnTo>
                  <a:lnTo>
                    <a:pt x="300021" y="158024"/>
                  </a:lnTo>
                  <a:lnTo>
                    <a:pt x="294770" y="163226"/>
                  </a:lnTo>
                  <a:lnTo>
                    <a:pt x="286256" y="166362"/>
                  </a:lnTo>
                  <a:lnTo>
                    <a:pt x="274675" y="167411"/>
                  </a:lnTo>
                  <a:lnTo>
                    <a:pt x="318046" y="167411"/>
                  </a:lnTo>
                  <a:lnTo>
                    <a:pt x="320288" y="164580"/>
                  </a:lnTo>
                  <a:lnTo>
                    <a:pt x="323329" y="149834"/>
                  </a:lnTo>
                  <a:lnTo>
                    <a:pt x="321408" y="137517"/>
                  </a:lnTo>
                  <a:lnTo>
                    <a:pt x="315399" y="127358"/>
                  </a:lnTo>
                  <a:lnTo>
                    <a:pt x="304935" y="118709"/>
                  </a:lnTo>
                  <a:lnTo>
                    <a:pt x="289648" y="110921"/>
                  </a:lnTo>
                  <a:lnTo>
                    <a:pt x="279539" y="106629"/>
                  </a:lnTo>
                  <a:lnTo>
                    <a:pt x="270828" y="102353"/>
                  </a:lnTo>
                  <a:lnTo>
                    <a:pt x="264431" y="97689"/>
                  </a:lnTo>
                  <a:lnTo>
                    <a:pt x="260489" y="92257"/>
                  </a:lnTo>
                  <a:lnTo>
                    <a:pt x="259143" y="85674"/>
                  </a:lnTo>
                  <a:lnTo>
                    <a:pt x="260568" y="78945"/>
                  </a:lnTo>
                  <a:lnTo>
                    <a:pt x="264923" y="73813"/>
                  </a:lnTo>
                  <a:lnTo>
                    <a:pt x="272329" y="70541"/>
                  </a:lnTo>
                  <a:lnTo>
                    <a:pt x="282905" y="69392"/>
                  </a:lnTo>
                  <a:lnTo>
                    <a:pt x="315467" y="69392"/>
                  </a:lnTo>
                  <a:lnTo>
                    <a:pt x="316776" y="63588"/>
                  </a:lnTo>
                  <a:lnTo>
                    <a:pt x="317347" y="56108"/>
                  </a:lnTo>
                  <a:lnTo>
                    <a:pt x="309206" y="53686"/>
                  </a:lnTo>
                  <a:lnTo>
                    <a:pt x="300783" y="51996"/>
                  </a:lnTo>
                  <a:lnTo>
                    <a:pt x="292080" y="51007"/>
                  </a:lnTo>
                  <a:lnTo>
                    <a:pt x="283095" y="50685"/>
                  </a:lnTo>
                  <a:close/>
                </a:path>
                <a:path w="1082039" h="189864">
                  <a:moveTo>
                    <a:pt x="315467" y="69392"/>
                  </a:moveTo>
                  <a:lnTo>
                    <a:pt x="282905" y="69392"/>
                  </a:lnTo>
                  <a:lnTo>
                    <a:pt x="289912" y="69715"/>
                  </a:lnTo>
                  <a:lnTo>
                    <a:pt x="297691" y="70704"/>
                  </a:lnTo>
                  <a:lnTo>
                    <a:pt x="305750" y="72393"/>
                  </a:lnTo>
                  <a:lnTo>
                    <a:pt x="313601" y="74815"/>
                  </a:lnTo>
                  <a:lnTo>
                    <a:pt x="315467" y="69392"/>
                  </a:lnTo>
                  <a:close/>
                </a:path>
                <a:path w="1082039" h="189864">
                  <a:moveTo>
                    <a:pt x="388467" y="84366"/>
                  </a:moveTo>
                  <a:lnTo>
                    <a:pt x="365697" y="87801"/>
                  </a:lnTo>
                  <a:lnTo>
                    <a:pt x="349369" y="97829"/>
                  </a:lnTo>
                  <a:lnTo>
                    <a:pt x="339534" y="114032"/>
                  </a:lnTo>
                  <a:lnTo>
                    <a:pt x="336245" y="135991"/>
                  </a:lnTo>
                  <a:lnTo>
                    <a:pt x="339204" y="156962"/>
                  </a:lnTo>
                  <a:lnTo>
                    <a:pt x="347568" y="172462"/>
                  </a:lnTo>
                  <a:lnTo>
                    <a:pt x="360564" y="182072"/>
                  </a:lnTo>
                  <a:lnTo>
                    <a:pt x="377418" y="185369"/>
                  </a:lnTo>
                  <a:lnTo>
                    <a:pt x="386333" y="184423"/>
                  </a:lnTo>
                  <a:lnTo>
                    <a:pt x="393561" y="181724"/>
                  </a:lnTo>
                  <a:lnTo>
                    <a:pt x="399315" y="177482"/>
                  </a:lnTo>
                  <a:lnTo>
                    <a:pt x="403809" y="171907"/>
                  </a:lnTo>
                  <a:lnTo>
                    <a:pt x="423824" y="171907"/>
                  </a:lnTo>
                  <a:lnTo>
                    <a:pt x="423824" y="168541"/>
                  </a:lnTo>
                  <a:lnTo>
                    <a:pt x="383222" y="168541"/>
                  </a:lnTo>
                  <a:lnTo>
                    <a:pt x="371421" y="166138"/>
                  </a:lnTo>
                  <a:lnTo>
                    <a:pt x="363340" y="159419"/>
                  </a:lnTo>
                  <a:lnTo>
                    <a:pt x="358698" y="149124"/>
                  </a:lnTo>
                  <a:lnTo>
                    <a:pt x="357212" y="135991"/>
                  </a:lnTo>
                  <a:lnTo>
                    <a:pt x="359096" y="121831"/>
                  </a:lnTo>
                  <a:lnTo>
                    <a:pt x="364839" y="111109"/>
                  </a:lnTo>
                  <a:lnTo>
                    <a:pt x="374582" y="104316"/>
                  </a:lnTo>
                  <a:lnTo>
                    <a:pt x="388467" y="101942"/>
                  </a:lnTo>
                  <a:lnTo>
                    <a:pt x="423824" y="101942"/>
                  </a:lnTo>
                  <a:lnTo>
                    <a:pt x="423824" y="89598"/>
                  </a:lnTo>
                  <a:lnTo>
                    <a:pt x="415617" y="87200"/>
                  </a:lnTo>
                  <a:lnTo>
                    <a:pt x="407127" y="85577"/>
                  </a:lnTo>
                  <a:lnTo>
                    <a:pt x="398146" y="84656"/>
                  </a:lnTo>
                  <a:lnTo>
                    <a:pt x="388467" y="84366"/>
                  </a:lnTo>
                  <a:close/>
                </a:path>
                <a:path w="1082039" h="189864">
                  <a:moveTo>
                    <a:pt x="423824" y="171907"/>
                  </a:moveTo>
                  <a:lnTo>
                    <a:pt x="403809" y="171907"/>
                  </a:lnTo>
                  <a:lnTo>
                    <a:pt x="404926" y="183121"/>
                  </a:lnTo>
                  <a:lnTo>
                    <a:pt x="423824" y="183121"/>
                  </a:lnTo>
                  <a:lnTo>
                    <a:pt x="423824" y="171907"/>
                  </a:lnTo>
                  <a:close/>
                </a:path>
                <a:path w="1082039" h="189864">
                  <a:moveTo>
                    <a:pt x="423824" y="101942"/>
                  </a:moveTo>
                  <a:lnTo>
                    <a:pt x="394258" y="101942"/>
                  </a:lnTo>
                  <a:lnTo>
                    <a:pt x="398945" y="102323"/>
                  </a:lnTo>
                  <a:lnTo>
                    <a:pt x="403250" y="103060"/>
                  </a:lnTo>
                  <a:lnTo>
                    <a:pt x="403250" y="161797"/>
                  </a:lnTo>
                  <a:lnTo>
                    <a:pt x="397814" y="165912"/>
                  </a:lnTo>
                  <a:lnTo>
                    <a:pt x="391261" y="168541"/>
                  </a:lnTo>
                  <a:lnTo>
                    <a:pt x="423824" y="168541"/>
                  </a:lnTo>
                  <a:lnTo>
                    <a:pt x="423824" y="101942"/>
                  </a:lnTo>
                  <a:close/>
                </a:path>
                <a:path w="1082039" h="189864">
                  <a:moveTo>
                    <a:pt x="483717" y="84366"/>
                  </a:moveTo>
                  <a:lnTo>
                    <a:pt x="475526" y="84737"/>
                  </a:lnTo>
                  <a:lnTo>
                    <a:pt x="466194" y="85791"/>
                  </a:lnTo>
                  <a:lnTo>
                    <a:pt x="456267" y="87441"/>
                  </a:lnTo>
                  <a:lnTo>
                    <a:pt x="446290" y="89598"/>
                  </a:lnTo>
                  <a:lnTo>
                    <a:pt x="446290" y="183121"/>
                  </a:lnTo>
                  <a:lnTo>
                    <a:pt x="466877" y="183121"/>
                  </a:lnTo>
                  <a:lnTo>
                    <a:pt x="466877" y="103441"/>
                  </a:lnTo>
                  <a:lnTo>
                    <a:pt x="472490" y="102501"/>
                  </a:lnTo>
                  <a:lnTo>
                    <a:pt x="478294" y="101942"/>
                  </a:lnTo>
                  <a:lnTo>
                    <a:pt x="524807" y="101942"/>
                  </a:lnTo>
                  <a:lnTo>
                    <a:pt x="519368" y="93830"/>
                  </a:lnTo>
                  <a:lnTo>
                    <a:pt x="505348" y="86793"/>
                  </a:lnTo>
                  <a:lnTo>
                    <a:pt x="483717" y="84366"/>
                  </a:lnTo>
                  <a:close/>
                </a:path>
                <a:path w="1082039" h="189864">
                  <a:moveTo>
                    <a:pt x="524807" y="101942"/>
                  </a:moveTo>
                  <a:lnTo>
                    <a:pt x="483158" y="101942"/>
                  </a:lnTo>
                  <a:lnTo>
                    <a:pt x="495820" y="103285"/>
                  </a:lnTo>
                  <a:lnTo>
                    <a:pt x="503604" y="107346"/>
                  </a:lnTo>
                  <a:lnTo>
                    <a:pt x="507527" y="114180"/>
                  </a:lnTo>
                  <a:lnTo>
                    <a:pt x="508609" y="123837"/>
                  </a:lnTo>
                  <a:lnTo>
                    <a:pt x="508609" y="183121"/>
                  </a:lnTo>
                  <a:lnTo>
                    <a:pt x="529196" y="183121"/>
                  </a:lnTo>
                  <a:lnTo>
                    <a:pt x="529196" y="120268"/>
                  </a:lnTo>
                  <a:lnTo>
                    <a:pt x="526931" y="105111"/>
                  </a:lnTo>
                  <a:lnTo>
                    <a:pt x="524807" y="101942"/>
                  </a:lnTo>
                  <a:close/>
                </a:path>
                <a:path w="1082039" h="189864">
                  <a:moveTo>
                    <a:pt x="570369" y="52184"/>
                  </a:moveTo>
                  <a:lnTo>
                    <a:pt x="564007" y="52184"/>
                  </a:lnTo>
                  <a:lnTo>
                    <a:pt x="556145" y="53124"/>
                  </a:lnTo>
                  <a:lnTo>
                    <a:pt x="549783" y="55181"/>
                  </a:lnTo>
                  <a:lnTo>
                    <a:pt x="549783" y="153390"/>
                  </a:lnTo>
                  <a:lnTo>
                    <a:pt x="552084" y="168015"/>
                  </a:lnTo>
                  <a:lnTo>
                    <a:pt x="558649" y="177938"/>
                  </a:lnTo>
                  <a:lnTo>
                    <a:pt x="568969" y="183581"/>
                  </a:lnTo>
                  <a:lnTo>
                    <a:pt x="582536" y="185369"/>
                  </a:lnTo>
                  <a:lnTo>
                    <a:pt x="588340" y="185369"/>
                  </a:lnTo>
                  <a:lnTo>
                    <a:pt x="602087" y="167792"/>
                  </a:lnTo>
                  <a:lnTo>
                    <a:pt x="576351" y="167792"/>
                  </a:lnTo>
                  <a:lnTo>
                    <a:pt x="570369" y="163118"/>
                  </a:lnTo>
                  <a:lnTo>
                    <a:pt x="570369" y="105117"/>
                  </a:lnTo>
                  <a:lnTo>
                    <a:pt x="601065" y="105117"/>
                  </a:lnTo>
                  <a:lnTo>
                    <a:pt x="601992" y="99707"/>
                  </a:lnTo>
                  <a:lnTo>
                    <a:pt x="602551" y="93903"/>
                  </a:lnTo>
                  <a:lnTo>
                    <a:pt x="602932" y="87541"/>
                  </a:lnTo>
                  <a:lnTo>
                    <a:pt x="570369" y="87541"/>
                  </a:lnTo>
                  <a:lnTo>
                    <a:pt x="570369" y="52184"/>
                  </a:lnTo>
                  <a:close/>
                </a:path>
                <a:path w="1082039" h="189864">
                  <a:moveTo>
                    <a:pt x="602373" y="164985"/>
                  </a:moveTo>
                  <a:lnTo>
                    <a:pt x="597877" y="166674"/>
                  </a:lnTo>
                  <a:lnTo>
                    <a:pt x="592264" y="167792"/>
                  </a:lnTo>
                  <a:lnTo>
                    <a:pt x="602087" y="167792"/>
                  </a:lnTo>
                  <a:lnTo>
                    <a:pt x="602373" y="164985"/>
                  </a:lnTo>
                  <a:close/>
                </a:path>
                <a:path w="1082039" h="189864">
                  <a:moveTo>
                    <a:pt x="661327" y="84366"/>
                  </a:moveTo>
                  <a:lnTo>
                    <a:pt x="638563" y="87801"/>
                  </a:lnTo>
                  <a:lnTo>
                    <a:pt x="622239" y="97829"/>
                  </a:lnTo>
                  <a:lnTo>
                    <a:pt x="612406" y="114032"/>
                  </a:lnTo>
                  <a:lnTo>
                    <a:pt x="609117" y="135991"/>
                  </a:lnTo>
                  <a:lnTo>
                    <a:pt x="612075" y="156962"/>
                  </a:lnTo>
                  <a:lnTo>
                    <a:pt x="620434" y="172462"/>
                  </a:lnTo>
                  <a:lnTo>
                    <a:pt x="633425" y="182072"/>
                  </a:lnTo>
                  <a:lnTo>
                    <a:pt x="650278" y="185369"/>
                  </a:lnTo>
                  <a:lnTo>
                    <a:pt x="659193" y="184423"/>
                  </a:lnTo>
                  <a:lnTo>
                    <a:pt x="666421" y="181724"/>
                  </a:lnTo>
                  <a:lnTo>
                    <a:pt x="672175" y="177482"/>
                  </a:lnTo>
                  <a:lnTo>
                    <a:pt x="676668" y="171907"/>
                  </a:lnTo>
                  <a:lnTo>
                    <a:pt x="696696" y="171907"/>
                  </a:lnTo>
                  <a:lnTo>
                    <a:pt x="696696" y="168541"/>
                  </a:lnTo>
                  <a:lnTo>
                    <a:pt x="656082" y="168541"/>
                  </a:lnTo>
                  <a:lnTo>
                    <a:pt x="644281" y="166138"/>
                  </a:lnTo>
                  <a:lnTo>
                    <a:pt x="636200" y="159419"/>
                  </a:lnTo>
                  <a:lnTo>
                    <a:pt x="631557" y="149124"/>
                  </a:lnTo>
                  <a:lnTo>
                    <a:pt x="630072" y="135991"/>
                  </a:lnTo>
                  <a:lnTo>
                    <a:pt x="631955" y="121831"/>
                  </a:lnTo>
                  <a:lnTo>
                    <a:pt x="637698" y="111109"/>
                  </a:lnTo>
                  <a:lnTo>
                    <a:pt x="647442" y="104316"/>
                  </a:lnTo>
                  <a:lnTo>
                    <a:pt x="661327" y="101942"/>
                  </a:lnTo>
                  <a:lnTo>
                    <a:pt x="696696" y="101942"/>
                  </a:lnTo>
                  <a:lnTo>
                    <a:pt x="696696" y="89598"/>
                  </a:lnTo>
                  <a:lnTo>
                    <a:pt x="688482" y="87200"/>
                  </a:lnTo>
                  <a:lnTo>
                    <a:pt x="679988" y="85577"/>
                  </a:lnTo>
                  <a:lnTo>
                    <a:pt x="671005" y="84656"/>
                  </a:lnTo>
                  <a:lnTo>
                    <a:pt x="661327" y="84366"/>
                  </a:lnTo>
                  <a:close/>
                </a:path>
                <a:path w="1082039" h="189864">
                  <a:moveTo>
                    <a:pt x="696696" y="171907"/>
                  </a:moveTo>
                  <a:lnTo>
                    <a:pt x="676668" y="171907"/>
                  </a:lnTo>
                  <a:lnTo>
                    <a:pt x="677786" y="183121"/>
                  </a:lnTo>
                  <a:lnTo>
                    <a:pt x="696696" y="183121"/>
                  </a:lnTo>
                  <a:lnTo>
                    <a:pt x="696696" y="171907"/>
                  </a:lnTo>
                  <a:close/>
                </a:path>
                <a:path w="1082039" h="189864">
                  <a:moveTo>
                    <a:pt x="696696" y="101942"/>
                  </a:moveTo>
                  <a:lnTo>
                    <a:pt x="667118" y="101942"/>
                  </a:lnTo>
                  <a:lnTo>
                    <a:pt x="671804" y="102323"/>
                  </a:lnTo>
                  <a:lnTo>
                    <a:pt x="676109" y="103060"/>
                  </a:lnTo>
                  <a:lnTo>
                    <a:pt x="676109" y="161797"/>
                  </a:lnTo>
                  <a:lnTo>
                    <a:pt x="670674" y="165912"/>
                  </a:lnTo>
                  <a:lnTo>
                    <a:pt x="664133" y="168541"/>
                  </a:lnTo>
                  <a:lnTo>
                    <a:pt x="696696" y="168541"/>
                  </a:lnTo>
                  <a:lnTo>
                    <a:pt x="696696" y="101942"/>
                  </a:lnTo>
                  <a:close/>
                </a:path>
                <a:path w="1082039" h="189864">
                  <a:moveTo>
                    <a:pt x="756577" y="84366"/>
                  </a:moveTo>
                  <a:lnTo>
                    <a:pt x="748387" y="84737"/>
                  </a:lnTo>
                  <a:lnTo>
                    <a:pt x="739059" y="85791"/>
                  </a:lnTo>
                  <a:lnTo>
                    <a:pt x="729132" y="87441"/>
                  </a:lnTo>
                  <a:lnTo>
                    <a:pt x="719150" y="89598"/>
                  </a:lnTo>
                  <a:lnTo>
                    <a:pt x="719150" y="183121"/>
                  </a:lnTo>
                  <a:lnTo>
                    <a:pt x="739736" y="183121"/>
                  </a:lnTo>
                  <a:lnTo>
                    <a:pt x="739736" y="103441"/>
                  </a:lnTo>
                  <a:lnTo>
                    <a:pt x="745350" y="102501"/>
                  </a:lnTo>
                  <a:lnTo>
                    <a:pt x="751154" y="101942"/>
                  </a:lnTo>
                  <a:lnTo>
                    <a:pt x="797669" y="101942"/>
                  </a:lnTo>
                  <a:lnTo>
                    <a:pt x="792232" y="93830"/>
                  </a:lnTo>
                  <a:lnTo>
                    <a:pt x="778213" y="86793"/>
                  </a:lnTo>
                  <a:lnTo>
                    <a:pt x="756577" y="84366"/>
                  </a:lnTo>
                  <a:close/>
                </a:path>
                <a:path w="1082039" h="189864">
                  <a:moveTo>
                    <a:pt x="797669" y="101942"/>
                  </a:moveTo>
                  <a:lnTo>
                    <a:pt x="756018" y="101942"/>
                  </a:lnTo>
                  <a:lnTo>
                    <a:pt x="768680" y="103285"/>
                  </a:lnTo>
                  <a:lnTo>
                    <a:pt x="776463" y="107346"/>
                  </a:lnTo>
                  <a:lnTo>
                    <a:pt x="780387" y="114180"/>
                  </a:lnTo>
                  <a:lnTo>
                    <a:pt x="781469" y="123837"/>
                  </a:lnTo>
                  <a:lnTo>
                    <a:pt x="781469" y="183121"/>
                  </a:lnTo>
                  <a:lnTo>
                    <a:pt x="802055" y="183121"/>
                  </a:lnTo>
                  <a:lnTo>
                    <a:pt x="802055" y="120268"/>
                  </a:lnTo>
                  <a:lnTo>
                    <a:pt x="799793" y="105111"/>
                  </a:lnTo>
                  <a:lnTo>
                    <a:pt x="797669" y="101942"/>
                  </a:lnTo>
                  <a:close/>
                </a:path>
                <a:path w="1082039" h="189864">
                  <a:moveTo>
                    <a:pt x="876160" y="84366"/>
                  </a:moveTo>
                  <a:lnTo>
                    <a:pt x="870737" y="84366"/>
                  </a:lnTo>
                  <a:lnTo>
                    <a:pt x="847974" y="87801"/>
                  </a:lnTo>
                  <a:lnTo>
                    <a:pt x="831649" y="97829"/>
                  </a:lnTo>
                  <a:lnTo>
                    <a:pt x="821817" y="114032"/>
                  </a:lnTo>
                  <a:lnTo>
                    <a:pt x="818527" y="135991"/>
                  </a:lnTo>
                  <a:lnTo>
                    <a:pt x="821487" y="156962"/>
                  </a:lnTo>
                  <a:lnTo>
                    <a:pt x="829851" y="172462"/>
                  </a:lnTo>
                  <a:lnTo>
                    <a:pt x="842846" y="182072"/>
                  </a:lnTo>
                  <a:lnTo>
                    <a:pt x="859701" y="185369"/>
                  </a:lnTo>
                  <a:lnTo>
                    <a:pt x="868829" y="184384"/>
                  </a:lnTo>
                  <a:lnTo>
                    <a:pt x="876166" y="181559"/>
                  </a:lnTo>
                  <a:lnTo>
                    <a:pt x="881961" y="177086"/>
                  </a:lnTo>
                  <a:lnTo>
                    <a:pt x="886460" y="171157"/>
                  </a:lnTo>
                  <a:lnTo>
                    <a:pt x="906487" y="171157"/>
                  </a:lnTo>
                  <a:lnTo>
                    <a:pt x="906487" y="168541"/>
                  </a:lnTo>
                  <a:lnTo>
                    <a:pt x="865505" y="168541"/>
                  </a:lnTo>
                  <a:lnTo>
                    <a:pt x="853696" y="166138"/>
                  </a:lnTo>
                  <a:lnTo>
                    <a:pt x="845612" y="159419"/>
                  </a:lnTo>
                  <a:lnTo>
                    <a:pt x="840968" y="149124"/>
                  </a:lnTo>
                  <a:lnTo>
                    <a:pt x="839482" y="135991"/>
                  </a:lnTo>
                  <a:lnTo>
                    <a:pt x="841323" y="121675"/>
                  </a:lnTo>
                  <a:lnTo>
                    <a:pt x="846902" y="110971"/>
                  </a:lnTo>
                  <a:lnTo>
                    <a:pt x="856306" y="104264"/>
                  </a:lnTo>
                  <a:lnTo>
                    <a:pt x="869619" y="101942"/>
                  </a:lnTo>
                  <a:lnTo>
                    <a:pt x="906487" y="101942"/>
                  </a:lnTo>
                  <a:lnTo>
                    <a:pt x="906487" y="85851"/>
                  </a:lnTo>
                  <a:lnTo>
                    <a:pt x="886079" y="85851"/>
                  </a:lnTo>
                  <a:lnTo>
                    <a:pt x="881214" y="84924"/>
                  </a:lnTo>
                  <a:lnTo>
                    <a:pt x="876160" y="84366"/>
                  </a:lnTo>
                  <a:close/>
                </a:path>
                <a:path w="1082039" h="189864">
                  <a:moveTo>
                    <a:pt x="906487" y="171157"/>
                  </a:moveTo>
                  <a:lnTo>
                    <a:pt x="886460" y="171157"/>
                  </a:lnTo>
                  <a:lnTo>
                    <a:pt x="887577" y="183121"/>
                  </a:lnTo>
                  <a:lnTo>
                    <a:pt x="906487" y="183121"/>
                  </a:lnTo>
                  <a:lnTo>
                    <a:pt x="906487" y="171157"/>
                  </a:lnTo>
                  <a:close/>
                </a:path>
                <a:path w="1082039" h="189864">
                  <a:moveTo>
                    <a:pt x="906487" y="101942"/>
                  </a:moveTo>
                  <a:lnTo>
                    <a:pt x="875042" y="101942"/>
                  </a:lnTo>
                  <a:lnTo>
                    <a:pt x="880656" y="102692"/>
                  </a:lnTo>
                  <a:lnTo>
                    <a:pt x="886079" y="103809"/>
                  </a:lnTo>
                  <a:lnTo>
                    <a:pt x="886079" y="161429"/>
                  </a:lnTo>
                  <a:lnTo>
                    <a:pt x="880465" y="165734"/>
                  </a:lnTo>
                  <a:lnTo>
                    <a:pt x="873734" y="168541"/>
                  </a:lnTo>
                  <a:lnTo>
                    <a:pt x="906487" y="168541"/>
                  </a:lnTo>
                  <a:lnTo>
                    <a:pt x="906487" y="101942"/>
                  </a:lnTo>
                  <a:close/>
                </a:path>
                <a:path w="1082039" h="189864">
                  <a:moveTo>
                    <a:pt x="906487" y="52184"/>
                  </a:moveTo>
                  <a:lnTo>
                    <a:pt x="899744" y="52184"/>
                  </a:lnTo>
                  <a:lnTo>
                    <a:pt x="892441" y="52743"/>
                  </a:lnTo>
                  <a:lnTo>
                    <a:pt x="886079" y="54990"/>
                  </a:lnTo>
                  <a:lnTo>
                    <a:pt x="886079" y="85851"/>
                  </a:lnTo>
                  <a:lnTo>
                    <a:pt x="906487" y="85851"/>
                  </a:lnTo>
                  <a:lnTo>
                    <a:pt x="906487" y="52184"/>
                  </a:lnTo>
                  <a:close/>
                </a:path>
                <a:path w="1082039" h="189864">
                  <a:moveTo>
                    <a:pt x="968984" y="84366"/>
                  </a:moveTo>
                  <a:lnTo>
                    <a:pt x="948038" y="88248"/>
                  </a:lnTo>
                  <a:lnTo>
                    <a:pt x="933878" y="98880"/>
                  </a:lnTo>
                  <a:lnTo>
                    <a:pt x="925857" y="114739"/>
                  </a:lnTo>
                  <a:lnTo>
                    <a:pt x="923328" y="134302"/>
                  </a:lnTo>
                  <a:lnTo>
                    <a:pt x="926469" y="155778"/>
                  </a:lnTo>
                  <a:lnTo>
                    <a:pt x="935963" y="171832"/>
                  </a:lnTo>
                  <a:lnTo>
                    <a:pt x="951912" y="181888"/>
                  </a:lnTo>
                  <a:lnTo>
                    <a:pt x="974420" y="185369"/>
                  </a:lnTo>
                  <a:lnTo>
                    <a:pt x="982496" y="185039"/>
                  </a:lnTo>
                  <a:lnTo>
                    <a:pt x="1006895" y="167792"/>
                  </a:lnTo>
                  <a:lnTo>
                    <a:pt x="974979" y="167792"/>
                  </a:lnTo>
                  <a:lnTo>
                    <a:pt x="962815" y="166276"/>
                  </a:lnTo>
                  <a:lnTo>
                    <a:pt x="953739" y="161691"/>
                  </a:lnTo>
                  <a:lnTo>
                    <a:pt x="947609" y="153985"/>
                  </a:lnTo>
                  <a:lnTo>
                    <a:pt x="944283" y="143103"/>
                  </a:lnTo>
                  <a:lnTo>
                    <a:pt x="1009980" y="143103"/>
                  </a:lnTo>
                  <a:lnTo>
                    <a:pt x="1010716" y="137667"/>
                  </a:lnTo>
                  <a:lnTo>
                    <a:pt x="1010991" y="134302"/>
                  </a:lnTo>
                  <a:lnTo>
                    <a:pt x="1011097" y="127203"/>
                  </a:lnTo>
                  <a:lnTo>
                    <a:pt x="1010905" y="125895"/>
                  </a:lnTo>
                  <a:lnTo>
                    <a:pt x="943914" y="125895"/>
                  </a:lnTo>
                  <a:lnTo>
                    <a:pt x="946312" y="115381"/>
                  </a:lnTo>
                  <a:lnTo>
                    <a:pt x="951047" y="107767"/>
                  </a:lnTo>
                  <a:lnTo>
                    <a:pt x="958204" y="103136"/>
                  </a:lnTo>
                  <a:lnTo>
                    <a:pt x="967867" y="101574"/>
                  </a:lnTo>
                  <a:lnTo>
                    <a:pt x="1003640" y="101574"/>
                  </a:lnTo>
                  <a:lnTo>
                    <a:pt x="1001061" y="96945"/>
                  </a:lnTo>
                  <a:lnTo>
                    <a:pt x="987962" y="87744"/>
                  </a:lnTo>
                  <a:lnTo>
                    <a:pt x="968984" y="84366"/>
                  </a:lnTo>
                  <a:close/>
                </a:path>
                <a:path w="1082039" h="189864">
                  <a:moveTo>
                    <a:pt x="1007910" y="160680"/>
                  </a:moveTo>
                  <a:lnTo>
                    <a:pt x="1000003" y="163763"/>
                  </a:lnTo>
                  <a:lnTo>
                    <a:pt x="991796" y="165988"/>
                  </a:lnTo>
                  <a:lnTo>
                    <a:pt x="983414" y="167338"/>
                  </a:lnTo>
                  <a:lnTo>
                    <a:pt x="974979" y="167792"/>
                  </a:lnTo>
                  <a:lnTo>
                    <a:pt x="1006895" y="167792"/>
                  </a:lnTo>
                  <a:lnTo>
                    <a:pt x="1007176" y="165988"/>
                  </a:lnTo>
                  <a:lnTo>
                    <a:pt x="1007910" y="160680"/>
                  </a:lnTo>
                  <a:close/>
                </a:path>
                <a:path w="1082039" h="189864">
                  <a:moveTo>
                    <a:pt x="1003640" y="101574"/>
                  </a:moveTo>
                  <a:lnTo>
                    <a:pt x="967867" y="101574"/>
                  </a:lnTo>
                  <a:lnTo>
                    <a:pt x="977376" y="103217"/>
                  </a:lnTo>
                  <a:lnTo>
                    <a:pt x="984427" y="107981"/>
                  </a:lnTo>
                  <a:lnTo>
                    <a:pt x="988812" y="115622"/>
                  </a:lnTo>
                  <a:lnTo>
                    <a:pt x="990320" y="125895"/>
                  </a:lnTo>
                  <a:lnTo>
                    <a:pt x="1010905" y="125895"/>
                  </a:lnTo>
                  <a:lnTo>
                    <a:pt x="1008650" y="110565"/>
                  </a:lnTo>
                  <a:lnTo>
                    <a:pt x="1003640" y="101574"/>
                  </a:lnTo>
                  <a:close/>
                </a:path>
                <a:path w="1082039" h="189864">
                  <a:moveTo>
                    <a:pt x="1070419" y="84366"/>
                  </a:moveTo>
                  <a:lnTo>
                    <a:pt x="1064056" y="84366"/>
                  </a:lnTo>
                  <a:lnTo>
                    <a:pt x="1054906" y="84762"/>
                  </a:lnTo>
                  <a:lnTo>
                    <a:pt x="1045419" y="85858"/>
                  </a:lnTo>
                  <a:lnTo>
                    <a:pt x="1036456" y="87516"/>
                  </a:lnTo>
                  <a:lnTo>
                    <a:pt x="1028877" y="89598"/>
                  </a:lnTo>
                  <a:lnTo>
                    <a:pt x="1028877" y="183121"/>
                  </a:lnTo>
                  <a:lnTo>
                    <a:pt x="1049464" y="183121"/>
                  </a:lnTo>
                  <a:lnTo>
                    <a:pt x="1049464" y="103060"/>
                  </a:lnTo>
                  <a:lnTo>
                    <a:pt x="1054519" y="102323"/>
                  </a:lnTo>
                  <a:lnTo>
                    <a:pt x="1059573" y="101942"/>
                  </a:lnTo>
                  <a:lnTo>
                    <a:pt x="1080362" y="101942"/>
                  </a:lnTo>
                  <a:lnTo>
                    <a:pt x="1081277" y="98755"/>
                  </a:lnTo>
                  <a:lnTo>
                    <a:pt x="1082027" y="91287"/>
                  </a:lnTo>
                  <a:lnTo>
                    <a:pt x="1082027" y="85102"/>
                  </a:lnTo>
                  <a:lnTo>
                    <a:pt x="1077531" y="84543"/>
                  </a:lnTo>
                  <a:lnTo>
                    <a:pt x="1070419" y="84366"/>
                  </a:lnTo>
                  <a:close/>
                </a:path>
                <a:path w="1082039" h="189864">
                  <a:moveTo>
                    <a:pt x="1080362" y="101942"/>
                  </a:moveTo>
                  <a:lnTo>
                    <a:pt x="1070419" y="101942"/>
                  </a:lnTo>
                  <a:lnTo>
                    <a:pt x="1075296" y="102133"/>
                  </a:lnTo>
                  <a:lnTo>
                    <a:pt x="1080147" y="102692"/>
                  </a:lnTo>
                  <a:lnTo>
                    <a:pt x="1080362" y="101942"/>
                  </a:lnTo>
                  <a:close/>
                </a:path>
              </a:pathLst>
            </a:custGeom>
            <a:solidFill>
              <a:srgbClr val="EC0000"/>
            </a:solidFill>
          </p:spPr>
          <p:txBody>
            <a:bodyPr wrap="square" lIns="0" tIns="0" rIns="0" bIns="0" rtlCol="0"/>
            <a:lstStyle/>
            <a:p>
              <a:endParaRPr dirty="0"/>
            </a:p>
          </p:txBody>
        </p:sp>
        <p:sp>
          <p:nvSpPr>
            <p:cNvPr id="16" name="object 9">
              <a:extLst>
                <a:ext uri="{FF2B5EF4-FFF2-40B4-BE49-F238E27FC236}">
                  <a16:creationId xmlns:a16="http://schemas.microsoft.com/office/drawing/2014/main" id="{DAFB119C-31CB-4CB7-9406-0B5B96E6188C}"/>
                </a:ext>
              </a:extLst>
            </p:cNvPr>
            <p:cNvSpPr/>
            <p:nvPr/>
          </p:nvSpPr>
          <p:spPr>
            <a:xfrm>
              <a:off x="1703106" y="4773246"/>
              <a:ext cx="348888" cy="134998"/>
            </a:xfrm>
            <a:prstGeom prst="rect">
              <a:avLst/>
            </a:prstGeom>
            <a:blipFill>
              <a:blip r:embed="rId2" cstate="print"/>
              <a:stretch>
                <a:fillRect/>
              </a:stretch>
            </a:blipFill>
          </p:spPr>
          <p:txBody>
            <a:bodyPr wrap="square" lIns="0" tIns="0" rIns="0" bIns="0" rtlCol="0"/>
            <a:lstStyle/>
            <a:p>
              <a:endParaRPr dirty="0"/>
            </a:p>
          </p:txBody>
        </p:sp>
      </p:grpSp>
    </p:spTree>
    <p:extLst>
      <p:ext uri="{BB962C8B-B14F-4D97-AF65-F5344CB8AC3E}">
        <p14:creationId xmlns:p14="http://schemas.microsoft.com/office/powerpoint/2010/main" val="3054043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Diapositiva en blanco">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A14D1A53-DB21-48B5-BB03-BBF49252D04F}"/>
              </a:ext>
            </a:extLst>
          </p:cNvPr>
          <p:cNvSpPr>
            <a:spLocks noGrp="1"/>
          </p:cNvSpPr>
          <p:nvPr>
            <p:ph type="body" sz="quarter" idx="12" hasCustomPrompt="1"/>
          </p:nvPr>
        </p:nvSpPr>
        <p:spPr>
          <a:xfrm>
            <a:off x="653142" y="328774"/>
            <a:ext cx="10833365" cy="318498"/>
          </a:xfrm>
          <a:prstGeom prst="rect">
            <a:avLst/>
          </a:prstGeom>
        </p:spPr>
        <p:txBody>
          <a:bodyPr>
            <a:normAutofit/>
          </a:bodyPr>
          <a:lstStyle>
            <a:lvl1pPr marL="0" indent="0">
              <a:buFontTx/>
              <a:buNone/>
              <a:defRPr sz="1400" b="1" baseline="0">
                <a:solidFill>
                  <a:srgbClr val="EB0000"/>
                </a:solidFill>
                <a:latin typeface="Santander Text" panose="020B0504020201020104" pitchFamily="34" charset="0"/>
                <a:ea typeface="Santander Text" panose="020B0504020201020104" pitchFamily="34" charset="0"/>
                <a:cs typeface="Segoe UI" panose="020B0502040204020203" pitchFamily="34" charset="0"/>
              </a:defRPr>
            </a:lvl1pPr>
            <a:lvl2pPr marL="457200" indent="0">
              <a:buFontTx/>
              <a:buNone/>
              <a:defRPr sz="3200">
                <a:solidFill>
                  <a:srgbClr val="FF0000"/>
                </a:solidFill>
              </a:defRPr>
            </a:lvl2pPr>
            <a:lvl3pPr marL="914400" indent="0">
              <a:buFontTx/>
              <a:buNone/>
              <a:defRPr sz="3200">
                <a:solidFill>
                  <a:srgbClr val="FF0000"/>
                </a:solidFill>
              </a:defRPr>
            </a:lvl3pPr>
            <a:lvl4pPr marL="1371600" indent="0">
              <a:buFontTx/>
              <a:buNone/>
              <a:defRPr sz="3200">
                <a:solidFill>
                  <a:srgbClr val="FF0000"/>
                </a:solidFill>
              </a:defRPr>
            </a:lvl4pPr>
            <a:lvl5pPr marL="1828800" indent="0">
              <a:buFontTx/>
              <a:buNone/>
              <a:defRPr sz="3200">
                <a:solidFill>
                  <a:srgbClr val="FF0000"/>
                </a:solidFill>
              </a:defRPr>
            </a:lvl5pPr>
          </a:lstStyle>
          <a:p>
            <a:pPr lvl="0"/>
            <a:r>
              <a:rPr lang="es-ES"/>
              <a:t>Clic para editar el título</a:t>
            </a:r>
          </a:p>
        </p:txBody>
      </p:sp>
      <p:sp>
        <p:nvSpPr>
          <p:cNvPr id="5" name="Text Placeholder 2">
            <a:extLst>
              <a:ext uri="{FF2B5EF4-FFF2-40B4-BE49-F238E27FC236}">
                <a16:creationId xmlns:a16="http://schemas.microsoft.com/office/drawing/2014/main" id="{4C04B1C7-E8FC-4FB8-AFA5-8A56F22D39FA}"/>
              </a:ext>
            </a:extLst>
          </p:cNvPr>
          <p:cNvSpPr>
            <a:spLocks noGrp="1"/>
          </p:cNvSpPr>
          <p:nvPr>
            <p:ph type="body" idx="13"/>
          </p:nvPr>
        </p:nvSpPr>
        <p:spPr>
          <a:xfrm>
            <a:off x="653141" y="740515"/>
            <a:ext cx="10833365" cy="276627"/>
          </a:xfrm>
          <a:prstGeom prst="rect">
            <a:avLst/>
          </a:prstGeom>
        </p:spPr>
        <p:txBody>
          <a:bodyPr anchor="t" anchorCtr="0">
            <a:normAutofit/>
          </a:bodyPr>
          <a:lstStyle>
            <a:lvl1pPr marL="0" indent="0">
              <a:buFontTx/>
              <a:buNone/>
              <a:defRPr lang="es-ES" sz="1200" b="1" i="0" kern="1200" dirty="0" smtClean="0">
                <a:solidFill>
                  <a:schemeClr val="tx1">
                    <a:lumMod val="75000"/>
                    <a:lumOff val="25000"/>
                  </a:schemeClr>
                </a:solidFill>
                <a:latin typeface="Santander Text" panose="020B0504020201020104" pitchFamily="34" charset="0"/>
                <a:ea typeface="+mn-ea"/>
                <a:cs typeface="Arial" panose="020B0604020202020204" pitchFamily="34" charset="0"/>
              </a:defRPr>
            </a:lvl1pPr>
          </a:lstStyle>
          <a:p>
            <a:pPr marL="182563" lvl="0" indent="-182563">
              <a:lnSpc>
                <a:spcPct val="100000"/>
              </a:lnSpc>
              <a:spcBef>
                <a:spcPts val="1800"/>
              </a:spcBef>
              <a:buClr>
                <a:srgbClr val="FF0000"/>
              </a:buClr>
            </a:pPr>
            <a:r>
              <a:rPr lang="es-ES"/>
              <a:t>Clic para modificar el </a:t>
            </a:r>
            <a:r>
              <a:rPr lang="es-ES" err="1"/>
              <a:t>subt</a:t>
            </a:r>
            <a:r>
              <a:rPr lang="es-ES_tradnl" err="1"/>
              <a:t>ítulo</a:t>
            </a:r>
            <a:endParaRPr lang="es-ES"/>
          </a:p>
        </p:txBody>
      </p:sp>
      <p:sp>
        <p:nvSpPr>
          <p:cNvPr id="12" name="Rectángulo 11">
            <a:extLst>
              <a:ext uri="{FF2B5EF4-FFF2-40B4-BE49-F238E27FC236}">
                <a16:creationId xmlns:a16="http://schemas.microsoft.com/office/drawing/2014/main" id="{9A1ACFD4-FAD7-43E3-A361-DBED1656301E}"/>
              </a:ext>
            </a:extLst>
          </p:cNvPr>
          <p:cNvSpPr/>
          <p:nvPr userDrawn="1"/>
        </p:nvSpPr>
        <p:spPr>
          <a:xfrm>
            <a:off x="0" y="6564052"/>
            <a:ext cx="12192000" cy="293948"/>
          </a:xfrm>
          <a:prstGeom prst="rect">
            <a:avLst/>
          </a:prstGeom>
          <a:solidFill>
            <a:srgbClr val="EB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prstClr val="white"/>
              </a:solidFill>
              <a:effectLst/>
              <a:uLnTx/>
              <a:uFillTx/>
              <a:latin typeface="Arial"/>
              <a:ea typeface="+mn-ea"/>
              <a:cs typeface="+mn-cs"/>
            </a:endParaRPr>
          </a:p>
        </p:txBody>
      </p:sp>
      <p:sp>
        <p:nvSpPr>
          <p:cNvPr id="13" name="Rectángulo 12">
            <a:extLst>
              <a:ext uri="{FF2B5EF4-FFF2-40B4-BE49-F238E27FC236}">
                <a16:creationId xmlns:a16="http://schemas.microsoft.com/office/drawing/2014/main" id="{9CEC8621-9090-48FF-8CA6-33CA4FA03599}"/>
              </a:ext>
            </a:extLst>
          </p:cNvPr>
          <p:cNvSpPr/>
          <p:nvPr userDrawn="1"/>
        </p:nvSpPr>
        <p:spPr>
          <a:xfrm>
            <a:off x="9605554" y="6228355"/>
            <a:ext cx="2586446" cy="354452"/>
          </a:xfrm>
          <a:prstGeom prst="rect">
            <a:avLst/>
          </a:prstGeom>
          <a:solidFill>
            <a:srgbClr val="EB0000"/>
          </a:solidFill>
          <a:ln w="1270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s-ES" sz="1800" b="0" i="0" u="none" strike="noStrike" kern="0" cap="none" spc="0" normalizeH="0" baseline="0" noProof="0">
              <a:ln>
                <a:noFill/>
              </a:ln>
              <a:solidFill>
                <a:prstClr val="white"/>
              </a:solidFill>
              <a:effectLst/>
              <a:uLnTx/>
              <a:uFillTx/>
              <a:latin typeface="Arial"/>
              <a:ea typeface="+mn-ea"/>
              <a:cs typeface="+mn-cs"/>
            </a:endParaRPr>
          </a:p>
        </p:txBody>
      </p:sp>
      <p:sp>
        <p:nvSpPr>
          <p:cNvPr id="14" name="Marcador de número de diapositiva 21">
            <a:extLst>
              <a:ext uri="{FF2B5EF4-FFF2-40B4-BE49-F238E27FC236}">
                <a16:creationId xmlns:a16="http://schemas.microsoft.com/office/drawing/2014/main" id="{9501E68B-BF38-4BC4-9FE8-A32FB22284AA}"/>
              </a:ext>
            </a:extLst>
          </p:cNvPr>
          <p:cNvSpPr txBox="1">
            <a:spLocks/>
          </p:cNvSpPr>
          <p:nvPr userDrawn="1"/>
        </p:nvSpPr>
        <p:spPr>
          <a:xfrm>
            <a:off x="9605553" y="6241991"/>
            <a:ext cx="637904" cy="365125"/>
          </a:xfrm>
          <a:prstGeom prst="rect">
            <a:avLst/>
          </a:prstGeom>
        </p:spPr>
        <p:txBody>
          <a:bodyPr vert="horz" lIns="91440" tIns="45720" rIns="91440" bIns="45720" rtlCol="0" anchor="ctr"/>
          <a:lstStyle>
            <a:defPPr>
              <a:defRPr lang="es-ES"/>
            </a:defPPr>
            <a:lvl1pPr marL="0" algn="r" defTabSz="914400" rtl="0" eaLnBrk="1" latinLnBrk="0" hangingPunct="1">
              <a:defRPr sz="1200" kern="1200">
                <a:solidFill>
                  <a:schemeClr val="bg1">
                    <a:lumMod val="8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C0D97B6-E32F-4D7D-B839-7C3B51F2640F}" type="slidenum">
              <a:rPr lang="es-ES" smtClean="0">
                <a:solidFill>
                  <a:prstClr val="white">
                    <a:lumMod val="85000"/>
                  </a:prstClr>
                </a:solidFill>
                <a:latin typeface="Arial"/>
              </a:rPr>
              <a:pPr/>
              <a:t>‹Nº›</a:t>
            </a:fld>
            <a:endParaRPr lang="es-ES">
              <a:solidFill>
                <a:prstClr val="white">
                  <a:lumMod val="85000"/>
                </a:prstClr>
              </a:solidFill>
              <a:latin typeface="Arial"/>
            </a:endParaRPr>
          </a:p>
        </p:txBody>
      </p:sp>
      <p:grpSp>
        <p:nvGrpSpPr>
          <p:cNvPr id="11" name="Gráfico 3">
            <a:extLst>
              <a:ext uri="{FF2B5EF4-FFF2-40B4-BE49-F238E27FC236}">
                <a16:creationId xmlns:a16="http://schemas.microsoft.com/office/drawing/2014/main" id="{EB13D2EF-0E7D-4D37-8DA3-9ADA3F506D4E}"/>
              </a:ext>
            </a:extLst>
          </p:cNvPr>
          <p:cNvGrpSpPr>
            <a:grpSpLocks noChangeAspect="1"/>
          </p:cNvGrpSpPr>
          <p:nvPr userDrawn="1"/>
        </p:nvGrpSpPr>
        <p:grpSpPr>
          <a:xfrm>
            <a:off x="780867" y="6193157"/>
            <a:ext cx="984871" cy="318822"/>
            <a:chOff x="2211895" y="2085689"/>
            <a:chExt cx="7767827" cy="2514600"/>
          </a:xfrm>
          <a:solidFill>
            <a:srgbClr val="EC0000"/>
          </a:solidFill>
        </p:grpSpPr>
        <p:grpSp>
          <p:nvGrpSpPr>
            <p:cNvPr id="15" name="Gráfico 3">
              <a:extLst>
                <a:ext uri="{FF2B5EF4-FFF2-40B4-BE49-F238E27FC236}">
                  <a16:creationId xmlns:a16="http://schemas.microsoft.com/office/drawing/2014/main" id="{74D9678B-BE7C-4919-8E1E-0A8A8EAE8F71}"/>
                </a:ext>
              </a:extLst>
            </p:cNvPr>
            <p:cNvGrpSpPr/>
            <p:nvPr/>
          </p:nvGrpSpPr>
          <p:grpSpPr>
            <a:xfrm>
              <a:off x="3907631" y="3770280"/>
              <a:ext cx="5637657" cy="830008"/>
              <a:chOff x="3907631" y="3770280"/>
              <a:chExt cx="5637657" cy="830008"/>
            </a:xfrm>
            <a:solidFill>
              <a:srgbClr val="EC0000"/>
            </a:solidFill>
          </p:grpSpPr>
          <p:sp>
            <p:nvSpPr>
              <p:cNvPr id="18" name="Forma libre: forma 17">
                <a:extLst>
                  <a:ext uri="{FF2B5EF4-FFF2-40B4-BE49-F238E27FC236}">
                    <a16:creationId xmlns:a16="http://schemas.microsoft.com/office/drawing/2014/main" id="{41F465AC-223C-4D4B-BF40-2D23AFB8F877}"/>
                  </a:ext>
                </a:extLst>
              </p:cNvPr>
              <p:cNvSpPr/>
              <p:nvPr/>
            </p:nvSpPr>
            <p:spPr>
              <a:xfrm>
                <a:off x="3907631" y="3773042"/>
                <a:ext cx="491394" cy="639699"/>
              </a:xfrm>
              <a:custGeom>
                <a:avLst/>
                <a:gdLst>
                  <a:gd name="connsiteX0" fmla="*/ 348996 w 491394"/>
                  <a:gd name="connsiteY0" fmla="*/ 41148 h 639699"/>
                  <a:gd name="connsiteX1" fmla="*/ 456343 w 491394"/>
                  <a:gd name="connsiteY1" fmla="*/ 153067 h 639699"/>
                  <a:gd name="connsiteX2" fmla="*/ 491395 w 491394"/>
                  <a:gd name="connsiteY2" fmla="*/ 314992 h 639699"/>
                  <a:gd name="connsiteX3" fmla="*/ 455009 w 491394"/>
                  <a:gd name="connsiteY3" fmla="*/ 486918 h 639699"/>
                  <a:gd name="connsiteX4" fmla="*/ 346234 w 491394"/>
                  <a:gd name="connsiteY4" fmla="*/ 599694 h 639699"/>
                  <a:gd name="connsiteX5" fmla="*/ 167449 w 491394"/>
                  <a:gd name="connsiteY5" fmla="*/ 639699 h 639699"/>
                  <a:gd name="connsiteX6" fmla="*/ 0 w 491394"/>
                  <a:gd name="connsiteY6" fmla="*/ 639699 h 639699"/>
                  <a:gd name="connsiteX7" fmla="*/ 0 w 491394"/>
                  <a:gd name="connsiteY7" fmla="*/ 17336 h 639699"/>
                  <a:gd name="connsiteX8" fmla="*/ 78677 w 491394"/>
                  <a:gd name="connsiteY8" fmla="*/ 5048 h 639699"/>
                  <a:gd name="connsiteX9" fmla="*/ 168307 w 491394"/>
                  <a:gd name="connsiteY9" fmla="*/ 0 h 639699"/>
                  <a:gd name="connsiteX10" fmla="*/ 348901 w 491394"/>
                  <a:gd name="connsiteY10" fmla="*/ 40958 h 639699"/>
                  <a:gd name="connsiteX11" fmla="*/ 310801 w 491394"/>
                  <a:gd name="connsiteY11" fmla="*/ 547021 h 639699"/>
                  <a:gd name="connsiteX12" fmla="*/ 396812 w 491394"/>
                  <a:gd name="connsiteY12" fmla="*/ 455581 h 639699"/>
                  <a:gd name="connsiteX13" fmla="*/ 425005 w 491394"/>
                  <a:gd name="connsiteY13" fmla="*/ 318611 h 639699"/>
                  <a:gd name="connsiteX14" fmla="*/ 359473 w 491394"/>
                  <a:gd name="connsiteY14" fmla="*/ 128873 h 639699"/>
                  <a:gd name="connsiteX15" fmla="*/ 164782 w 491394"/>
                  <a:gd name="connsiteY15" fmla="*/ 60198 h 639699"/>
                  <a:gd name="connsiteX16" fmla="*/ 63818 w 491394"/>
                  <a:gd name="connsiteY16" fmla="*/ 67437 h 639699"/>
                  <a:gd name="connsiteX17" fmla="*/ 63818 w 491394"/>
                  <a:gd name="connsiteY17" fmla="*/ 579692 h 639699"/>
                  <a:gd name="connsiteX18" fmla="*/ 166592 w 491394"/>
                  <a:gd name="connsiteY18" fmla="*/ 579692 h 639699"/>
                  <a:gd name="connsiteX19" fmla="*/ 310801 w 491394"/>
                  <a:gd name="connsiteY19" fmla="*/ 546926 h 6396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91394" h="639699">
                    <a:moveTo>
                      <a:pt x="348996" y="41148"/>
                    </a:moveTo>
                    <a:cubicBezTo>
                      <a:pt x="397193" y="68485"/>
                      <a:pt x="433006" y="105728"/>
                      <a:pt x="456343" y="153067"/>
                    </a:cubicBezTo>
                    <a:cubicBezTo>
                      <a:pt x="479679" y="200406"/>
                      <a:pt x="491395" y="254413"/>
                      <a:pt x="491395" y="314992"/>
                    </a:cubicBezTo>
                    <a:cubicBezTo>
                      <a:pt x="491395" y="381095"/>
                      <a:pt x="479298" y="438436"/>
                      <a:pt x="455009" y="486918"/>
                    </a:cubicBezTo>
                    <a:cubicBezTo>
                      <a:pt x="430721" y="535496"/>
                      <a:pt x="394526" y="573024"/>
                      <a:pt x="346234" y="599694"/>
                    </a:cubicBezTo>
                    <a:cubicBezTo>
                      <a:pt x="298037" y="626364"/>
                      <a:pt x="238411" y="639699"/>
                      <a:pt x="167449" y="639699"/>
                    </a:cubicBezTo>
                    <a:lnTo>
                      <a:pt x="0" y="639699"/>
                    </a:lnTo>
                    <a:lnTo>
                      <a:pt x="0" y="17336"/>
                    </a:lnTo>
                    <a:cubicBezTo>
                      <a:pt x="21812" y="12478"/>
                      <a:pt x="48101" y="8382"/>
                      <a:pt x="78677" y="5048"/>
                    </a:cubicBezTo>
                    <a:cubicBezTo>
                      <a:pt x="109347" y="1714"/>
                      <a:pt x="139160" y="0"/>
                      <a:pt x="168307" y="0"/>
                    </a:cubicBezTo>
                    <a:cubicBezTo>
                      <a:pt x="240506" y="0"/>
                      <a:pt x="300704" y="13621"/>
                      <a:pt x="348901" y="40958"/>
                    </a:cubicBezTo>
                    <a:close/>
                    <a:moveTo>
                      <a:pt x="310801" y="547021"/>
                    </a:moveTo>
                    <a:cubicBezTo>
                      <a:pt x="349282" y="525209"/>
                      <a:pt x="377952" y="494729"/>
                      <a:pt x="396812" y="455581"/>
                    </a:cubicBezTo>
                    <a:cubicBezTo>
                      <a:pt x="415576" y="416433"/>
                      <a:pt x="425005" y="370808"/>
                      <a:pt x="425005" y="318611"/>
                    </a:cubicBezTo>
                    <a:cubicBezTo>
                      <a:pt x="425005" y="237363"/>
                      <a:pt x="403193" y="174117"/>
                      <a:pt x="359473" y="128873"/>
                    </a:cubicBezTo>
                    <a:cubicBezTo>
                      <a:pt x="315849" y="83725"/>
                      <a:pt x="250888" y="60770"/>
                      <a:pt x="164782" y="60198"/>
                    </a:cubicBezTo>
                    <a:cubicBezTo>
                      <a:pt x="131445" y="60198"/>
                      <a:pt x="97727" y="62579"/>
                      <a:pt x="63818" y="67437"/>
                    </a:cubicBezTo>
                    <a:lnTo>
                      <a:pt x="63818" y="579692"/>
                    </a:lnTo>
                    <a:lnTo>
                      <a:pt x="166592" y="579692"/>
                    </a:lnTo>
                    <a:cubicBezTo>
                      <a:pt x="224219" y="579692"/>
                      <a:pt x="272320" y="568738"/>
                      <a:pt x="310801" y="546926"/>
                    </a:cubicBezTo>
                    <a:close/>
                  </a:path>
                </a:pathLst>
              </a:custGeom>
              <a:solidFill>
                <a:srgbClr val="EC0000"/>
              </a:solidFill>
              <a:ln w="9525" cap="flat">
                <a:noFill/>
                <a:prstDash val="solid"/>
                <a:miter/>
              </a:ln>
            </p:spPr>
            <p:txBody>
              <a:bodyPr rtlCol="0" anchor="ctr"/>
              <a:lstStyle/>
              <a:p>
                <a:endParaRPr lang="en-GB"/>
              </a:p>
            </p:txBody>
          </p:sp>
          <p:sp>
            <p:nvSpPr>
              <p:cNvPr id="19" name="Forma libre: forma 18">
                <a:extLst>
                  <a:ext uri="{FF2B5EF4-FFF2-40B4-BE49-F238E27FC236}">
                    <a16:creationId xmlns:a16="http://schemas.microsoft.com/office/drawing/2014/main" id="{CABCAF9A-974B-406C-840E-0D848C9C344D}"/>
                  </a:ext>
                </a:extLst>
              </p:cNvPr>
              <p:cNvSpPr/>
              <p:nvPr/>
            </p:nvSpPr>
            <p:spPr>
              <a:xfrm>
                <a:off x="4490942" y="3780567"/>
                <a:ext cx="84582" cy="632364"/>
              </a:xfrm>
              <a:custGeom>
                <a:avLst/>
                <a:gdLst>
                  <a:gd name="connsiteX0" fmla="*/ 12287 w 84582"/>
                  <a:gd name="connsiteY0" fmla="*/ 72771 h 632364"/>
                  <a:gd name="connsiteX1" fmla="*/ 0 w 84582"/>
                  <a:gd name="connsiteY1" fmla="*/ 42767 h 632364"/>
                  <a:gd name="connsiteX2" fmla="*/ 12287 w 84582"/>
                  <a:gd name="connsiteY2" fmla="*/ 12287 h 632364"/>
                  <a:gd name="connsiteX3" fmla="*/ 42767 w 84582"/>
                  <a:gd name="connsiteY3" fmla="*/ 0 h 632364"/>
                  <a:gd name="connsiteX4" fmla="*/ 72771 w 84582"/>
                  <a:gd name="connsiteY4" fmla="*/ 12287 h 632364"/>
                  <a:gd name="connsiteX5" fmla="*/ 84582 w 84582"/>
                  <a:gd name="connsiteY5" fmla="*/ 42767 h 632364"/>
                  <a:gd name="connsiteX6" fmla="*/ 72771 w 84582"/>
                  <a:gd name="connsiteY6" fmla="*/ 72771 h 632364"/>
                  <a:gd name="connsiteX7" fmla="*/ 42767 w 84582"/>
                  <a:gd name="connsiteY7" fmla="*/ 84582 h 632364"/>
                  <a:gd name="connsiteX8" fmla="*/ 12287 w 84582"/>
                  <a:gd name="connsiteY8" fmla="*/ 72771 h 632364"/>
                  <a:gd name="connsiteX9" fmla="*/ 10954 w 84582"/>
                  <a:gd name="connsiteY9" fmla="*/ 162878 h 632364"/>
                  <a:gd name="connsiteX10" fmla="*/ 74676 w 84582"/>
                  <a:gd name="connsiteY10" fmla="*/ 162878 h 632364"/>
                  <a:gd name="connsiteX11" fmla="*/ 74676 w 84582"/>
                  <a:gd name="connsiteY11" fmla="*/ 632365 h 632364"/>
                  <a:gd name="connsiteX12" fmla="*/ 10954 w 84582"/>
                  <a:gd name="connsiteY12" fmla="*/ 632365 h 632364"/>
                  <a:gd name="connsiteX13" fmla="*/ 10954 w 84582"/>
                  <a:gd name="connsiteY13" fmla="*/ 162878 h 632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582" h="632364">
                    <a:moveTo>
                      <a:pt x="12287" y="72771"/>
                    </a:moveTo>
                    <a:cubicBezTo>
                      <a:pt x="4096" y="64865"/>
                      <a:pt x="0" y="54864"/>
                      <a:pt x="0" y="42767"/>
                    </a:cubicBezTo>
                    <a:cubicBezTo>
                      <a:pt x="0" y="30671"/>
                      <a:pt x="4096" y="20479"/>
                      <a:pt x="12287" y="12287"/>
                    </a:cubicBezTo>
                    <a:cubicBezTo>
                      <a:pt x="20479" y="4096"/>
                      <a:pt x="30671" y="0"/>
                      <a:pt x="42767" y="0"/>
                    </a:cubicBezTo>
                    <a:cubicBezTo>
                      <a:pt x="54864" y="0"/>
                      <a:pt x="64865" y="4096"/>
                      <a:pt x="72771" y="12287"/>
                    </a:cubicBezTo>
                    <a:cubicBezTo>
                      <a:pt x="80677" y="20479"/>
                      <a:pt x="84582" y="30671"/>
                      <a:pt x="84582" y="42767"/>
                    </a:cubicBezTo>
                    <a:cubicBezTo>
                      <a:pt x="84582" y="54864"/>
                      <a:pt x="80582" y="64961"/>
                      <a:pt x="72771" y="72771"/>
                    </a:cubicBezTo>
                    <a:cubicBezTo>
                      <a:pt x="64961" y="80581"/>
                      <a:pt x="54864" y="84582"/>
                      <a:pt x="42767" y="84582"/>
                    </a:cubicBezTo>
                    <a:cubicBezTo>
                      <a:pt x="30671" y="84582"/>
                      <a:pt x="20479" y="80677"/>
                      <a:pt x="12287" y="72771"/>
                    </a:cubicBezTo>
                    <a:close/>
                    <a:moveTo>
                      <a:pt x="10954" y="162878"/>
                    </a:moveTo>
                    <a:lnTo>
                      <a:pt x="74676" y="162878"/>
                    </a:lnTo>
                    <a:lnTo>
                      <a:pt x="74676" y="632365"/>
                    </a:lnTo>
                    <a:lnTo>
                      <a:pt x="10954" y="632365"/>
                    </a:lnTo>
                    <a:lnTo>
                      <a:pt x="10954" y="162878"/>
                    </a:lnTo>
                    <a:close/>
                  </a:path>
                </a:pathLst>
              </a:custGeom>
              <a:solidFill>
                <a:srgbClr val="EC0000"/>
              </a:solidFill>
              <a:ln w="9525" cap="flat">
                <a:noFill/>
                <a:prstDash val="solid"/>
                <a:miter/>
              </a:ln>
            </p:spPr>
            <p:txBody>
              <a:bodyPr rtlCol="0" anchor="ctr"/>
              <a:lstStyle/>
              <a:p>
                <a:endParaRPr lang="en-GB"/>
              </a:p>
            </p:txBody>
          </p:sp>
          <p:sp>
            <p:nvSpPr>
              <p:cNvPr id="20" name="Forma libre: forma 19">
                <a:extLst>
                  <a:ext uri="{FF2B5EF4-FFF2-40B4-BE49-F238E27FC236}">
                    <a16:creationId xmlns:a16="http://schemas.microsoft.com/office/drawing/2014/main" id="{508CCD65-AA2F-4AF0-B2E3-D3AFCC434A5E}"/>
                  </a:ext>
                </a:extLst>
              </p:cNvPr>
              <p:cNvSpPr/>
              <p:nvPr/>
            </p:nvSpPr>
            <p:spPr>
              <a:xfrm>
                <a:off x="4657534" y="3932491"/>
                <a:ext cx="393858" cy="667797"/>
              </a:xfrm>
              <a:custGeom>
                <a:avLst/>
                <a:gdLst>
                  <a:gd name="connsiteX0" fmla="*/ 321564 w 393858"/>
                  <a:gd name="connsiteY0" fmla="*/ 5906 h 667797"/>
                  <a:gd name="connsiteX1" fmla="*/ 393859 w 393858"/>
                  <a:gd name="connsiteY1" fmla="*/ 25432 h 667797"/>
                  <a:gd name="connsiteX2" fmla="*/ 393859 w 393858"/>
                  <a:gd name="connsiteY2" fmla="*/ 463106 h 667797"/>
                  <a:gd name="connsiteX3" fmla="*/ 340138 w 393858"/>
                  <a:gd name="connsiteY3" fmla="*/ 614553 h 667797"/>
                  <a:gd name="connsiteX4" fmla="*/ 175450 w 393858"/>
                  <a:gd name="connsiteY4" fmla="*/ 667798 h 667797"/>
                  <a:gd name="connsiteX5" fmla="*/ 38957 w 393858"/>
                  <a:gd name="connsiteY5" fmla="*/ 641414 h 667797"/>
                  <a:gd name="connsiteX6" fmla="*/ 40767 w 393858"/>
                  <a:gd name="connsiteY6" fmla="*/ 613696 h 667797"/>
                  <a:gd name="connsiteX7" fmla="*/ 45339 w 393858"/>
                  <a:gd name="connsiteY7" fmla="*/ 585026 h 667797"/>
                  <a:gd name="connsiteX8" fmla="*/ 109442 w 393858"/>
                  <a:gd name="connsiteY8" fmla="*/ 606457 h 667797"/>
                  <a:gd name="connsiteX9" fmla="*/ 175450 w 393858"/>
                  <a:gd name="connsiteY9" fmla="*/ 613315 h 667797"/>
                  <a:gd name="connsiteX10" fmla="*/ 290989 w 393858"/>
                  <a:gd name="connsiteY10" fmla="*/ 579596 h 667797"/>
                  <a:gd name="connsiteX11" fmla="*/ 330137 w 393858"/>
                  <a:gd name="connsiteY11" fmla="*/ 471297 h 667797"/>
                  <a:gd name="connsiteX12" fmla="*/ 330137 w 393858"/>
                  <a:gd name="connsiteY12" fmla="*/ 446723 h 667797"/>
                  <a:gd name="connsiteX13" fmla="*/ 276034 w 393858"/>
                  <a:gd name="connsiteY13" fmla="*/ 479489 h 667797"/>
                  <a:gd name="connsiteX14" fmla="*/ 209169 w 393858"/>
                  <a:gd name="connsiteY14" fmla="*/ 491300 h 667797"/>
                  <a:gd name="connsiteX15" fmla="*/ 97726 w 393858"/>
                  <a:gd name="connsiteY15" fmla="*/ 463106 h 667797"/>
                  <a:gd name="connsiteX16" fmla="*/ 25432 w 393858"/>
                  <a:gd name="connsiteY16" fmla="*/ 380333 h 667797"/>
                  <a:gd name="connsiteX17" fmla="*/ 0 w 393858"/>
                  <a:gd name="connsiteY17" fmla="*/ 249365 h 667797"/>
                  <a:gd name="connsiteX18" fmla="*/ 60484 w 393858"/>
                  <a:gd name="connsiteY18" fmla="*/ 63722 h 667797"/>
                  <a:gd name="connsiteX19" fmla="*/ 242030 w 393858"/>
                  <a:gd name="connsiteY19" fmla="*/ 0 h 667797"/>
                  <a:gd name="connsiteX20" fmla="*/ 321659 w 393858"/>
                  <a:gd name="connsiteY20" fmla="*/ 5906 h 667797"/>
                  <a:gd name="connsiteX21" fmla="*/ 330232 w 393858"/>
                  <a:gd name="connsiteY21" fmla="*/ 392144 h 667797"/>
                  <a:gd name="connsiteX22" fmla="*/ 330232 w 393858"/>
                  <a:gd name="connsiteY22" fmla="*/ 67342 h 667797"/>
                  <a:gd name="connsiteX23" fmla="*/ 241935 w 393858"/>
                  <a:gd name="connsiteY23" fmla="*/ 56388 h 667797"/>
                  <a:gd name="connsiteX24" fmla="*/ 108204 w 393858"/>
                  <a:gd name="connsiteY24" fmla="*/ 106013 h 667797"/>
                  <a:gd name="connsiteX25" fmla="*/ 64484 w 393858"/>
                  <a:gd name="connsiteY25" fmla="*/ 249269 h 667797"/>
                  <a:gd name="connsiteX26" fmla="*/ 102679 w 393858"/>
                  <a:gd name="connsiteY26" fmla="*/ 388525 h 667797"/>
                  <a:gd name="connsiteX27" fmla="*/ 214598 w 393858"/>
                  <a:gd name="connsiteY27" fmla="*/ 438531 h 667797"/>
                  <a:gd name="connsiteX28" fmla="*/ 330137 w 393858"/>
                  <a:gd name="connsiteY28" fmla="*/ 392144 h 667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393858" h="667797">
                    <a:moveTo>
                      <a:pt x="321564" y="5906"/>
                    </a:moveTo>
                    <a:cubicBezTo>
                      <a:pt x="346138" y="9906"/>
                      <a:pt x="370237" y="16383"/>
                      <a:pt x="393859" y="25432"/>
                    </a:cubicBezTo>
                    <a:lnTo>
                      <a:pt x="393859" y="463106"/>
                    </a:lnTo>
                    <a:cubicBezTo>
                      <a:pt x="393859" y="528638"/>
                      <a:pt x="375952" y="579120"/>
                      <a:pt x="340138" y="614553"/>
                    </a:cubicBezTo>
                    <a:cubicBezTo>
                      <a:pt x="304324" y="650081"/>
                      <a:pt x="249460" y="667798"/>
                      <a:pt x="175450" y="667798"/>
                    </a:cubicBezTo>
                    <a:cubicBezTo>
                      <a:pt x="125730" y="667798"/>
                      <a:pt x="80200" y="659035"/>
                      <a:pt x="38957" y="641414"/>
                    </a:cubicBezTo>
                    <a:cubicBezTo>
                      <a:pt x="38957" y="632936"/>
                      <a:pt x="39529" y="623697"/>
                      <a:pt x="40767" y="613696"/>
                    </a:cubicBezTo>
                    <a:cubicBezTo>
                      <a:pt x="42005" y="603695"/>
                      <a:pt x="43529" y="594170"/>
                      <a:pt x="45339" y="585026"/>
                    </a:cubicBezTo>
                    <a:cubicBezTo>
                      <a:pt x="64770" y="594741"/>
                      <a:pt x="86106" y="601885"/>
                      <a:pt x="109442" y="606457"/>
                    </a:cubicBezTo>
                    <a:cubicBezTo>
                      <a:pt x="132779" y="611029"/>
                      <a:pt x="154781" y="613315"/>
                      <a:pt x="175450" y="613315"/>
                    </a:cubicBezTo>
                    <a:cubicBezTo>
                      <a:pt x="226409" y="613315"/>
                      <a:pt x="264890" y="602075"/>
                      <a:pt x="290989" y="579596"/>
                    </a:cubicBezTo>
                    <a:cubicBezTo>
                      <a:pt x="317087" y="557117"/>
                      <a:pt x="330137" y="521018"/>
                      <a:pt x="330137" y="471297"/>
                    </a:cubicBezTo>
                    <a:lnTo>
                      <a:pt x="330137" y="446723"/>
                    </a:lnTo>
                    <a:cubicBezTo>
                      <a:pt x="314325" y="460629"/>
                      <a:pt x="296323" y="471583"/>
                      <a:pt x="276034" y="479489"/>
                    </a:cubicBezTo>
                    <a:cubicBezTo>
                      <a:pt x="255746" y="487394"/>
                      <a:pt x="233458" y="491300"/>
                      <a:pt x="209169" y="491300"/>
                    </a:cubicBezTo>
                    <a:cubicBezTo>
                      <a:pt x="166116" y="491300"/>
                      <a:pt x="128968" y="481870"/>
                      <a:pt x="97726" y="463106"/>
                    </a:cubicBezTo>
                    <a:cubicBezTo>
                      <a:pt x="66484" y="444341"/>
                      <a:pt x="42386" y="416719"/>
                      <a:pt x="25432" y="380333"/>
                    </a:cubicBezTo>
                    <a:cubicBezTo>
                      <a:pt x="8477" y="343948"/>
                      <a:pt x="0" y="300228"/>
                      <a:pt x="0" y="249365"/>
                    </a:cubicBezTo>
                    <a:cubicBezTo>
                      <a:pt x="0" y="168116"/>
                      <a:pt x="20193" y="106204"/>
                      <a:pt x="60484" y="63722"/>
                    </a:cubicBezTo>
                    <a:cubicBezTo>
                      <a:pt x="100774" y="21241"/>
                      <a:pt x="161354" y="0"/>
                      <a:pt x="242030" y="0"/>
                    </a:cubicBezTo>
                    <a:cubicBezTo>
                      <a:pt x="270510" y="0"/>
                      <a:pt x="297085" y="2000"/>
                      <a:pt x="321659" y="5906"/>
                    </a:cubicBezTo>
                    <a:close/>
                    <a:moveTo>
                      <a:pt x="330232" y="392144"/>
                    </a:moveTo>
                    <a:lnTo>
                      <a:pt x="330232" y="67342"/>
                    </a:lnTo>
                    <a:cubicBezTo>
                      <a:pt x="302895" y="60103"/>
                      <a:pt x="273463" y="56388"/>
                      <a:pt x="241935" y="56388"/>
                    </a:cubicBezTo>
                    <a:cubicBezTo>
                      <a:pt x="181927" y="56388"/>
                      <a:pt x="137350" y="72962"/>
                      <a:pt x="108204" y="106013"/>
                    </a:cubicBezTo>
                    <a:cubicBezTo>
                      <a:pt x="79057" y="139065"/>
                      <a:pt x="64484" y="186881"/>
                      <a:pt x="64484" y="249269"/>
                    </a:cubicBezTo>
                    <a:cubicBezTo>
                      <a:pt x="64484" y="311658"/>
                      <a:pt x="77248" y="355092"/>
                      <a:pt x="102679" y="388525"/>
                    </a:cubicBezTo>
                    <a:cubicBezTo>
                      <a:pt x="128111" y="421862"/>
                      <a:pt x="165449" y="438531"/>
                      <a:pt x="214598" y="438531"/>
                    </a:cubicBezTo>
                    <a:cubicBezTo>
                      <a:pt x="259461" y="438531"/>
                      <a:pt x="298037" y="423101"/>
                      <a:pt x="330137" y="392144"/>
                    </a:cubicBezTo>
                    <a:close/>
                  </a:path>
                </a:pathLst>
              </a:custGeom>
              <a:solidFill>
                <a:srgbClr val="EC0000"/>
              </a:solidFill>
              <a:ln w="9525" cap="flat">
                <a:noFill/>
                <a:prstDash val="solid"/>
                <a:miter/>
              </a:ln>
            </p:spPr>
            <p:txBody>
              <a:bodyPr rtlCol="0" anchor="ctr"/>
              <a:lstStyle/>
              <a:p>
                <a:endParaRPr lang="en-GB"/>
              </a:p>
            </p:txBody>
          </p:sp>
          <p:sp>
            <p:nvSpPr>
              <p:cNvPr id="21" name="Forma libre: forma 20">
                <a:extLst>
                  <a:ext uri="{FF2B5EF4-FFF2-40B4-BE49-F238E27FC236}">
                    <a16:creationId xmlns:a16="http://schemas.microsoft.com/office/drawing/2014/main" id="{B64860D9-B4C4-4C45-8C92-D0B3CFA98B2E}"/>
                  </a:ext>
                </a:extLst>
              </p:cNvPr>
              <p:cNvSpPr/>
              <p:nvPr/>
            </p:nvSpPr>
            <p:spPr>
              <a:xfrm>
                <a:off x="5164169" y="3780567"/>
                <a:ext cx="84581" cy="632364"/>
              </a:xfrm>
              <a:custGeom>
                <a:avLst/>
                <a:gdLst>
                  <a:gd name="connsiteX0" fmla="*/ 12287 w 84581"/>
                  <a:gd name="connsiteY0" fmla="*/ 72771 h 632364"/>
                  <a:gd name="connsiteX1" fmla="*/ 0 w 84581"/>
                  <a:gd name="connsiteY1" fmla="*/ 42767 h 632364"/>
                  <a:gd name="connsiteX2" fmla="*/ 12287 w 84581"/>
                  <a:gd name="connsiteY2" fmla="*/ 12287 h 632364"/>
                  <a:gd name="connsiteX3" fmla="*/ 42767 w 84581"/>
                  <a:gd name="connsiteY3" fmla="*/ 0 h 632364"/>
                  <a:gd name="connsiteX4" fmla="*/ 72771 w 84581"/>
                  <a:gd name="connsiteY4" fmla="*/ 12287 h 632364"/>
                  <a:gd name="connsiteX5" fmla="*/ 84582 w 84581"/>
                  <a:gd name="connsiteY5" fmla="*/ 42767 h 632364"/>
                  <a:gd name="connsiteX6" fmla="*/ 72771 w 84581"/>
                  <a:gd name="connsiteY6" fmla="*/ 72771 h 632364"/>
                  <a:gd name="connsiteX7" fmla="*/ 42767 w 84581"/>
                  <a:gd name="connsiteY7" fmla="*/ 84582 h 632364"/>
                  <a:gd name="connsiteX8" fmla="*/ 12287 w 84581"/>
                  <a:gd name="connsiteY8" fmla="*/ 72771 h 632364"/>
                  <a:gd name="connsiteX9" fmla="*/ 10954 w 84581"/>
                  <a:gd name="connsiteY9" fmla="*/ 162878 h 632364"/>
                  <a:gd name="connsiteX10" fmla="*/ 74676 w 84581"/>
                  <a:gd name="connsiteY10" fmla="*/ 162878 h 632364"/>
                  <a:gd name="connsiteX11" fmla="*/ 74676 w 84581"/>
                  <a:gd name="connsiteY11" fmla="*/ 632365 h 632364"/>
                  <a:gd name="connsiteX12" fmla="*/ 10954 w 84581"/>
                  <a:gd name="connsiteY12" fmla="*/ 632365 h 632364"/>
                  <a:gd name="connsiteX13" fmla="*/ 10954 w 84581"/>
                  <a:gd name="connsiteY13" fmla="*/ 162878 h 632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581" h="632364">
                    <a:moveTo>
                      <a:pt x="12287" y="72771"/>
                    </a:moveTo>
                    <a:cubicBezTo>
                      <a:pt x="4096" y="64865"/>
                      <a:pt x="0" y="54864"/>
                      <a:pt x="0" y="42767"/>
                    </a:cubicBezTo>
                    <a:cubicBezTo>
                      <a:pt x="0" y="30671"/>
                      <a:pt x="4096" y="20479"/>
                      <a:pt x="12287" y="12287"/>
                    </a:cubicBezTo>
                    <a:cubicBezTo>
                      <a:pt x="20479" y="4096"/>
                      <a:pt x="30671" y="0"/>
                      <a:pt x="42767" y="0"/>
                    </a:cubicBezTo>
                    <a:cubicBezTo>
                      <a:pt x="54864" y="0"/>
                      <a:pt x="64865" y="4096"/>
                      <a:pt x="72771" y="12287"/>
                    </a:cubicBezTo>
                    <a:cubicBezTo>
                      <a:pt x="80677" y="20479"/>
                      <a:pt x="84582" y="30671"/>
                      <a:pt x="84582" y="42767"/>
                    </a:cubicBezTo>
                    <a:cubicBezTo>
                      <a:pt x="84582" y="54864"/>
                      <a:pt x="80581" y="64961"/>
                      <a:pt x="72771" y="72771"/>
                    </a:cubicBezTo>
                    <a:cubicBezTo>
                      <a:pt x="64960" y="80581"/>
                      <a:pt x="54864" y="84582"/>
                      <a:pt x="42767" y="84582"/>
                    </a:cubicBezTo>
                    <a:cubicBezTo>
                      <a:pt x="30671" y="84582"/>
                      <a:pt x="20479" y="80677"/>
                      <a:pt x="12287" y="72771"/>
                    </a:cubicBezTo>
                    <a:close/>
                    <a:moveTo>
                      <a:pt x="10954" y="162878"/>
                    </a:moveTo>
                    <a:lnTo>
                      <a:pt x="74676" y="162878"/>
                    </a:lnTo>
                    <a:lnTo>
                      <a:pt x="74676" y="632365"/>
                    </a:lnTo>
                    <a:lnTo>
                      <a:pt x="10954" y="632365"/>
                    </a:lnTo>
                    <a:lnTo>
                      <a:pt x="10954" y="162878"/>
                    </a:lnTo>
                    <a:close/>
                  </a:path>
                </a:pathLst>
              </a:custGeom>
              <a:solidFill>
                <a:srgbClr val="EC0000"/>
              </a:solidFill>
              <a:ln w="9525" cap="flat">
                <a:noFill/>
                <a:prstDash val="solid"/>
                <a:miter/>
              </a:ln>
            </p:spPr>
            <p:txBody>
              <a:bodyPr rtlCol="0" anchor="ctr"/>
              <a:lstStyle/>
              <a:p>
                <a:endParaRPr lang="en-GB"/>
              </a:p>
            </p:txBody>
          </p:sp>
          <p:sp>
            <p:nvSpPr>
              <p:cNvPr id="22" name="Forma libre: forma 21">
                <a:extLst>
                  <a:ext uri="{FF2B5EF4-FFF2-40B4-BE49-F238E27FC236}">
                    <a16:creationId xmlns:a16="http://schemas.microsoft.com/office/drawing/2014/main" id="{0ED0130B-D5C8-4C92-AABD-11ED85321ED5}"/>
                  </a:ext>
                </a:extLst>
              </p:cNvPr>
              <p:cNvSpPr/>
              <p:nvPr/>
            </p:nvSpPr>
            <p:spPr>
              <a:xfrm>
                <a:off x="5357050" y="3777710"/>
                <a:ext cx="231171" cy="646080"/>
              </a:xfrm>
              <a:custGeom>
                <a:avLst/>
                <a:gdLst>
                  <a:gd name="connsiteX0" fmla="*/ 192024 w 231171"/>
                  <a:gd name="connsiteY0" fmla="*/ 587883 h 646080"/>
                  <a:gd name="connsiteX1" fmla="*/ 231172 w 231171"/>
                  <a:gd name="connsiteY1" fmla="*/ 576929 h 646080"/>
                  <a:gd name="connsiteX2" fmla="*/ 222980 w 231171"/>
                  <a:gd name="connsiteY2" fmla="*/ 631508 h 646080"/>
                  <a:gd name="connsiteX3" fmla="*/ 141065 w 231171"/>
                  <a:gd name="connsiteY3" fmla="*/ 646081 h 646080"/>
                  <a:gd name="connsiteX4" fmla="*/ 36862 w 231171"/>
                  <a:gd name="connsiteY4" fmla="*/ 610553 h 646080"/>
                  <a:gd name="connsiteX5" fmla="*/ 0 w 231171"/>
                  <a:gd name="connsiteY5" fmla="*/ 500444 h 646080"/>
                  <a:gd name="connsiteX6" fmla="*/ 0 w 231171"/>
                  <a:gd name="connsiteY6" fmla="*/ 10001 h 646080"/>
                  <a:gd name="connsiteX7" fmla="*/ 31432 w 231171"/>
                  <a:gd name="connsiteY7" fmla="*/ 2762 h 646080"/>
                  <a:gd name="connsiteX8" fmla="*/ 63722 w 231171"/>
                  <a:gd name="connsiteY8" fmla="*/ 0 h 646080"/>
                  <a:gd name="connsiteX9" fmla="*/ 63722 w 231171"/>
                  <a:gd name="connsiteY9" fmla="*/ 165640 h 646080"/>
                  <a:gd name="connsiteX10" fmla="*/ 228409 w 231171"/>
                  <a:gd name="connsiteY10" fmla="*/ 165640 h 646080"/>
                  <a:gd name="connsiteX11" fmla="*/ 222028 w 231171"/>
                  <a:gd name="connsiteY11" fmla="*/ 222980 h 646080"/>
                  <a:gd name="connsiteX12" fmla="*/ 63722 w 231171"/>
                  <a:gd name="connsiteY12" fmla="*/ 222980 h 646080"/>
                  <a:gd name="connsiteX13" fmla="*/ 63722 w 231171"/>
                  <a:gd name="connsiteY13" fmla="*/ 493205 h 646080"/>
                  <a:gd name="connsiteX14" fmla="*/ 86011 w 231171"/>
                  <a:gd name="connsiteY14" fmla="*/ 567785 h 646080"/>
                  <a:gd name="connsiteX15" fmla="*/ 152019 w 231171"/>
                  <a:gd name="connsiteY15" fmla="*/ 591408 h 646080"/>
                  <a:gd name="connsiteX16" fmla="*/ 192024 w 231171"/>
                  <a:gd name="connsiteY16" fmla="*/ 587788 h 64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31171" h="646080">
                    <a:moveTo>
                      <a:pt x="192024" y="587883"/>
                    </a:moveTo>
                    <a:cubicBezTo>
                      <a:pt x="205930" y="585502"/>
                      <a:pt x="218980" y="581787"/>
                      <a:pt x="231172" y="576929"/>
                    </a:cubicBezTo>
                    <a:cubicBezTo>
                      <a:pt x="228695" y="597599"/>
                      <a:pt x="226028" y="615792"/>
                      <a:pt x="222980" y="631508"/>
                    </a:cubicBezTo>
                    <a:cubicBezTo>
                      <a:pt x="196310" y="641223"/>
                      <a:pt x="168973" y="646081"/>
                      <a:pt x="141065" y="646081"/>
                    </a:cubicBezTo>
                    <a:cubicBezTo>
                      <a:pt x="96202" y="646081"/>
                      <a:pt x="61436" y="634270"/>
                      <a:pt x="36862" y="610553"/>
                    </a:cubicBezTo>
                    <a:cubicBezTo>
                      <a:pt x="12287" y="586835"/>
                      <a:pt x="0" y="550164"/>
                      <a:pt x="0" y="500444"/>
                    </a:cubicBezTo>
                    <a:lnTo>
                      <a:pt x="0" y="10001"/>
                    </a:lnTo>
                    <a:cubicBezTo>
                      <a:pt x="9144" y="6953"/>
                      <a:pt x="19526" y="4572"/>
                      <a:pt x="31432" y="2762"/>
                    </a:cubicBezTo>
                    <a:cubicBezTo>
                      <a:pt x="43339" y="953"/>
                      <a:pt x="54007" y="0"/>
                      <a:pt x="63722" y="0"/>
                    </a:cubicBezTo>
                    <a:lnTo>
                      <a:pt x="63722" y="165640"/>
                    </a:lnTo>
                    <a:lnTo>
                      <a:pt x="228409" y="165640"/>
                    </a:lnTo>
                    <a:cubicBezTo>
                      <a:pt x="227171" y="188119"/>
                      <a:pt x="225076" y="207169"/>
                      <a:pt x="222028" y="222980"/>
                    </a:cubicBezTo>
                    <a:lnTo>
                      <a:pt x="63722" y="222980"/>
                    </a:lnTo>
                    <a:lnTo>
                      <a:pt x="63722" y="493205"/>
                    </a:lnTo>
                    <a:cubicBezTo>
                      <a:pt x="63722" y="527209"/>
                      <a:pt x="71152" y="552069"/>
                      <a:pt x="86011" y="567785"/>
                    </a:cubicBezTo>
                    <a:cubicBezTo>
                      <a:pt x="100870" y="583597"/>
                      <a:pt x="122872" y="591408"/>
                      <a:pt x="152019" y="591408"/>
                    </a:cubicBezTo>
                    <a:cubicBezTo>
                      <a:pt x="164782" y="591408"/>
                      <a:pt x="178117" y="590169"/>
                      <a:pt x="192024" y="587788"/>
                    </a:cubicBezTo>
                    <a:close/>
                  </a:path>
                </a:pathLst>
              </a:custGeom>
              <a:solidFill>
                <a:srgbClr val="EC0000"/>
              </a:solidFill>
              <a:ln w="9525" cap="flat">
                <a:noFill/>
                <a:prstDash val="solid"/>
                <a:miter/>
              </a:ln>
            </p:spPr>
            <p:txBody>
              <a:bodyPr rtlCol="0" anchor="ctr"/>
              <a:lstStyle/>
              <a:p>
                <a:endParaRPr lang="en-GB"/>
              </a:p>
            </p:txBody>
          </p:sp>
          <p:sp>
            <p:nvSpPr>
              <p:cNvPr id="23" name="Forma libre: forma 22">
                <a:extLst>
                  <a:ext uri="{FF2B5EF4-FFF2-40B4-BE49-F238E27FC236}">
                    <a16:creationId xmlns:a16="http://schemas.microsoft.com/office/drawing/2014/main" id="{1786860A-7CFA-415D-86E6-2D374756C6CD}"/>
                  </a:ext>
                </a:extLst>
              </p:cNvPr>
              <p:cNvSpPr/>
              <p:nvPr/>
            </p:nvSpPr>
            <p:spPr>
              <a:xfrm>
                <a:off x="5619178" y="3932396"/>
                <a:ext cx="393858" cy="491299"/>
              </a:xfrm>
              <a:custGeom>
                <a:avLst/>
                <a:gdLst>
                  <a:gd name="connsiteX0" fmla="*/ 321564 w 393858"/>
                  <a:gd name="connsiteY0" fmla="*/ 6001 h 491299"/>
                  <a:gd name="connsiteX1" fmla="*/ 393859 w 393858"/>
                  <a:gd name="connsiteY1" fmla="*/ 25527 h 491299"/>
                  <a:gd name="connsiteX2" fmla="*/ 393859 w 393858"/>
                  <a:gd name="connsiteY2" fmla="*/ 480441 h 491299"/>
                  <a:gd name="connsiteX3" fmla="*/ 334709 w 393858"/>
                  <a:gd name="connsiteY3" fmla="*/ 480441 h 491299"/>
                  <a:gd name="connsiteX4" fmla="*/ 332899 w 393858"/>
                  <a:gd name="connsiteY4" fmla="*/ 444913 h 491299"/>
                  <a:gd name="connsiteX5" fmla="*/ 276987 w 393858"/>
                  <a:gd name="connsiteY5" fmla="*/ 479012 h 491299"/>
                  <a:gd name="connsiteX6" fmla="*/ 209169 w 393858"/>
                  <a:gd name="connsiteY6" fmla="*/ 491299 h 491299"/>
                  <a:gd name="connsiteX7" fmla="*/ 97727 w 393858"/>
                  <a:gd name="connsiteY7" fmla="*/ 463105 h 491299"/>
                  <a:gd name="connsiteX8" fmla="*/ 25432 w 393858"/>
                  <a:gd name="connsiteY8" fmla="*/ 380333 h 491299"/>
                  <a:gd name="connsiteX9" fmla="*/ 0 w 393858"/>
                  <a:gd name="connsiteY9" fmla="*/ 249364 h 491299"/>
                  <a:gd name="connsiteX10" fmla="*/ 60484 w 393858"/>
                  <a:gd name="connsiteY10" fmla="*/ 63722 h 491299"/>
                  <a:gd name="connsiteX11" fmla="*/ 242030 w 393858"/>
                  <a:gd name="connsiteY11" fmla="*/ 0 h 491299"/>
                  <a:gd name="connsiteX12" fmla="*/ 321659 w 393858"/>
                  <a:gd name="connsiteY12" fmla="*/ 5905 h 491299"/>
                  <a:gd name="connsiteX13" fmla="*/ 102775 w 393858"/>
                  <a:gd name="connsiteY13" fmla="*/ 388620 h 491299"/>
                  <a:gd name="connsiteX14" fmla="*/ 214693 w 393858"/>
                  <a:gd name="connsiteY14" fmla="*/ 438626 h 491299"/>
                  <a:gd name="connsiteX15" fmla="*/ 330232 w 393858"/>
                  <a:gd name="connsiteY15" fmla="*/ 392239 h 491299"/>
                  <a:gd name="connsiteX16" fmla="*/ 330232 w 393858"/>
                  <a:gd name="connsiteY16" fmla="*/ 67437 h 491299"/>
                  <a:gd name="connsiteX17" fmla="*/ 241935 w 393858"/>
                  <a:gd name="connsiteY17" fmla="*/ 56483 h 491299"/>
                  <a:gd name="connsiteX18" fmla="*/ 108204 w 393858"/>
                  <a:gd name="connsiteY18" fmla="*/ 106108 h 491299"/>
                  <a:gd name="connsiteX19" fmla="*/ 64484 w 393858"/>
                  <a:gd name="connsiteY19" fmla="*/ 249364 h 491299"/>
                  <a:gd name="connsiteX20" fmla="*/ 102679 w 393858"/>
                  <a:gd name="connsiteY20" fmla="*/ 388620 h 491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93858" h="491299">
                    <a:moveTo>
                      <a:pt x="321564" y="6001"/>
                    </a:moveTo>
                    <a:cubicBezTo>
                      <a:pt x="346139" y="10001"/>
                      <a:pt x="370237" y="16478"/>
                      <a:pt x="393859" y="25527"/>
                    </a:cubicBezTo>
                    <a:lnTo>
                      <a:pt x="393859" y="480441"/>
                    </a:lnTo>
                    <a:lnTo>
                      <a:pt x="334709" y="480441"/>
                    </a:lnTo>
                    <a:lnTo>
                      <a:pt x="332899" y="444913"/>
                    </a:lnTo>
                    <a:cubicBezTo>
                      <a:pt x="316516" y="459486"/>
                      <a:pt x="297847" y="470821"/>
                      <a:pt x="276987" y="479012"/>
                    </a:cubicBezTo>
                    <a:cubicBezTo>
                      <a:pt x="256032" y="487204"/>
                      <a:pt x="233458" y="491299"/>
                      <a:pt x="209169" y="491299"/>
                    </a:cubicBezTo>
                    <a:cubicBezTo>
                      <a:pt x="166116" y="491299"/>
                      <a:pt x="128968" y="481870"/>
                      <a:pt x="97727" y="463105"/>
                    </a:cubicBezTo>
                    <a:cubicBezTo>
                      <a:pt x="66484" y="444341"/>
                      <a:pt x="42386" y="416719"/>
                      <a:pt x="25432" y="380333"/>
                    </a:cubicBezTo>
                    <a:cubicBezTo>
                      <a:pt x="8477" y="343948"/>
                      <a:pt x="0" y="300228"/>
                      <a:pt x="0" y="249364"/>
                    </a:cubicBezTo>
                    <a:cubicBezTo>
                      <a:pt x="0" y="168116"/>
                      <a:pt x="20193" y="106204"/>
                      <a:pt x="60484" y="63722"/>
                    </a:cubicBezTo>
                    <a:cubicBezTo>
                      <a:pt x="100775" y="21241"/>
                      <a:pt x="161354" y="0"/>
                      <a:pt x="242030" y="0"/>
                    </a:cubicBezTo>
                    <a:cubicBezTo>
                      <a:pt x="270510" y="0"/>
                      <a:pt x="297085" y="2000"/>
                      <a:pt x="321659" y="5905"/>
                    </a:cubicBezTo>
                    <a:close/>
                    <a:moveTo>
                      <a:pt x="102775" y="388620"/>
                    </a:moveTo>
                    <a:cubicBezTo>
                      <a:pt x="128207" y="421957"/>
                      <a:pt x="165545" y="438626"/>
                      <a:pt x="214693" y="438626"/>
                    </a:cubicBezTo>
                    <a:cubicBezTo>
                      <a:pt x="259556" y="438626"/>
                      <a:pt x="298132" y="423196"/>
                      <a:pt x="330232" y="392239"/>
                    </a:cubicBezTo>
                    <a:lnTo>
                      <a:pt x="330232" y="67437"/>
                    </a:lnTo>
                    <a:cubicBezTo>
                      <a:pt x="302895" y="60198"/>
                      <a:pt x="273463" y="56483"/>
                      <a:pt x="241935" y="56483"/>
                    </a:cubicBezTo>
                    <a:cubicBezTo>
                      <a:pt x="181927" y="56483"/>
                      <a:pt x="137350" y="73057"/>
                      <a:pt x="108204" y="106108"/>
                    </a:cubicBezTo>
                    <a:cubicBezTo>
                      <a:pt x="79057" y="139160"/>
                      <a:pt x="64484" y="186976"/>
                      <a:pt x="64484" y="249364"/>
                    </a:cubicBezTo>
                    <a:cubicBezTo>
                      <a:pt x="64484" y="311753"/>
                      <a:pt x="77248" y="355187"/>
                      <a:pt x="102679" y="388620"/>
                    </a:cubicBezTo>
                    <a:close/>
                  </a:path>
                </a:pathLst>
              </a:custGeom>
              <a:solidFill>
                <a:srgbClr val="EC0000"/>
              </a:solidFill>
              <a:ln w="9525" cap="flat">
                <a:noFill/>
                <a:prstDash val="solid"/>
                <a:miter/>
              </a:ln>
            </p:spPr>
            <p:txBody>
              <a:bodyPr rtlCol="0" anchor="ctr"/>
              <a:lstStyle/>
              <a:p>
                <a:endParaRPr lang="en-GB"/>
              </a:p>
            </p:txBody>
          </p:sp>
          <p:sp>
            <p:nvSpPr>
              <p:cNvPr id="24" name="Forma libre: forma 23">
                <a:extLst>
                  <a:ext uri="{FF2B5EF4-FFF2-40B4-BE49-F238E27FC236}">
                    <a16:creationId xmlns:a16="http://schemas.microsoft.com/office/drawing/2014/main" id="{FA01907F-516B-42DC-BE86-C6AB8A43AE26}"/>
                  </a:ext>
                </a:extLst>
              </p:cNvPr>
              <p:cNvSpPr/>
              <p:nvPr/>
            </p:nvSpPr>
            <p:spPr>
              <a:xfrm>
                <a:off x="6136862" y="3777805"/>
                <a:ext cx="63722" cy="635031"/>
              </a:xfrm>
              <a:custGeom>
                <a:avLst/>
                <a:gdLst>
                  <a:gd name="connsiteX0" fmla="*/ 0 w 63722"/>
                  <a:gd name="connsiteY0" fmla="*/ 10001 h 635031"/>
                  <a:gd name="connsiteX1" fmla="*/ 32290 w 63722"/>
                  <a:gd name="connsiteY1" fmla="*/ 3143 h 635031"/>
                  <a:gd name="connsiteX2" fmla="*/ 63722 w 63722"/>
                  <a:gd name="connsiteY2" fmla="*/ 0 h 635031"/>
                  <a:gd name="connsiteX3" fmla="*/ 63722 w 63722"/>
                  <a:gd name="connsiteY3" fmla="*/ 635032 h 635031"/>
                  <a:gd name="connsiteX4" fmla="*/ 0 w 63722"/>
                  <a:gd name="connsiteY4" fmla="*/ 635032 h 635031"/>
                  <a:gd name="connsiteX5" fmla="*/ 0 w 63722"/>
                  <a:gd name="connsiteY5" fmla="*/ 10001 h 63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722" h="635031">
                    <a:moveTo>
                      <a:pt x="0" y="10001"/>
                    </a:moveTo>
                    <a:cubicBezTo>
                      <a:pt x="9716" y="7620"/>
                      <a:pt x="20479" y="5334"/>
                      <a:pt x="32290" y="3143"/>
                    </a:cubicBezTo>
                    <a:cubicBezTo>
                      <a:pt x="44101" y="1048"/>
                      <a:pt x="54579" y="0"/>
                      <a:pt x="63722" y="0"/>
                    </a:cubicBezTo>
                    <a:lnTo>
                      <a:pt x="63722" y="635032"/>
                    </a:lnTo>
                    <a:lnTo>
                      <a:pt x="0" y="635032"/>
                    </a:lnTo>
                    <a:lnTo>
                      <a:pt x="0" y="10001"/>
                    </a:lnTo>
                    <a:close/>
                  </a:path>
                </a:pathLst>
              </a:custGeom>
              <a:solidFill>
                <a:srgbClr val="EC0000"/>
              </a:solidFill>
              <a:ln w="9525" cap="flat">
                <a:noFill/>
                <a:prstDash val="solid"/>
                <a:miter/>
              </a:ln>
            </p:spPr>
            <p:txBody>
              <a:bodyPr rtlCol="0" anchor="ctr"/>
              <a:lstStyle/>
              <a:p>
                <a:endParaRPr lang="en-GB"/>
              </a:p>
            </p:txBody>
          </p:sp>
          <p:sp>
            <p:nvSpPr>
              <p:cNvPr id="25" name="Forma libre: forma 24">
                <a:extLst>
                  <a:ext uri="{FF2B5EF4-FFF2-40B4-BE49-F238E27FC236}">
                    <a16:creationId xmlns:a16="http://schemas.microsoft.com/office/drawing/2014/main" id="{03FD8A19-4B1C-4983-857B-CE61166B391F}"/>
                  </a:ext>
                </a:extLst>
              </p:cNvPr>
              <p:cNvSpPr/>
              <p:nvPr/>
            </p:nvSpPr>
            <p:spPr>
              <a:xfrm>
                <a:off x="6449663" y="3770280"/>
                <a:ext cx="406622" cy="655224"/>
              </a:xfrm>
              <a:custGeom>
                <a:avLst/>
                <a:gdLst>
                  <a:gd name="connsiteX0" fmla="*/ 191 w 406622"/>
                  <a:gd name="connsiteY0" fmla="*/ 614363 h 655224"/>
                  <a:gd name="connsiteX1" fmla="*/ 3334 w 406622"/>
                  <a:gd name="connsiteY1" fmla="*/ 581120 h 655224"/>
                  <a:gd name="connsiteX2" fmla="*/ 11049 w 406622"/>
                  <a:gd name="connsiteY2" fmla="*/ 552450 h 655224"/>
                  <a:gd name="connsiteX3" fmla="*/ 97060 w 406622"/>
                  <a:gd name="connsiteY3" fmla="*/ 584740 h 655224"/>
                  <a:gd name="connsiteX4" fmla="*/ 187547 w 406622"/>
                  <a:gd name="connsiteY4" fmla="*/ 595217 h 655224"/>
                  <a:gd name="connsiteX5" fmla="*/ 300323 w 406622"/>
                  <a:gd name="connsiteY5" fmla="*/ 567881 h 655224"/>
                  <a:gd name="connsiteX6" fmla="*/ 340328 w 406622"/>
                  <a:gd name="connsiteY6" fmla="*/ 490538 h 655224"/>
                  <a:gd name="connsiteX7" fmla="*/ 327088 w 406622"/>
                  <a:gd name="connsiteY7" fmla="*/ 436817 h 655224"/>
                  <a:gd name="connsiteX8" fmla="*/ 284798 w 406622"/>
                  <a:gd name="connsiteY8" fmla="*/ 396812 h 655224"/>
                  <a:gd name="connsiteX9" fmla="*/ 203835 w 406622"/>
                  <a:gd name="connsiteY9" fmla="*/ 357664 h 655224"/>
                  <a:gd name="connsiteX10" fmla="*/ 160115 w 406622"/>
                  <a:gd name="connsiteY10" fmla="*/ 340328 h 655224"/>
                  <a:gd name="connsiteX11" fmla="*/ 78200 w 406622"/>
                  <a:gd name="connsiteY11" fmla="*/ 297561 h 655224"/>
                  <a:gd name="connsiteX12" fmla="*/ 27717 w 406622"/>
                  <a:gd name="connsiteY12" fmla="*/ 239744 h 655224"/>
                  <a:gd name="connsiteX13" fmla="*/ 10001 w 406622"/>
                  <a:gd name="connsiteY13" fmla="*/ 158306 h 655224"/>
                  <a:gd name="connsiteX14" fmla="*/ 34576 w 406622"/>
                  <a:gd name="connsiteY14" fmla="*/ 72295 h 655224"/>
                  <a:gd name="connsiteX15" fmla="*/ 105537 w 406622"/>
                  <a:gd name="connsiteY15" fmla="*/ 18193 h 655224"/>
                  <a:gd name="connsiteX16" fmla="*/ 216503 w 406622"/>
                  <a:gd name="connsiteY16" fmla="*/ 0 h 655224"/>
                  <a:gd name="connsiteX17" fmla="*/ 301561 w 406622"/>
                  <a:gd name="connsiteY17" fmla="*/ 7239 h 655224"/>
                  <a:gd name="connsiteX18" fmla="*/ 380238 w 406622"/>
                  <a:gd name="connsiteY18" fmla="*/ 29051 h 655224"/>
                  <a:gd name="connsiteX19" fmla="*/ 369284 w 406622"/>
                  <a:gd name="connsiteY19" fmla="*/ 89059 h 655224"/>
                  <a:gd name="connsiteX20" fmla="*/ 292894 w 406622"/>
                  <a:gd name="connsiteY20" fmla="*/ 67247 h 655224"/>
                  <a:gd name="connsiteX21" fmla="*/ 216503 w 406622"/>
                  <a:gd name="connsiteY21" fmla="*/ 60008 h 655224"/>
                  <a:gd name="connsiteX22" fmla="*/ 113252 w 406622"/>
                  <a:gd name="connsiteY22" fmla="*/ 84582 h 655224"/>
                  <a:gd name="connsiteX23" fmla="*/ 76391 w 406622"/>
                  <a:gd name="connsiteY23" fmla="*/ 158306 h 655224"/>
                  <a:gd name="connsiteX24" fmla="*/ 90011 w 406622"/>
                  <a:gd name="connsiteY24" fmla="*/ 212027 h 655224"/>
                  <a:gd name="connsiteX25" fmla="*/ 129635 w 406622"/>
                  <a:gd name="connsiteY25" fmla="*/ 251651 h 655224"/>
                  <a:gd name="connsiteX26" fmla="*/ 197453 w 406622"/>
                  <a:gd name="connsiteY26" fmla="*/ 284893 h 655224"/>
                  <a:gd name="connsiteX27" fmla="*/ 241078 w 406622"/>
                  <a:gd name="connsiteY27" fmla="*/ 302133 h 655224"/>
                  <a:gd name="connsiteX28" fmla="*/ 337947 w 406622"/>
                  <a:gd name="connsiteY28" fmla="*/ 351758 h 655224"/>
                  <a:gd name="connsiteX29" fmla="*/ 390239 w 406622"/>
                  <a:gd name="connsiteY29" fmla="*/ 410433 h 655224"/>
                  <a:gd name="connsiteX30" fmla="*/ 406622 w 406622"/>
                  <a:gd name="connsiteY30" fmla="*/ 487775 h 655224"/>
                  <a:gd name="connsiteX31" fmla="*/ 381191 w 406622"/>
                  <a:gd name="connsiteY31" fmla="*/ 575596 h 655224"/>
                  <a:gd name="connsiteX32" fmla="*/ 306610 w 406622"/>
                  <a:gd name="connsiteY32" fmla="*/ 634270 h 655224"/>
                  <a:gd name="connsiteX33" fmla="*/ 188309 w 406622"/>
                  <a:gd name="connsiteY33" fmla="*/ 655225 h 655224"/>
                  <a:gd name="connsiteX34" fmla="*/ 0 w 406622"/>
                  <a:gd name="connsiteY34" fmla="*/ 614267 h 655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06622" h="655224">
                    <a:moveTo>
                      <a:pt x="191" y="614363"/>
                    </a:moveTo>
                    <a:cubicBezTo>
                      <a:pt x="762" y="601599"/>
                      <a:pt x="1810" y="590550"/>
                      <a:pt x="3334" y="581120"/>
                    </a:cubicBezTo>
                    <a:cubicBezTo>
                      <a:pt x="4858" y="571691"/>
                      <a:pt x="7429" y="562166"/>
                      <a:pt x="11049" y="552450"/>
                    </a:cubicBezTo>
                    <a:cubicBezTo>
                      <a:pt x="37148" y="567023"/>
                      <a:pt x="65817" y="577787"/>
                      <a:pt x="97060" y="584740"/>
                    </a:cubicBezTo>
                    <a:cubicBezTo>
                      <a:pt x="128301" y="591693"/>
                      <a:pt x="158496" y="595217"/>
                      <a:pt x="187547" y="595217"/>
                    </a:cubicBezTo>
                    <a:cubicBezTo>
                      <a:pt x="236029" y="595217"/>
                      <a:pt x="273653" y="586073"/>
                      <a:pt x="300323" y="567881"/>
                    </a:cubicBezTo>
                    <a:cubicBezTo>
                      <a:pt x="326993" y="549688"/>
                      <a:pt x="340328" y="523875"/>
                      <a:pt x="340328" y="490538"/>
                    </a:cubicBezTo>
                    <a:cubicBezTo>
                      <a:pt x="340328" y="469297"/>
                      <a:pt x="335947" y="451390"/>
                      <a:pt x="327088" y="436817"/>
                    </a:cubicBezTo>
                    <a:cubicBezTo>
                      <a:pt x="318325" y="422243"/>
                      <a:pt x="304229" y="408908"/>
                      <a:pt x="284798" y="396812"/>
                    </a:cubicBezTo>
                    <a:cubicBezTo>
                      <a:pt x="265366" y="384715"/>
                      <a:pt x="238410" y="371666"/>
                      <a:pt x="203835" y="357664"/>
                    </a:cubicBezTo>
                    <a:lnTo>
                      <a:pt x="160115" y="340328"/>
                    </a:lnTo>
                    <a:cubicBezTo>
                      <a:pt x="127349" y="327565"/>
                      <a:pt x="100108" y="313373"/>
                      <a:pt x="78200" y="297561"/>
                    </a:cubicBezTo>
                    <a:cubicBezTo>
                      <a:pt x="56388" y="281750"/>
                      <a:pt x="39529" y="262509"/>
                      <a:pt x="27717" y="239744"/>
                    </a:cubicBezTo>
                    <a:cubicBezTo>
                      <a:pt x="15907" y="216979"/>
                      <a:pt x="10001" y="189833"/>
                      <a:pt x="10001" y="158306"/>
                    </a:cubicBezTo>
                    <a:cubicBezTo>
                      <a:pt x="10001" y="124968"/>
                      <a:pt x="18192" y="96298"/>
                      <a:pt x="34576" y="72295"/>
                    </a:cubicBezTo>
                    <a:cubicBezTo>
                      <a:pt x="50959" y="48387"/>
                      <a:pt x="74581" y="30290"/>
                      <a:pt x="105537" y="18193"/>
                    </a:cubicBezTo>
                    <a:cubicBezTo>
                      <a:pt x="136493" y="6096"/>
                      <a:pt x="173450" y="0"/>
                      <a:pt x="216503" y="0"/>
                    </a:cubicBezTo>
                    <a:cubicBezTo>
                      <a:pt x="246793" y="0"/>
                      <a:pt x="275177" y="2381"/>
                      <a:pt x="301561" y="7239"/>
                    </a:cubicBezTo>
                    <a:cubicBezTo>
                      <a:pt x="327946" y="12097"/>
                      <a:pt x="354139" y="19431"/>
                      <a:pt x="380238" y="29051"/>
                    </a:cubicBezTo>
                    <a:cubicBezTo>
                      <a:pt x="378428" y="53340"/>
                      <a:pt x="374809" y="73343"/>
                      <a:pt x="369284" y="89059"/>
                    </a:cubicBezTo>
                    <a:cubicBezTo>
                      <a:pt x="344424" y="79343"/>
                      <a:pt x="318897" y="72104"/>
                      <a:pt x="292894" y="67247"/>
                    </a:cubicBezTo>
                    <a:cubicBezTo>
                      <a:pt x="266795" y="62389"/>
                      <a:pt x="241363" y="60008"/>
                      <a:pt x="216503" y="60008"/>
                    </a:cubicBezTo>
                    <a:cubicBezTo>
                      <a:pt x="172212" y="60008"/>
                      <a:pt x="137826" y="68199"/>
                      <a:pt x="113252" y="84582"/>
                    </a:cubicBezTo>
                    <a:cubicBezTo>
                      <a:pt x="88678" y="100965"/>
                      <a:pt x="76391" y="125540"/>
                      <a:pt x="76391" y="158306"/>
                    </a:cubicBezTo>
                    <a:cubicBezTo>
                      <a:pt x="76391" y="178975"/>
                      <a:pt x="80963" y="196787"/>
                      <a:pt x="90011" y="212027"/>
                    </a:cubicBezTo>
                    <a:cubicBezTo>
                      <a:pt x="99060" y="227267"/>
                      <a:pt x="112300" y="240411"/>
                      <a:pt x="129635" y="251651"/>
                    </a:cubicBezTo>
                    <a:cubicBezTo>
                      <a:pt x="146875" y="262890"/>
                      <a:pt x="169545" y="273939"/>
                      <a:pt x="197453" y="284893"/>
                    </a:cubicBezTo>
                    <a:lnTo>
                      <a:pt x="241078" y="302133"/>
                    </a:lnTo>
                    <a:cubicBezTo>
                      <a:pt x="281750" y="317945"/>
                      <a:pt x="314039" y="334423"/>
                      <a:pt x="337947" y="351758"/>
                    </a:cubicBezTo>
                    <a:cubicBezTo>
                      <a:pt x="361855" y="369094"/>
                      <a:pt x="379381" y="388620"/>
                      <a:pt x="390239" y="410433"/>
                    </a:cubicBezTo>
                    <a:cubicBezTo>
                      <a:pt x="401098" y="432245"/>
                      <a:pt x="406622" y="458058"/>
                      <a:pt x="406622" y="487775"/>
                    </a:cubicBezTo>
                    <a:cubicBezTo>
                      <a:pt x="406622" y="521113"/>
                      <a:pt x="398145" y="550450"/>
                      <a:pt x="381191" y="575596"/>
                    </a:cubicBezTo>
                    <a:cubicBezTo>
                      <a:pt x="364236" y="600742"/>
                      <a:pt x="339376" y="620363"/>
                      <a:pt x="306610" y="634270"/>
                    </a:cubicBezTo>
                    <a:cubicBezTo>
                      <a:pt x="273844" y="648176"/>
                      <a:pt x="234410" y="655225"/>
                      <a:pt x="188309" y="655225"/>
                    </a:cubicBezTo>
                    <a:cubicBezTo>
                      <a:pt x="114871" y="655225"/>
                      <a:pt x="52101" y="641604"/>
                      <a:pt x="0" y="614267"/>
                    </a:cubicBezTo>
                    <a:close/>
                  </a:path>
                </a:pathLst>
              </a:custGeom>
              <a:solidFill>
                <a:srgbClr val="EC0000"/>
              </a:solidFill>
              <a:ln w="9525" cap="flat">
                <a:noFill/>
                <a:prstDash val="solid"/>
                <a:miter/>
              </a:ln>
            </p:spPr>
            <p:txBody>
              <a:bodyPr rtlCol="0" anchor="ctr"/>
              <a:lstStyle/>
              <a:p>
                <a:endParaRPr lang="en-GB"/>
              </a:p>
            </p:txBody>
          </p:sp>
          <p:sp>
            <p:nvSpPr>
              <p:cNvPr id="26" name="Forma libre: forma 25">
                <a:extLst>
                  <a:ext uri="{FF2B5EF4-FFF2-40B4-BE49-F238E27FC236}">
                    <a16:creationId xmlns:a16="http://schemas.microsoft.com/office/drawing/2014/main" id="{A20D2AAB-2551-4C14-93E3-731282BF71EB}"/>
                  </a:ext>
                </a:extLst>
              </p:cNvPr>
              <p:cNvSpPr/>
              <p:nvPr/>
            </p:nvSpPr>
            <p:spPr>
              <a:xfrm>
                <a:off x="6922865" y="3932586"/>
                <a:ext cx="406717" cy="491299"/>
              </a:xfrm>
              <a:custGeom>
                <a:avLst/>
                <a:gdLst>
                  <a:gd name="connsiteX0" fmla="*/ 403098 w 406717"/>
                  <a:gd name="connsiteY0" fmla="*/ 267367 h 491299"/>
                  <a:gd name="connsiteX1" fmla="*/ 65532 w 406717"/>
                  <a:gd name="connsiteY1" fmla="*/ 267367 h 491299"/>
                  <a:gd name="connsiteX2" fmla="*/ 114681 w 406717"/>
                  <a:gd name="connsiteY2" fmla="*/ 392049 h 491299"/>
                  <a:gd name="connsiteX3" fmla="*/ 234791 w 406717"/>
                  <a:gd name="connsiteY3" fmla="*/ 434816 h 491299"/>
                  <a:gd name="connsiteX4" fmla="*/ 312991 w 406717"/>
                  <a:gd name="connsiteY4" fmla="*/ 425291 h 491299"/>
                  <a:gd name="connsiteX5" fmla="*/ 387572 w 406717"/>
                  <a:gd name="connsiteY5" fmla="*/ 395764 h 491299"/>
                  <a:gd name="connsiteX6" fmla="*/ 377571 w 406717"/>
                  <a:gd name="connsiteY6" fmla="*/ 456724 h 491299"/>
                  <a:gd name="connsiteX7" fmla="*/ 309753 w 406717"/>
                  <a:gd name="connsiteY7" fmla="*/ 483584 h 491299"/>
                  <a:gd name="connsiteX8" fmla="*/ 232886 w 406717"/>
                  <a:gd name="connsiteY8" fmla="*/ 491300 h 491299"/>
                  <a:gd name="connsiteX9" fmla="*/ 105537 w 406717"/>
                  <a:gd name="connsiteY9" fmla="*/ 461772 h 491299"/>
                  <a:gd name="connsiteX10" fmla="*/ 26861 w 406717"/>
                  <a:gd name="connsiteY10" fmla="*/ 376714 h 491299"/>
                  <a:gd name="connsiteX11" fmla="*/ 0 w 406717"/>
                  <a:gd name="connsiteY11" fmla="*/ 242983 h 491299"/>
                  <a:gd name="connsiteX12" fmla="*/ 22289 w 406717"/>
                  <a:gd name="connsiteY12" fmla="*/ 118301 h 491299"/>
                  <a:gd name="connsiteX13" fmla="*/ 91916 w 406717"/>
                  <a:gd name="connsiteY13" fmla="*/ 31813 h 491299"/>
                  <a:gd name="connsiteX14" fmla="*/ 211074 w 406717"/>
                  <a:gd name="connsiteY14" fmla="*/ 0 h 491299"/>
                  <a:gd name="connsiteX15" fmla="*/ 320707 w 406717"/>
                  <a:gd name="connsiteY15" fmla="*/ 27718 h 491299"/>
                  <a:gd name="connsiteX16" fmla="*/ 385763 w 406717"/>
                  <a:gd name="connsiteY16" fmla="*/ 102775 h 491299"/>
                  <a:gd name="connsiteX17" fmla="*/ 406718 w 406717"/>
                  <a:gd name="connsiteY17" fmla="*/ 211074 h 491299"/>
                  <a:gd name="connsiteX18" fmla="*/ 403098 w 406717"/>
                  <a:gd name="connsiteY18" fmla="*/ 267462 h 491299"/>
                  <a:gd name="connsiteX19" fmla="*/ 106489 w 406717"/>
                  <a:gd name="connsiteY19" fmla="*/ 95821 h 491299"/>
                  <a:gd name="connsiteX20" fmla="*/ 65532 w 406717"/>
                  <a:gd name="connsiteY20" fmla="*/ 210026 h 491299"/>
                  <a:gd name="connsiteX21" fmla="*/ 342138 w 406717"/>
                  <a:gd name="connsiteY21" fmla="*/ 210026 h 491299"/>
                  <a:gd name="connsiteX22" fmla="*/ 342138 w 406717"/>
                  <a:gd name="connsiteY22" fmla="*/ 206407 h 491299"/>
                  <a:gd name="connsiteX23" fmla="*/ 308039 w 406717"/>
                  <a:gd name="connsiteY23" fmla="*/ 95821 h 491299"/>
                  <a:gd name="connsiteX24" fmla="*/ 208407 w 406717"/>
                  <a:gd name="connsiteY24" fmla="*/ 55340 h 491299"/>
                  <a:gd name="connsiteX25" fmla="*/ 106489 w 406717"/>
                  <a:gd name="connsiteY25" fmla="*/ 95821 h 491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6717" h="491299">
                    <a:moveTo>
                      <a:pt x="403098" y="267367"/>
                    </a:moveTo>
                    <a:lnTo>
                      <a:pt x="65532" y="267367"/>
                    </a:lnTo>
                    <a:cubicBezTo>
                      <a:pt x="69723" y="321945"/>
                      <a:pt x="86106" y="363474"/>
                      <a:pt x="114681" y="392049"/>
                    </a:cubicBezTo>
                    <a:cubicBezTo>
                      <a:pt x="143161" y="420529"/>
                      <a:pt x="183261" y="434816"/>
                      <a:pt x="234791" y="434816"/>
                    </a:cubicBezTo>
                    <a:cubicBezTo>
                      <a:pt x="260890" y="434816"/>
                      <a:pt x="286988" y="431673"/>
                      <a:pt x="312991" y="425291"/>
                    </a:cubicBezTo>
                    <a:cubicBezTo>
                      <a:pt x="339090" y="418910"/>
                      <a:pt x="363950" y="409099"/>
                      <a:pt x="387572" y="395764"/>
                    </a:cubicBezTo>
                    <a:cubicBezTo>
                      <a:pt x="385096" y="417576"/>
                      <a:pt x="381762" y="437960"/>
                      <a:pt x="377571" y="456724"/>
                    </a:cubicBezTo>
                    <a:cubicBezTo>
                      <a:pt x="355759" y="469487"/>
                      <a:pt x="333090" y="478441"/>
                      <a:pt x="309753" y="483584"/>
                    </a:cubicBezTo>
                    <a:cubicBezTo>
                      <a:pt x="286417" y="488728"/>
                      <a:pt x="260795" y="491300"/>
                      <a:pt x="232886" y="491300"/>
                    </a:cubicBezTo>
                    <a:cubicBezTo>
                      <a:pt x="182499" y="491300"/>
                      <a:pt x="140113" y="481394"/>
                      <a:pt x="105537" y="461772"/>
                    </a:cubicBezTo>
                    <a:cubicBezTo>
                      <a:pt x="70961" y="442055"/>
                      <a:pt x="44672" y="413671"/>
                      <a:pt x="26861" y="376714"/>
                    </a:cubicBezTo>
                    <a:cubicBezTo>
                      <a:pt x="8954" y="339757"/>
                      <a:pt x="0" y="295180"/>
                      <a:pt x="0" y="242983"/>
                    </a:cubicBezTo>
                    <a:cubicBezTo>
                      <a:pt x="0" y="196310"/>
                      <a:pt x="7430" y="154686"/>
                      <a:pt x="22289" y="118301"/>
                    </a:cubicBezTo>
                    <a:cubicBezTo>
                      <a:pt x="37148" y="81915"/>
                      <a:pt x="60389" y="53150"/>
                      <a:pt x="91916" y="31813"/>
                    </a:cubicBezTo>
                    <a:cubicBezTo>
                      <a:pt x="123444" y="10573"/>
                      <a:pt x="163163" y="0"/>
                      <a:pt x="211074" y="0"/>
                    </a:cubicBezTo>
                    <a:cubicBezTo>
                      <a:pt x="254698" y="0"/>
                      <a:pt x="291275" y="9239"/>
                      <a:pt x="320707" y="27718"/>
                    </a:cubicBezTo>
                    <a:cubicBezTo>
                      <a:pt x="350139" y="46196"/>
                      <a:pt x="371761" y="71247"/>
                      <a:pt x="385763" y="102775"/>
                    </a:cubicBezTo>
                    <a:cubicBezTo>
                      <a:pt x="399669" y="134303"/>
                      <a:pt x="406718" y="170402"/>
                      <a:pt x="406718" y="211074"/>
                    </a:cubicBezTo>
                    <a:cubicBezTo>
                      <a:pt x="406718" y="232315"/>
                      <a:pt x="405479" y="251079"/>
                      <a:pt x="403098" y="267462"/>
                    </a:cubicBezTo>
                    <a:close/>
                    <a:moveTo>
                      <a:pt x="106489" y="95821"/>
                    </a:moveTo>
                    <a:cubicBezTo>
                      <a:pt x="82868" y="122777"/>
                      <a:pt x="69152" y="160877"/>
                      <a:pt x="65532" y="210026"/>
                    </a:cubicBezTo>
                    <a:lnTo>
                      <a:pt x="342138" y="210026"/>
                    </a:lnTo>
                    <a:lnTo>
                      <a:pt x="342138" y="206407"/>
                    </a:lnTo>
                    <a:cubicBezTo>
                      <a:pt x="342138" y="159734"/>
                      <a:pt x="330803" y="122872"/>
                      <a:pt x="308039" y="95821"/>
                    </a:cubicBezTo>
                    <a:cubicBezTo>
                      <a:pt x="285274" y="68866"/>
                      <a:pt x="252127" y="55340"/>
                      <a:pt x="208407" y="55340"/>
                    </a:cubicBezTo>
                    <a:cubicBezTo>
                      <a:pt x="164687" y="55340"/>
                      <a:pt x="130207" y="68866"/>
                      <a:pt x="106489" y="95821"/>
                    </a:cubicBezTo>
                    <a:close/>
                  </a:path>
                </a:pathLst>
              </a:custGeom>
              <a:solidFill>
                <a:srgbClr val="EC0000"/>
              </a:solidFill>
              <a:ln w="9525" cap="flat">
                <a:noFill/>
                <a:prstDash val="solid"/>
                <a:miter/>
              </a:ln>
            </p:spPr>
            <p:txBody>
              <a:bodyPr rtlCol="0" anchor="ctr"/>
              <a:lstStyle/>
              <a:p>
                <a:endParaRPr lang="en-GB"/>
              </a:p>
            </p:txBody>
          </p:sp>
          <p:sp>
            <p:nvSpPr>
              <p:cNvPr id="27" name="Forma libre: forma 26">
                <a:extLst>
                  <a:ext uri="{FF2B5EF4-FFF2-40B4-BE49-F238E27FC236}">
                    <a16:creationId xmlns:a16="http://schemas.microsoft.com/office/drawing/2014/main" id="{5A8DFF7A-98CF-44A3-AF8C-6A0859D8C2D1}"/>
                  </a:ext>
                </a:extLst>
              </p:cNvPr>
              <p:cNvSpPr/>
              <p:nvPr/>
            </p:nvSpPr>
            <p:spPr>
              <a:xfrm>
                <a:off x="7428737" y="3934301"/>
                <a:ext cx="229362" cy="478631"/>
              </a:xfrm>
              <a:custGeom>
                <a:avLst/>
                <a:gdLst>
                  <a:gd name="connsiteX0" fmla="*/ 229362 w 229362"/>
                  <a:gd name="connsiteY0" fmla="*/ 3620 h 478631"/>
                  <a:gd name="connsiteX1" fmla="*/ 227552 w 229362"/>
                  <a:gd name="connsiteY1" fmla="*/ 34576 h 478631"/>
                  <a:gd name="connsiteX2" fmla="*/ 222981 w 229362"/>
                  <a:gd name="connsiteY2" fmla="*/ 59150 h 478631"/>
                  <a:gd name="connsiteX3" fmla="*/ 152876 w 229362"/>
                  <a:gd name="connsiteY3" fmla="*/ 55531 h 478631"/>
                  <a:gd name="connsiteX4" fmla="*/ 63722 w 229362"/>
                  <a:gd name="connsiteY4" fmla="*/ 65532 h 478631"/>
                  <a:gd name="connsiteX5" fmla="*/ 63722 w 229362"/>
                  <a:gd name="connsiteY5" fmla="*/ 478631 h 478631"/>
                  <a:gd name="connsiteX6" fmla="*/ 0 w 229362"/>
                  <a:gd name="connsiteY6" fmla="*/ 478631 h 478631"/>
                  <a:gd name="connsiteX7" fmla="*/ 0 w 229362"/>
                  <a:gd name="connsiteY7" fmla="*/ 23717 h 478631"/>
                  <a:gd name="connsiteX8" fmla="*/ 72295 w 229362"/>
                  <a:gd name="connsiteY8" fmla="*/ 6858 h 478631"/>
                  <a:gd name="connsiteX9" fmla="*/ 150972 w 229362"/>
                  <a:gd name="connsiteY9" fmla="*/ 0 h 478631"/>
                  <a:gd name="connsiteX10" fmla="*/ 229171 w 229362"/>
                  <a:gd name="connsiteY10" fmla="*/ 3620 h 47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362" h="478631">
                    <a:moveTo>
                      <a:pt x="229362" y="3620"/>
                    </a:moveTo>
                    <a:cubicBezTo>
                      <a:pt x="229362" y="13907"/>
                      <a:pt x="228791" y="24289"/>
                      <a:pt x="227552" y="34576"/>
                    </a:cubicBezTo>
                    <a:cubicBezTo>
                      <a:pt x="226314" y="44863"/>
                      <a:pt x="224790" y="53054"/>
                      <a:pt x="222981" y="59150"/>
                    </a:cubicBezTo>
                    <a:cubicBezTo>
                      <a:pt x="204216" y="56769"/>
                      <a:pt x="180785" y="55531"/>
                      <a:pt x="152876" y="55531"/>
                    </a:cubicBezTo>
                    <a:cubicBezTo>
                      <a:pt x="124968" y="55531"/>
                      <a:pt x="95250" y="58865"/>
                      <a:pt x="63722" y="65532"/>
                    </a:cubicBezTo>
                    <a:lnTo>
                      <a:pt x="63722" y="478631"/>
                    </a:lnTo>
                    <a:lnTo>
                      <a:pt x="0" y="478631"/>
                    </a:lnTo>
                    <a:lnTo>
                      <a:pt x="0" y="23717"/>
                    </a:lnTo>
                    <a:cubicBezTo>
                      <a:pt x="20003" y="17050"/>
                      <a:pt x="44101" y="11430"/>
                      <a:pt x="72295" y="6858"/>
                    </a:cubicBezTo>
                    <a:cubicBezTo>
                      <a:pt x="100489" y="2286"/>
                      <a:pt x="126682" y="0"/>
                      <a:pt x="150972" y="0"/>
                    </a:cubicBezTo>
                    <a:cubicBezTo>
                      <a:pt x="185547" y="0"/>
                      <a:pt x="211646" y="1238"/>
                      <a:pt x="229171" y="3620"/>
                    </a:cubicBezTo>
                    <a:close/>
                  </a:path>
                </a:pathLst>
              </a:custGeom>
              <a:solidFill>
                <a:srgbClr val="EC0000"/>
              </a:solidFill>
              <a:ln w="9525" cap="flat">
                <a:noFill/>
                <a:prstDash val="solid"/>
                <a:miter/>
              </a:ln>
            </p:spPr>
            <p:txBody>
              <a:bodyPr rtlCol="0" anchor="ctr"/>
              <a:lstStyle/>
              <a:p>
                <a:endParaRPr lang="en-GB"/>
              </a:p>
            </p:txBody>
          </p:sp>
          <p:sp>
            <p:nvSpPr>
              <p:cNvPr id="28" name="Forma libre: forma 27">
                <a:extLst>
                  <a:ext uri="{FF2B5EF4-FFF2-40B4-BE49-F238E27FC236}">
                    <a16:creationId xmlns:a16="http://schemas.microsoft.com/office/drawing/2014/main" id="{80BCEC89-12E7-4989-8FBE-756109DDA30E}"/>
                  </a:ext>
                </a:extLst>
              </p:cNvPr>
              <p:cNvSpPr/>
              <p:nvPr/>
            </p:nvSpPr>
            <p:spPr>
              <a:xfrm>
                <a:off x="7687246" y="3943350"/>
                <a:ext cx="428529" cy="469487"/>
              </a:xfrm>
              <a:custGeom>
                <a:avLst/>
                <a:gdLst>
                  <a:gd name="connsiteX0" fmla="*/ 428530 w 428529"/>
                  <a:gd name="connsiteY0" fmla="*/ 0 h 469487"/>
                  <a:gd name="connsiteX1" fmla="*/ 254794 w 428529"/>
                  <a:gd name="connsiteY1" fmla="*/ 469487 h 469487"/>
                  <a:gd name="connsiteX2" fmla="*/ 175641 w 428529"/>
                  <a:gd name="connsiteY2" fmla="*/ 469487 h 469487"/>
                  <a:gd name="connsiteX3" fmla="*/ 0 w 428529"/>
                  <a:gd name="connsiteY3" fmla="*/ 0 h 469487"/>
                  <a:gd name="connsiteX4" fmla="*/ 67342 w 428529"/>
                  <a:gd name="connsiteY4" fmla="*/ 0 h 469487"/>
                  <a:gd name="connsiteX5" fmla="*/ 215646 w 428529"/>
                  <a:gd name="connsiteY5" fmla="*/ 409385 h 469487"/>
                  <a:gd name="connsiteX6" fmla="*/ 360331 w 428529"/>
                  <a:gd name="connsiteY6" fmla="*/ 0 h 469487"/>
                  <a:gd name="connsiteX7" fmla="*/ 428530 w 428529"/>
                  <a:gd name="connsiteY7" fmla="*/ 0 h 469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8529" h="469487">
                    <a:moveTo>
                      <a:pt x="428530" y="0"/>
                    </a:moveTo>
                    <a:lnTo>
                      <a:pt x="254794" y="469487"/>
                    </a:lnTo>
                    <a:lnTo>
                      <a:pt x="175641" y="469487"/>
                    </a:lnTo>
                    <a:lnTo>
                      <a:pt x="0" y="0"/>
                    </a:lnTo>
                    <a:lnTo>
                      <a:pt x="67342" y="0"/>
                    </a:lnTo>
                    <a:lnTo>
                      <a:pt x="215646" y="409385"/>
                    </a:lnTo>
                    <a:lnTo>
                      <a:pt x="360331" y="0"/>
                    </a:lnTo>
                    <a:lnTo>
                      <a:pt x="428530" y="0"/>
                    </a:lnTo>
                    <a:close/>
                  </a:path>
                </a:pathLst>
              </a:custGeom>
              <a:solidFill>
                <a:srgbClr val="EC0000"/>
              </a:solidFill>
              <a:ln w="9525" cap="flat">
                <a:noFill/>
                <a:prstDash val="solid"/>
                <a:miter/>
              </a:ln>
            </p:spPr>
            <p:txBody>
              <a:bodyPr rtlCol="0" anchor="ctr"/>
              <a:lstStyle/>
              <a:p>
                <a:endParaRPr lang="en-GB"/>
              </a:p>
            </p:txBody>
          </p:sp>
          <p:sp>
            <p:nvSpPr>
              <p:cNvPr id="29" name="Forma libre: forma 28">
                <a:extLst>
                  <a:ext uri="{FF2B5EF4-FFF2-40B4-BE49-F238E27FC236}">
                    <a16:creationId xmlns:a16="http://schemas.microsoft.com/office/drawing/2014/main" id="{82EBB3DE-1169-4B2C-8AD6-4065ED3CF85A}"/>
                  </a:ext>
                </a:extLst>
              </p:cNvPr>
              <p:cNvSpPr/>
              <p:nvPr/>
            </p:nvSpPr>
            <p:spPr>
              <a:xfrm>
                <a:off x="8173021" y="3780567"/>
                <a:ext cx="84582" cy="632364"/>
              </a:xfrm>
              <a:custGeom>
                <a:avLst/>
                <a:gdLst>
                  <a:gd name="connsiteX0" fmla="*/ 12287 w 84582"/>
                  <a:gd name="connsiteY0" fmla="*/ 72771 h 632364"/>
                  <a:gd name="connsiteX1" fmla="*/ 0 w 84582"/>
                  <a:gd name="connsiteY1" fmla="*/ 42767 h 632364"/>
                  <a:gd name="connsiteX2" fmla="*/ 12287 w 84582"/>
                  <a:gd name="connsiteY2" fmla="*/ 12287 h 632364"/>
                  <a:gd name="connsiteX3" fmla="*/ 42767 w 84582"/>
                  <a:gd name="connsiteY3" fmla="*/ 0 h 632364"/>
                  <a:gd name="connsiteX4" fmla="*/ 72771 w 84582"/>
                  <a:gd name="connsiteY4" fmla="*/ 12287 h 632364"/>
                  <a:gd name="connsiteX5" fmla="*/ 84582 w 84582"/>
                  <a:gd name="connsiteY5" fmla="*/ 42767 h 632364"/>
                  <a:gd name="connsiteX6" fmla="*/ 72771 w 84582"/>
                  <a:gd name="connsiteY6" fmla="*/ 72771 h 632364"/>
                  <a:gd name="connsiteX7" fmla="*/ 42767 w 84582"/>
                  <a:gd name="connsiteY7" fmla="*/ 84582 h 632364"/>
                  <a:gd name="connsiteX8" fmla="*/ 12287 w 84582"/>
                  <a:gd name="connsiteY8" fmla="*/ 72771 h 632364"/>
                  <a:gd name="connsiteX9" fmla="*/ 10954 w 84582"/>
                  <a:gd name="connsiteY9" fmla="*/ 162878 h 632364"/>
                  <a:gd name="connsiteX10" fmla="*/ 74676 w 84582"/>
                  <a:gd name="connsiteY10" fmla="*/ 162878 h 632364"/>
                  <a:gd name="connsiteX11" fmla="*/ 74676 w 84582"/>
                  <a:gd name="connsiteY11" fmla="*/ 632365 h 632364"/>
                  <a:gd name="connsiteX12" fmla="*/ 10954 w 84582"/>
                  <a:gd name="connsiteY12" fmla="*/ 632365 h 632364"/>
                  <a:gd name="connsiteX13" fmla="*/ 10954 w 84582"/>
                  <a:gd name="connsiteY13" fmla="*/ 162878 h 632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582" h="632364">
                    <a:moveTo>
                      <a:pt x="12287" y="72771"/>
                    </a:moveTo>
                    <a:cubicBezTo>
                      <a:pt x="4096" y="64865"/>
                      <a:pt x="0" y="54864"/>
                      <a:pt x="0" y="42767"/>
                    </a:cubicBezTo>
                    <a:cubicBezTo>
                      <a:pt x="0" y="30671"/>
                      <a:pt x="4096" y="20479"/>
                      <a:pt x="12287" y="12287"/>
                    </a:cubicBezTo>
                    <a:cubicBezTo>
                      <a:pt x="20479" y="4096"/>
                      <a:pt x="30671" y="0"/>
                      <a:pt x="42767" y="0"/>
                    </a:cubicBezTo>
                    <a:cubicBezTo>
                      <a:pt x="54864" y="0"/>
                      <a:pt x="64865" y="4096"/>
                      <a:pt x="72771" y="12287"/>
                    </a:cubicBezTo>
                    <a:cubicBezTo>
                      <a:pt x="80677" y="20479"/>
                      <a:pt x="84582" y="30671"/>
                      <a:pt x="84582" y="42767"/>
                    </a:cubicBezTo>
                    <a:cubicBezTo>
                      <a:pt x="84582" y="54864"/>
                      <a:pt x="80582" y="64961"/>
                      <a:pt x="72771" y="72771"/>
                    </a:cubicBezTo>
                    <a:cubicBezTo>
                      <a:pt x="64961" y="80581"/>
                      <a:pt x="54864" y="84582"/>
                      <a:pt x="42767" y="84582"/>
                    </a:cubicBezTo>
                    <a:cubicBezTo>
                      <a:pt x="30671" y="84582"/>
                      <a:pt x="20479" y="80677"/>
                      <a:pt x="12287" y="72771"/>
                    </a:cubicBezTo>
                    <a:close/>
                    <a:moveTo>
                      <a:pt x="10954" y="162878"/>
                    </a:moveTo>
                    <a:lnTo>
                      <a:pt x="74676" y="162878"/>
                    </a:lnTo>
                    <a:lnTo>
                      <a:pt x="74676" y="632365"/>
                    </a:lnTo>
                    <a:lnTo>
                      <a:pt x="10954" y="632365"/>
                    </a:lnTo>
                    <a:lnTo>
                      <a:pt x="10954" y="162878"/>
                    </a:lnTo>
                    <a:close/>
                  </a:path>
                </a:pathLst>
              </a:custGeom>
              <a:solidFill>
                <a:srgbClr val="EC0000"/>
              </a:solidFill>
              <a:ln w="9525" cap="flat">
                <a:noFill/>
                <a:prstDash val="solid"/>
                <a:miter/>
              </a:ln>
            </p:spPr>
            <p:txBody>
              <a:bodyPr rtlCol="0" anchor="ctr"/>
              <a:lstStyle/>
              <a:p>
                <a:endParaRPr lang="en-GB"/>
              </a:p>
            </p:txBody>
          </p:sp>
          <p:sp>
            <p:nvSpPr>
              <p:cNvPr id="30" name="Forma libre: forma 29">
                <a:extLst>
                  <a:ext uri="{FF2B5EF4-FFF2-40B4-BE49-F238E27FC236}">
                    <a16:creationId xmlns:a16="http://schemas.microsoft.com/office/drawing/2014/main" id="{260D357B-B1A5-42E4-ACA2-FDA551512197}"/>
                  </a:ext>
                </a:extLst>
              </p:cNvPr>
              <p:cNvSpPr/>
              <p:nvPr/>
            </p:nvSpPr>
            <p:spPr>
              <a:xfrm>
                <a:off x="8336756" y="3932491"/>
                <a:ext cx="348520" cy="491299"/>
              </a:xfrm>
              <a:custGeom>
                <a:avLst/>
                <a:gdLst>
                  <a:gd name="connsiteX0" fmla="*/ 104680 w 348520"/>
                  <a:gd name="connsiteY0" fmla="*/ 462629 h 491299"/>
                  <a:gd name="connsiteX1" fmla="*/ 27337 w 348520"/>
                  <a:gd name="connsiteY1" fmla="*/ 379381 h 491299"/>
                  <a:gd name="connsiteX2" fmla="*/ 0 w 348520"/>
                  <a:gd name="connsiteY2" fmla="*/ 247460 h 491299"/>
                  <a:gd name="connsiteX3" fmla="*/ 26861 w 348520"/>
                  <a:gd name="connsiteY3" fmla="*/ 116491 h 491299"/>
                  <a:gd name="connsiteX4" fmla="*/ 107347 w 348520"/>
                  <a:gd name="connsiteY4" fmla="*/ 30480 h 491299"/>
                  <a:gd name="connsiteX5" fmla="*/ 240220 w 348520"/>
                  <a:gd name="connsiteY5" fmla="*/ 0 h 491299"/>
                  <a:gd name="connsiteX6" fmla="*/ 348520 w 348520"/>
                  <a:gd name="connsiteY6" fmla="*/ 21812 h 491299"/>
                  <a:gd name="connsiteX7" fmla="*/ 341281 w 348520"/>
                  <a:gd name="connsiteY7" fmla="*/ 77343 h 491299"/>
                  <a:gd name="connsiteX8" fmla="*/ 240316 w 348520"/>
                  <a:gd name="connsiteY8" fmla="*/ 56388 h 491299"/>
                  <a:gd name="connsiteX9" fmla="*/ 109251 w 348520"/>
                  <a:gd name="connsiteY9" fmla="*/ 105537 h 491299"/>
                  <a:gd name="connsiteX10" fmla="*/ 64675 w 348520"/>
                  <a:gd name="connsiteY10" fmla="*/ 245650 h 491299"/>
                  <a:gd name="connsiteX11" fmla="*/ 85630 w 348520"/>
                  <a:gd name="connsiteY11" fmla="*/ 351187 h 491299"/>
                  <a:gd name="connsiteX12" fmla="*/ 142970 w 348520"/>
                  <a:gd name="connsiteY12" fmla="*/ 414433 h 491299"/>
                  <a:gd name="connsiteX13" fmla="*/ 227552 w 348520"/>
                  <a:gd name="connsiteY13" fmla="*/ 434912 h 491299"/>
                  <a:gd name="connsiteX14" fmla="*/ 290322 w 348520"/>
                  <a:gd name="connsiteY14" fmla="*/ 425387 h 491299"/>
                  <a:gd name="connsiteX15" fmla="*/ 347663 w 348520"/>
                  <a:gd name="connsiteY15" fmla="*/ 398526 h 491299"/>
                  <a:gd name="connsiteX16" fmla="*/ 339471 w 348520"/>
                  <a:gd name="connsiteY16" fmla="*/ 459486 h 491299"/>
                  <a:gd name="connsiteX17" fmla="*/ 222123 w 348520"/>
                  <a:gd name="connsiteY17" fmla="*/ 491300 h 491299"/>
                  <a:gd name="connsiteX18" fmla="*/ 104775 w 348520"/>
                  <a:gd name="connsiteY18" fmla="*/ 462629 h 491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48520" h="491299">
                    <a:moveTo>
                      <a:pt x="104680" y="462629"/>
                    </a:moveTo>
                    <a:cubicBezTo>
                      <a:pt x="71342" y="443484"/>
                      <a:pt x="45530" y="415766"/>
                      <a:pt x="27337" y="379381"/>
                    </a:cubicBezTo>
                    <a:cubicBezTo>
                      <a:pt x="9144" y="342995"/>
                      <a:pt x="0" y="298990"/>
                      <a:pt x="0" y="247460"/>
                    </a:cubicBezTo>
                    <a:cubicBezTo>
                      <a:pt x="0" y="195929"/>
                      <a:pt x="8954" y="153448"/>
                      <a:pt x="26861" y="116491"/>
                    </a:cubicBezTo>
                    <a:cubicBezTo>
                      <a:pt x="44768" y="79534"/>
                      <a:pt x="71628" y="50864"/>
                      <a:pt x="107347" y="30480"/>
                    </a:cubicBezTo>
                    <a:cubicBezTo>
                      <a:pt x="143161" y="10192"/>
                      <a:pt x="187452" y="0"/>
                      <a:pt x="240220" y="0"/>
                    </a:cubicBezTo>
                    <a:cubicBezTo>
                      <a:pt x="278987" y="0"/>
                      <a:pt x="315087" y="7239"/>
                      <a:pt x="348520" y="21812"/>
                    </a:cubicBezTo>
                    <a:cubicBezTo>
                      <a:pt x="347949" y="38767"/>
                      <a:pt x="345472" y="57341"/>
                      <a:pt x="341281" y="77343"/>
                    </a:cubicBezTo>
                    <a:cubicBezTo>
                      <a:pt x="310325" y="63437"/>
                      <a:pt x="276701" y="56388"/>
                      <a:pt x="240316" y="56388"/>
                    </a:cubicBezTo>
                    <a:cubicBezTo>
                      <a:pt x="182689" y="56388"/>
                      <a:pt x="138970" y="72771"/>
                      <a:pt x="109251" y="105537"/>
                    </a:cubicBezTo>
                    <a:cubicBezTo>
                      <a:pt x="79534" y="138303"/>
                      <a:pt x="64675" y="184976"/>
                      <a:pt x="64675" y="245650"/>
                    </a:cubicBezTo>
                    <a:cubicBezTo>
                      <a:pt x="64675" y="287465"/>
                      <a:pt x="71628" y="322707"/>
                      <a:pt x="85630" y="351187"/>
                    </a:cubicBezTo>
                    <a:cubicBezTo>
                      <a:pt x="99536" y="379667"/>
                      <a:pt x="118682" y="400812"/>
                      <a:pt x="142970" y="414433"/>
                    </a:cubicBezTo>
                    <a:cubicBezTo>
                      <a:pt x="167259" y="428054"/>
                      <a:pt x="195453" y="434912"/>
                      <a:pt x="227552" y="434912"/>
                    </a:cubicBezTo>
                    <a:cubicBezTo>
                      <a:pt x="248793" y="434912"/>
                      <a:pt x="269748" y="431768"/>
                      <a:pt x="290322" y="425387"/>
                    </a:cubicBezTo>
                    <a:cubicBezTo>
                      <a:pt x="310896" y="419005"/>
                      <a:pt x="330041" y="410051"/>
                      <a:pt x="347663" y="398526"/>
                    </a:cubicBezTo>
                    <a:cubicBezTo>
                      <a:pt x="345186" y="422148"/>
                      <a:pt x="342519" y="442532"/>
                      <a:pt x="339471" y="459486"/>
                    </a:cubicBezTo>
                    <a:cubicBezTo>
                      <a:pt x="309086" y="480727"/>
                      <a:pt x="270034" y="491300"/>
                      <a:pt x="222123" y="491300"/>
                    </a:cubicBezTo>
                    <a:cubicBezTo>
                      <a:pt x="177260" y="491300"/>
                      <a:pt x="138113" y="481775"/>
                      <a:pt x="104775" y="462629"/>
                    </a:cubicBezTo>
                    <a:close/>
                  </a:path>
                </a:pathLst>
              </a:custGeom>
              <a:solidFill>
                <a:srgbClr val="EC0000"/>
              </a:solidFill>
              <a:ln w="9525" cap="flat">
                <a:noFill/>
                <a:prstDash val="solid"/>
                <a:miter/>
              </a:ln>
            </p:spPr>
            <p:txBody>
              <a:bodyPr rtlCol="0" anchor="ctr"/>
              <a:lstStyle/>
              <a:p>
                <a:endParaRPr lang="en-GB"/>
              </a:p>
            </p:txBody>
          </p:sp>
          <p:sp>
            <p:nvSpPr>
              <p:cNvPr id="31" name="Forma libre: forma 30">
                <a:extLst>
                  <a:ext uri="{FF2B5EF4-FFF2-40B4-BE49-F238E27FC236}">
                    <a16:creationId xmlns:a16="http://schemas.microsoft.com/office/drawing/2014/main" id="{8755B16A-AFBA-426A-A899-DC6B37E7BFB8}"/>
                  </a:ext>
                </a:extLst>
              </p:cNvPr>
              <p:cNvSpPr/>
              <p:nvPr/>
            </p:nvSpPr>
            <p:spPr>
              <a:xfrm>
                <a:off x="8729853" y="3932586"/>
                <a:ext cx="406717" cy="491299"/>
              </a:xfrm>
              <a:custGeom>
                <a:avLst/>
                <a:gdLst>
                  <a:gd name="connsiteX0" fmla="*/ 403098 w 406717"/>
                  <a:gd name="connsiteY0" fmla="*/ 267367 h 491299"/>
                  <a:gd name="connsiteX1" fmla="*/ 65532 w 406717"/>
                  <a:gd name="connsiteY1" fmla="*/ 267367 h 491299"/>
                  <a:gd name="connsiteX2" fmla="*/ 114681 w 406717"/>
                  <a:gd name="connsiteY2" fmla="*/ 392049 h 491299"/>
                  <a:gd name="connsiteX3" fmla="*/ 234791 w 406717"/>
                  <a:gd name="connsiteY3" fmla="*/ 434816 h 491299"/>
                  <a:gd name="connsiteX4" fmla="*/ 312991 w 406717"/>
                  <a:gd name="connsiteY4" fmla="*/ 425291 h 491299"/>
                  <a:gd name="connsiteX5" fmla="*/ 387572 w 406717"/>
                  <a:gd name="connsiteY5" fmla="*/ 395764 h 491299"/>
                  <a:gd name="connsiteX6" fmla="*/ 377571 w 406717"/>
                  <a:gd name="connsiteY6" fmla="*/ 456724 h 491299"/>
                  <a:gd name="connsiteX7" fmla="*/ 309753 w 406717"/>
                  <a:gd name="connsiteY7" fmla="*/ 483584 h 491299"/>
                  <a:gd name="connsiteX8" fmla="*/ 232886 w 406717"/>
                  <a:gd name="connsiteY8" fmla="*/ 491300 h 491299"/>
                  <a:gd name="connsiteX9" fmla="*/ 105537 w 406717"/>
                  <a:gd name="connsiteY9" fmla="*/ 461772 h 491299"/>
                  <a:gd name="connsiteX10" fmla="*/ 26861 w 406717"/>
                  <a:gd name="connsiteY10" fmla="*/ 376714 h 491299"/>
                  <a:gd name="connsiteX11" fmla="*/ 0 w 406717"/>
                  <a:gd name="connsiteY11" fmla="*/ 242983 h 491299"/>
                  <a:gd name="connsiteX12" fmla="*/ 22288 w 406717"/>
                  <a:gd name="connsiteY12" fmla="*/ 118301 h 491299"/>
                  <a:gd name="connsiteX13" fmla="*/ 91916 w 406717"/>
                  <a:gd name="connsiteY13" fmla="*/ 31813 h 491299"/>
                  <a:gd name="connsiteX14" fmla="*/ 211074 w 406717"/>
                  <a:gd name="connsiteY14" fmla="*/ 0 h 491299"/>
                  <a:gd name="connsiteX15" fmla="*/ 320707 w 406717"/>
                  <a:gd name="connsiteY15" fmla="*/ 27718 h 491299"/>
                  <a:gd name="connsiteX16" fmla="*/ 385763 w 406717"/>
                  <a:gd name="connsiteY16" fmla="*/ 102775 h 491299"/>
                  <a:gd name="connsiteX17" fmla="*/ 406717 w 406717"/>
                  <a:gd name="connsiteY17" fmla="*/ 211074 h 491299"/>
                  <a:gd name="connsiteX18" fmla="*/ 403098 w 406717"/>
                  <a:gd name="connsiteY18" fmla="*/ 267462 h 491299"/>
                  <a:gd name="connsiteX19" fmla="*/ 106489 w 406717"/>
                  <a:gd name="connsiteY19" fmla="*/ 95821 h 491299"/>
                  <a:gd name="connsiteX20" fmla="*/ 65532 w 406717"/>
                  <a:gd name="connsiteY20" fmla="*/ 210026 h 491299"/>
                  <a:gd name="connsiteX21" fmla="*/ 342138 w 406717"/>
                  <a:gd name="connsiteY21" fmla="*/ 210026 h 491299"/>
                  <a:gd name="connsiteX22" fmla="*/ 342138 w 406717"/>
                  <a:gd name="connsiteY22" fmla="*/ 206407 h 491299"/>
                  <a:gd name="connsiteX23" fmla="*/ 308038 w 406717"/>
                  <a:gd name="connsiteY23" fmla="*/ 95821 h 491299"/>
                  <a:gd name="connsiteX24" fmla="*/ 208407 w 406717"/>
                  <a:gd name="connsiteY24" fmla="*/ 55340 h 491299"/>
                  <a:gd name="connsiteX25" fmla="*/ 106489 w 406717"/>
                  <a:gd name="connsiteY25" fmla="*/ 95821 h 491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06717" h="491299">
                    <a:moveTo>
                      <a:pt x="403098" y="267367"/>
                    </a:moveTo>
                    <a:lnTo>
                      <a:pt x="65532" y="267367"/>
                    </a:lnTo>
                    <a:cubicBezTo>
                      <a:pt x="69723" y="321945"/>
                      <a:pt x="86106" y="363474"/>
                      <a:pt x="114681" y="392049"/>
                    </a:cubicBezTo>
                    <a:cubicBezTo>
                      <a:pt x="143160" y="420529"/>
                      <a:pt x="183261" y="434816"/>
                      <a:pt x="234791" y="434816"/>
                    </a:cubicBezTo>
                    <a:cubicBezTo>
                      <a:pt x="260889" y="434816"/>
                      <a:pt x="286988" y="431673"/>
                      <a:pt x="312991" y="425291"/>
                    </a:cubicBezTo>
                    <a:cubicBezTo>
                      <a:pt x="339090" y="418910"/>
                      <a:pt x="363950" y="409099"/>
                      <a:pt x="387572" y="395764"/>
                    </a:cubicBezTo>
                    <a:cubicBezTo>
                      <a:pt x="385096" y="417576"/>
                      <a:pt x="381762" y="437960"/>
                      <a:pt x="377571" y="456724"/>
                    </a:cubicBezTo>
                    <a:cubicBezTo>
                      <a:pt x="355759" y="469487"/>
                      <a:pt x="333089" y="478441"/>
                      <a:pt x="309753" y="483584"/>
                    </a:cubicBezTo>
                    <a:cubicBezTo>
                      <a:pt x="286417" y="488728"/>
                      <a:pt x="260795" y="491300"/>
                      <a:pt x="232886" y="491300"/>
                    </a:cubicBezTo>
                    <a:cubicBezTo>
                      <a:pt x="182499" y="491300"/>
                      <a:pt x="140112" y="481394"/>
                      <a:pt x="105537" y="461772"/>
                    </a:cubicBezTo>
                    <a:cubicBezTo>
                      <a:pt x="70961" y="442055"/>
                      <a:pt x="44672" y="413671"/>
                      <a:pt x="26861" y="376714"/>
                    </a:cubicBezTo>
                    <a:cubicBezTo>
                      <a:pt x="8954" y="339757"/>
                      <a:pt x="0" y="295180"/>
                      <a:pt x="0" y="242983"/>
                    </a:cubicBezTo>
                    <a:cubicBezTo>
                      <a:pt x="0" y="196310"/>
                      <a:pt x="7429" y="154686"/>
                      <a:pt x="22288" y="118301"/>
                    </a:cubicBezTo>
                    <a:cubicBezTo>
                      <a:pt x="37147" y="81915"/>
                      <a:pt x="60388" y="53150"/>
                      <a:pt x="91916" y="31813"/>
                    </a:cubicBezTo>
                    <a:cubicBezTo>
                      <a:pt x="123444" y="10573"/>
                      <a:pt x="163163" y="0"/>
                      <a:pt x="211074" y="0"/>
                    </a:cubicBezTo>
                    <a:cubicBezTo>
                      <a:pt x="254698" y="0"/>
                      <a:pt x="291274" y="9239"/>
                      <a:pt x="320707" y="27718"/>
                    </a:cubicBezTo>
                    <a:cubicBezTo>
                      <a:pt x="350139" y="46196"/>
                      <a:pt x="371760" y="71247"/>
                      <a:pt x="385763" y="102775"/>
                    </a:cubicBezTo>
                    <a:cubicBezTo>
                      <a:pt x="399669" y="134303"/>
                      <a:pt x="406717" y="170402"/>
                      <a:pt x="406717" y="211074"/>
                    </a:cubicBezTo>
                    <a:cubicBezTo>
                      <a:pt x="406717" y="232315"/>
                      <a:pt x="405479" y="251079"/>
                      <a:pt x="403098" y="267462"/>
                    </a:cubicBezTo>
                    <a:close/>
                    <a:moveTo>
                      <a:pt x="106489" y="95821"/>
                    </a:moveTo>
                    <a:cubicBezTo>
                      <a:pt x="82867" y="122777"/>
                      <a:pt x="69152" y="160877"/>
                      <a:pt x="65532" y="210026"/>
                    </a:cubicBezTo>
                    <a:lnTo>
                      <a:pt x="342138" y="210026"/>
                    </a:lnTo>
                    <a:lnTo>
                      <a:pt x="342138" y="206407"/>
                    </a:lnTo>
                    <a:cubicBezTo>
                      <a:pt x="342138" y="159734"/>
                      <a:pt x="330803" y="122872"/>
                      <a:pt x="308038" y="95821"/>
                    </a:cubicBezTo>
                    <a:cubicBezTo>
                      <a:pt x="285273" y="68866"/>
                      <a:pt x="252126" y="55340"/>
                      <a:pt x="208407" y="55340"/>
                    </a:cubicBezTo>
                    <a:cubicBezTo>
                      <a:pt x="164687" y="55340"/>
                      <a:pt x="130207" y="68866"/>
                      <a:pt x="106489" y="95821"/>
                    </a:cubicBezTo>
                    <a:close/>
                  </a:path>
                </a:pathLst>
              </a:custGeom>
              <a:solidFill>
                <a:srgbClr val="EC0000"/>
              </a:solidFill>
              <a:ln w="9525" cap="flat">
                <a:noFill/>
                <a:prstDash val="solid"/>
                <a:miter/>
              </a:ln>
            </p:spPr>
            <p:txBody>
              <a:bodyPr rtlCol="0" anchor="ctr"/>
              <a:lstStyle/>
              <a:p>
                <a:endParaRPr lang="en-GB"/>
              </a:p>
            </p:txBody>
          </p:sp>
          <p:sp>
            <p:nvSpPr>
              <p:cNvPr id="32" name="Forma libre: forma 31">
                <a:extLst>
                  <a:ext uri="{FF2B5EF4-FFF2-40B4-BE49-F238E27FC236}">
                    <a16:creationId xmlns:a16="http://schemas.microsoft.com/office/drawing/2014/main" id="{3F87ADE6-B7E3-4845-AC20-34AE49423927}"/>
                  </a:ext>
                </a:extLst>
              </p:cNvPr>
              <p:cNvSpPr/>
              <p:nvPr/>
            </p:nvSpPr>
            <p:spPr>
              <a:xfrm>
                <a:off x="9213056" y="3932586"/>
                <a:ext cx="332232" cy="491394"/>
              </a:xfrm>
              <a:custGeom>
                <a:avLst/>
                <a:gdLst>
                  <a:gd name="connsiteX0" fmla="*/ 0 w 332232"/>
                  <a:gd name="connsiteY0" fmla="*/ 455676 h 491394"/>
                  <a:gd name="connsiteX1" fmla="*/ 9144 w 332232"/>
                  <a:gd name="connsiteY1" fmla="*/ 398336 h 491394"/>
                  <a:gd name="connsiteX2" fmla="*/ 79629 w 332232"/>
                  <a:gd name="connsiteY2" fmla="*/ 424720 h 491394"/>
                  <a:gd name="connsiteX3" fmla="*/ 157449 w 332232"/>
                  <a:gd name="connsiteY3" fmla="*/ 433864 h 491394"/>
                  <a:gd name="connsiteX4" fmla="*/ 241173 w 332232"/>
                  <a:gd name="connsiteY4" fmla="*/ 416623 h 491394"/>
                  <a:gd name="connsiteX5" fmla="*/ 270320 w 332232"/>
                  <a:gd name="connsiteY5" fmla="*/ 362045 h 491394"/>
                  <a:gd name="connsiteX6" fmla="*/ 257080 w 332232"/>
                  <a:gd name="connsiteY6" fmla="*/ 319754 h 491394"/>
                  <a:gd name="connsiteX7" fmla="*/ 224314 w 332232"/>
                  <a:gd name="connsiteY7" fmla="*/ 293846 h 491394"/>
                  <a:gd name="connsiteX8" fmla="*/ 176593 w 332232"/>
                  <a:gd name="connsiteY8" fmla="*/ 275654 h 491394"/>
                  <a:gd name="connsiteX9" fmla="*/ 134779 w 332232"/>
                  <a:gd name="connsiteY9" fmla="*/ 262890 h 491394"/>
                  <a:gd name="connsiteX10" fmla="*/ 40577 w 332232"/>
                  <a:gd name="connsiteY10" fmla="*/ 210121 h 491394"/>
                  <a:gd name="connsiteX11" fmla="*/ 9144 w 332232"/>
                  <a:gd name="connsiteY11" fmla="*/ 123730 h 491394"/>
                  <a:gd name="connsiteX12" fmla="*/ 52388 w 332232"/>
                  <a:gd name="connsiteY12" fmla="*/ 31813 h 491394"/>
                  <a:gd name="connsiteX13" fmla="*/ 173831 w 332232"/>
                  <a:gd name="connsiteY13" fmla="*/ 0 h 491394"/>
                  <a:gd name="connsiteX14" fmla="*/ 317564 w 332232"/>
                  <a:gd name="connsiteY14" fmla="*/ 23622 h 491394"/>
                  <a:gd name="connsiteX15" fmla="*/ 308420 w 332232"/>
                  <a:gd name="connsiteY15" fmla="*/ 79153 h 491394"/>
                  <a:gd name="connsiteX16" fmla="*/ 175546 w 332232"/>
                  <a:gd name="connsiteY16" fmla="*/ 56388 h 491394"/>
                  <a:gd name="connsiteX17" fmla="*/ 97345 w 332232"/>
                  <a:gd name="connsiteY17" fmla="*/ 72295 h 491394"/>
                  <a:gd name="connsiteX18" fmla="*/ 71914 w 332232"/>
                  <a:gd name="connsiteY18" fmla="*/ 121920 h 491394"/>
                  <a:gd name="connsiteX19" fmla="*/ 82391 w 332232"/>
                  <a:gd name="connsiteY19" fmla="*/ 161544 h 491394"/>
                  <a:gd name="connsiteX20" fmla="*/ 111061 w 332232"/>
                  <a:gd name="connsiteY20" fmla="*/ 186119 h 491394"/>
                  <a:gd name="connsiteX21" fmla="*/ 162020 w 332232"/>
                  <a:gd name="connsiteY21" fmla="*/ 206597 h 491394"/>
                  <a:gd name="connsiteX22" fmla="*/ 204788 w 332232"/>
                  <a:gd name="connsiteY22" fmla="*/ 221171 h 491394"/>
                  <a:gd name="connsiteX23" fmla="*/ 298990 w 332232"/>
                  <a:gd name="connsiteY23" fmla="*/ 273939 h 491394"/>
                  <a:gd name="connsiteX24" fmla="*/ 332232 w 332232"/>
                  <a:gd name="connsiteY24" fmla="*/ 360331 h 491394"/>
                  <a:gd name="connsiteX25" fmla="*/ 286702 w 332232"/>
                  <a:gd name="connsiteY25" fmla="*/ 456819 h 491394"/>
                  <a:gd name="connsiteX26" fmla="*/ 159353 w 332232"/>
                  <a:gd name="connsiteY26" fmla="*/ 491395 h 491394"/>
                  <a:gd name="connsiteX27" fmla="*/ 95 w 332232"/>
                  <a:gd name="connsiteY27" fmla="*/ 455867 h 491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2232" h="491394">
                    <a:moveTo>
                      <a:pt x="0" y="455676"/>
                    </a:moveTo>
                    <a:cubicBezTo>
                      <a:pt x="571" y="432054"/>
                      <a:pt x="3620" y="412909"/>
                      <a:pt x="9144" y="398336"/>
                    </a:cubicBezTo>
                    <a:cubicBezTo>
                      <a:pt x="29146" y="409861"/>
                      <a:pt x="52674" y="418624"/>
                      <a:pt x="79629" y="424720"/>
                    </a:cubicBezTo>
                    <a:cubicBezTo>
                      <a:pt x="106585" y="430816"/>
                      <a:pt x="132588" y="433864"/>
                      <a:pt x="157449" y="433864"/>
                    </a:cubicBezTo>
                    <a:cubicBezTo>
                      <a:pt x="193834" y="433864"/>
                      <a:pt x="221742" y="428149"/>
                      <a:pt x="241173" y="416623"/>
                    </a:cubicBezTo>
                    <a:cubicBezTo>
                      <a:pt x="260604" y="405098"/>
                      <a:pt x="270320" y="386905"/>
                      <a:pt x="270320" y="362045"/>
                    </a:cubicBezTo>
                    <a:cubicBezTo>
                      <a:pt x="270320" y="345091"/>
                      <a:pt x="265938" y="330994"/>
                      <a:pt x="257080" y="319754"/>
                    </a:cubicBezTo>
                    <a:cubicBezTo>
                      <a:pt x="248317" y="308515"/>
                      <a:pt x="237363" y="299847"/>
                      <a:pt x="224314" y="293846"/>
                    </a:cubicBezTo>
                    <a:cubicBezTo>
                      <a:pt x="211264" y="287750"/>
                      <a:pt x="195358" y="281750"/>
                      <a:pt x="176593" y="275654"/>
                    </a:cubicBezTo>
                    <a:lnTo>
                      <a:pt x="134779" y="262890"/>
                    </a:lnTo>
                    <a:cubicBezTo>
                      <a:pt x="92964" y="250127"/>
                      <a:pt x="61532" y="232601"/>
                      <a:pt x="40577" y="210121"/>
                    </a:cubicBezTo>
                    <a:cubicBezTo>
                      <a:pt x="19621" y="187643"/>
                      <a:pt x="9144" y="158877"/>
                      <a:pt x="9144" y="123730"/>
                    </a:cubicBezTo>
                    <a:cubicBezTo>
                      <a:pt x="9144" y="83725"/>
                      <a:pt x="23526" y="53054"/>
                      <a:pt x="52388" y="31813"/>
                    </a:cubicBezTo>
                    <a:cubicBezTo>
                      <a:pt x="81153" y="10573"/>
                      <a:pt x="121634" y="0"/>
                      <a:pt x="173831" y="0"/>
                    </a:cubicBezTo>
                    <a:cubicBezTo>
                      <a:pt x="229648" y="0"/>
                      <a:pt x="277559" y="7906"/>
                      <a:pt x="317564" y="23622"/>
                    </a:cubicBezTo>
                    <a:cubicBezTo>
                      <a:pt x="316325" y="44291"/>
                      <a:pt x="313277" y="62770"/>
                      <a:pt x="308420" y="79153"/>
                    </a:cubicBezTo>
                    <a:cubicBezTo>
                      <a:pt x="267176" y="64008"/>
                      <a:pt x="222885" y="56388"/>
                      <a:pt x="175546" y="56388"/>
                    </a:cubicBezTo>
                    <a:cubicBezTo>
                      <a:pt x="140398" y="56388"/>
                      <a:pt x="114300" y="61722"/>
                      <a:pt x="97345" y="72295"/>
                    </a:cubicBezTo>
                    <a:cubicBezTo>
                      <a:pt x="80391" y="82963"/>
                      <a:pt x="71914" y="99441"/>
                      <a:pt x="71914" y="121920"/>
                    </a:cubicBezTo>
                    <a:cubicBezTo>
                      <a:pt x="71914" y="138303"/>
                      <a:pt x="75438" y="151447"/>
                      <a:pt x="82391" y="161544"/>
                    </a:cubicBezTo>
                    <a:cubicBezTo>
                      <a:pt x="89345" y="171545"/>
                      <a:pt x="98870" y="179737"/>
                      <a:pt x="111061" y="186119"/>
                    </a:cubicBezTo>
                    <a:cubicBezTo>
                      <a:pt x="123158" y="192500"/>
                      <a:pt x="140208" y="199263"/>
                      <a:pt x="162020" y="206597"/>
                    </a:cubicBezTo>
                    <a:lnTo>
                      <a:pt x="204788" y="221171"/>
                    </a:lnTo>
                    <a:cubicBezTo>
                      <a:pt x="245459" y="235172"/>
                      <a:pt x="276796" y="252698"/>
                      <a:pt x="298990" y="273939"/>
                    </a:cubicBezTo>
                    <a:cubicBezTo>
                      <a:pt x="321088" y="295180"/>
                      <a:pt x="332232" y="323945"/>
                      <a:pt x="332232" y="360331"/>
                    </a:cubicBezTo>
                    <a:cubicBezTo>
                      <a:pt x="332232" y="401574"/>
                      <a:pt x="317087" y="433769"/>
                      <a:pt x="286702" y="456819"/>
                    </a:cubicBezTo>
                    <a:cubicBezTo>
                      <a:pt x="256318" y="479870"/>
                      <a:pt x="213932" y="491395"/>
                      <a:pt x="159353" y="491395"/>
                    </a:cubicBezTo>
                    <a:cubicBezTo>
                      <a:pt x="94488" y="491395"/>
                      <a:pt x="41339" y="479584"/>
                      <a:pt x="95" y="455867"/>
                    </a:cubicBezTo>
                    <a:close/>
                  </a:path>
                </a:pathLst>
              </a:custGeom>
              <a:solidFill>
                <a:srgbClr val="EC0000"/>
              </a:solidFill>
              <a:ln w="9525" cap="flat">
                <a:noFill/>
                <a:prstDash val="solid"/>
                <a:miter/>
              </a:ln>
            </p:spPr>
            <p:txBody>
              <a:bodyPr rtlCol="0" anchor="ctr"/>
              <a:lstStyle/>
              <a:p>
                <a:endParaRPr lang="en-GB"/>
              </a:p>
            </p:txBody>
          </p:sp>
        </p:grpSp>
        <p:sp>
          <p:nvSpPr>
            <p:cNvPr id="17" name="Forma libre: forma 16">
              <a:extLst>
                <a:ext uri="{FF2B5EF4-FFF2-40B4-BE49-F238E27FC236}">
                  <a16:creationId xmlns:a16="http://schemas.microsoft.com/office/drawing/2014/main" id="{9CD1AFD0-36B2-4BC6-9DC6-C666ECEA5D31}"/>
                </a:ext>
              </a:extLst>
            </p:cNvPr>
            <p:cNvSpPr/>
            <p:nvPr/>
          </p:nvSpPr>
          <p:spPr>
            <a:xfrm>
              <a:off x="2211895" y="2085689"/>
              <a:ext cx="7767827" cy="1360836"/>
            </a:xfrm>
            <a:custGeom>
              <a:avLst/>
              <a:gdLst>
                <a:gd name="connsiteX0" fmla="*/ 1025080 w 7767827"/>
                <a:gd name="connsiteY0" fmla="*/ 623411 h 1360836"/>
                <a:gd name="connsiteX1" fmla="*/ 983837 w 7767827"/>
                <a:gd name="connsiteY1" fmla="*/ 481775 h 1360836"/>
                <a:gd name="connsiteX2" fmla="*/ 759905 w 7767827"/>
                <a:gd name="connsiteY2" fmla="*/ 93821 h 1360836"/>
                <a:gd name="connsiteX3" fmla="*/ 724472 w 7767827"/>
                <a:gd name="connsiteY3" fmla="*/ 0 h 1360836"/>
                <a:gd name="connsiteX4" fmla="*/ 715137 w 7767827"/>
                <a:gd name="connsiteY4" fmla="*/ 16192 h 1360836"/>
                <a:gd name="connsiteX5" fmla="*/ 715137 w 7767827"/>
                <a:gd name="connsiteY5" fmla="*/ 326517 h 1360836"/>
                <a:gd name="connsiteX6" fmla="*/ 894302 w 7767827"/>
                <a:gd name="connsiteY6" fmla="*/ 636842 h 1360836"/>
                <a:gd name="connsiteX7" fmla="*/ 894302 w 7767827"/>
                <a:gd name="connsiteY7" fmla="*/ 947166 h 1360836"/>
                <a:gd name="connsiteX8" fmla="*/ 884968 w 7767827"/>
                <a:gd name="connsiteY8" fmla="*/ 963359 h 1360836"/>
                <a:gd name="connsiteX9" fmla="*/ 849535 w 7767827"/>
                <a:gd name="connsiteY9" fmla="*/ 869537 h 1360836"/>
                <a:gd name="connsiteX10" fmla="*/ 685514 w 7767827"/>
                <a:gd name="connsiteY10" fmla="*/ 585406 h 1360836"/>
                <a:gd name="connsiteX11" fmla="*/ 580739 w 7767827"/>
                <a:gd name="connsiteY11" fmla="*/ 404050 h 1360836"/>
                <a:gd name="connsiteX12" fmla="*/ 545306 w 7767827"/>
                <a:gd name="connsiteY12" fmla="*/ 310229 h 1360836"/>
                <a:gd name="connsiteX13" fmla="*/ 535972 w 7767827"/>
                <a:gd name="connsiteY13" fmla="*/ 326422 h 1360836"/>
                <a:gd name="connsiteX14" fmla="*/ 535400 w 7767827"/>
                <a:gd name="connsiteY14" fmla="*/ 635794 h 1360836"/>
                <a:gd name="connsiteX15" fmla="*/ 535400 w 7767827"/>
                <a:gd name="connsiteY15" fmla="*/ 635794 h 1360836"/>
                <a:gd name="connsiteX16" fmla="*/ 715137 w 7767827"/>
                <a:gd name="connsiteY16" fmla="*/ 947071 h 1360836"/>
                <a:gd name="connsiteX17" fmla="*/ 715137 w 7767827"/>
                <a:gd name="connsiteY17" fmla="*/ 1257395 h 1360836"/>
                <a:gd name="connsiteX18" fmla="*/ 705803 w 7767827"/>
                <a:gd name="connsiteY18" fmla="*/ 1273588 h 1360836"/>
                <a:gd name="connsiteX19" fmla="*/ 670370 w 7767827"/>
                <a:gd name="connsiteY19" fmla="*/ 1179767 h 1360836"/>
                <a:gd name="connsiteX20" fmla="*/ 446437 w 7767827"/>
                <a:gd name="connsiteY20" fmla="*/ 791813 h 1360836"/>
                <a:gd name="connsiteX21" fmla="*/ 405193 w 7767827"/>
                <a:gd name="connsiteY21" fmla="*/ 623221 h 1360836"/>
                <a:gd name="connsiteX22" fmla="*/ 0 w 7767827"/>
                <a:gd name="connsiteY22" fmla="*/ 972884 h 1360836"/>
                <a:gd name="connsiteX23" fmla="*/ 715232 w 7767827"/>
                <a:gd name="connsiteY23" fmla="*/ 1360837 h 1360836"/>
                <a:gd name="connsiteX24" fmla="*/ 1430464 w 7767827"/>
                <a:gd name="connsiteY24" fmla="*/ 972884 h 1360836"/>
                <a:gd name="connsiteX25" fmla="*/ 1025176 w 7767827"/>
                <a:gd name="connsiteY25" fmla="*/ 623221 h 1360836"/>
                <a:gd name="connsiteX26" fmla="*/ 1700403 w 7767827"/>
                <a:gd name="connsiteY26" fmla="*/ 1285780 h 1360836"/>
                <a:gd name="connsiteX27" fmla="*/ 1725930 w 7767827"/>
                <a:gd name="connsiteY27" fmla="*/ 1150049 h 1360836"/>
                <a:gd name="connsiteX28" fmla="*/ 1971770 w 7767827"/>
                <a:gd name="connsiteY28" fmla="*/ 1202436 h 1360836"/>
                <a:gd name="connsiteX29" fmla="*/ 2166557 w 7767827"/>
                <a:gd name="connsiteY29" fmla="*/ 1082897 h 1360836"/>
                <a:gd name="connsiteX30" fmla="*/ 1989201 w 7767827"/>
                <a:gd name="connsiteY30" fmla="*/ 913638 h 1360836"/>
                <a:gd name="connsiteX31" fmla="*/ 1920716 w 7767827"/>
                <a:gd name="connsiteY31" fmla="*/ 884110 h 1360836"/>
                <a:gd name="connsiteX32" fmla="*/ 1708404 w 7767827"/>
                <a:gd name="connsiteY32" fmla="*/ 615410 h 1360836"/>
                <a:gd name="connsiteX33" fmla="*/ 2032159 w 7767827"/>
                <a:gd name="connsiteY33" fmla="*/ 364141 h 1360836"/>
                <a:gd name="connsiteX34" fmla="*/ 2277999 w 7767827"/>
                <a:gd name="connsiteY34" fmla="*/ 403098 h 1360836"/>
                <a:gd name="connsiteX35" fmla="*/ 2251139 w 7767827"/>
                <a:gd name="connsiteY35" fmla="*/ 537496 h 1360836"/>
                <a:gd name="connsiteX36" fmla="*/ 2030825 w 7767827"/>
                <a:gd name="connsiteY36" fmla="*/ 498538 h 1360836"/>
                <a:gd name="connsiteX37" fmla="*/ 1860232 w 7767827"/>
                <a:gd name="connsiteY37" fmla="*/ 615410 h 1360836"/>
                <a:gd name="connsiteX38" fmla="*/ 2006632 w 7767827"/>
                <a:gd name="connsiteY38" fmla="*/ 765905 h 1360836"/>
                <a:gd name="connsiteX39" fmla="*/ 2079212 w 7767827"/>
                <a:gd name="connsiteY39" fmla="*/ 796766 h 1360836"/>
                <a:gd name="connsiteX40" fmla="*/ 2321052 w 7767827"/>
                <a:gd name="connsiteY40" fmla="*/ 1076230 h 1360836"/>
                <a:gd name="connsiteX41" fmla="*/ 1975771 w 7767827"/>
                <a:gd name="connsiteY41" fmla="*/ 1336834 h 1360836"/>
                <a:gd name="connsiteX42" fmla="*/ 1700308 w 7767827"/>
                <a:gd name="connsiteY42" fmla="*/ 1285780 h 1360836"/>
                <a:gd name="connsiteX43" fmla="*/ 3042571 w 7767827"/>
                <a:gd name="connsiteY43" fmla="*/ 643604 h 1360836"/>
                <a:gd name="connsiteX44" fmla="*/ 3042571 w 7767827"/>
                <a:gd name="connsiteY44" fmla="*/ 1315403 h 1360836"/>
                <a:gd name="connsiteX45" fmla="*/ 2906840 w 7767827"/>
                <a:gd name="connsiteY45" fmla="*/ 1315403 h 1360836"/>
                <a:gd name="connsiteX46" fmla="*/ 2898743 w 7767827"/>
                <a:gd name="connsiteY46" fmla="*/ 1234821 h 1360836"/>
                <a:gd name="connsiteX47" fmla="*/ 2709291 w 7767827"/>
                <a:gd name="connsiteY47" fmla="*/ 1331500 h 1360836"/>
                <a:gd name="connsiteX48" fmla="*/ 2413730 w 7767827"/>
                <a:gd name="connsiteY48" fmla="*/ 976789 h 1360836"/>
                <a:gd name="connsiteX49" fmla="*/ 2788539 w 7767827"/>
                <a:gd name="connsiteY49" fmla="*/ 605980 h 1360836"/>
                <a:gd name="connsiteX50" fmla="*/ 3042476 w 7767827"/>
                <a:gd name="connsiteY50" fmla="*/ 643604 h 1360836"/>
                <a:gd name="connsiteX51" fmla="*/ 2894743 w 7767827"/>
                <a:gd name="connsiteY51" fmla="*/ 1162241 h 1360836"/>
                <a:gd name="connsiteX52" fmla="*/ 2894743 w 7767827"/>
                <a:gd name="connsiteY52" fmla="*/ 740378 h 1360836"/>
                <a:gd name="connsiteX53" fmla="*/ 2788634 w 7767827"/>
                <a:gd name="connsiteY53" fmla="*/ 732282 h 1360836"/>
                <a:gd name="connsiteX54" fmla="*/ 2564225 w 7767827"/>
                <a:gd name="connsiteY54" fmla="*/ 976789 h 1360836"/>
                <a:gd name="connsiteX55" fmla="*/ 2751011 w 7767827"/>
                <a:gd name="connsiteY55" fmla="*/ 1210532 h 1360836"/>
                <a:gd name="connsiteX56" fmla="*/ 2894743 w 7767827"/>
                <a:gd name="connsiteY56" fmla="*/ 1162145 h 1360836"/>
                <a:gd name="connsiteX57" fmla="*/ 3798951 w 7767827"/>
                <a:gd name="connsiteY57" fmla="*/ 864013 h 1360836"/>
                <a:gd name="connsiteX58" fmla="*/ 3798951 w 7767827"/>
                <a:gd name="connsiteY58" fmla="*/ 1315403 h 1360836"/>
                <a:gd name="connsiteX59" fmla="*/ 3651123 w 7767827"/>
                <a:gd name="connsiteY59" fmla="*/ 1315403 h 1360836"/>
                <a:gd name="connsiteX60" fmla="*/ 3651123 w 7767827"/>
                <a:gd name="connsiteY60" fmla="*/ 889540 h 1360836"/>
                <a:gd name="connsiteX61" fmla="*/ 3468433 w 7767827"/>
                <a:gd name="connsiteY61" fmla="*/ 732377 h 1360836"/>
                <a:gd name="connsiteX62" fmla="*/ 3351562 w 7767827"/>
                <a:gd name="connsiteY62" fmla="*/ 743141 h 1360836"/>
                <a:gd name="connsiteX63" fmla="*/ 3351562 w 7767827"/>
                <a:gd name="connsiteY63" fmla="*/ 1315498 h 1360836"/>
                <a:gd name="connsiteX64" fmla="*/ 3203734 w 7767827"/>
                <a:gd name="connsiteY64" fmla="*/ 1315498 h 1360836"/>
                <a:gd name="connsiteX65" fmla="*/ 3203734 w 7767827"/>
                <a:gd name="connsiteY65" fmla="*/ 643700 h 1360836"/>
                <a:gd name="connsiteX66" fmla="*/ 3472434 w 7767827"/>
                <a:gd name="connsiteY66" fmla="*/ 606076 h 1360836"/>
                <a:gd name="connsiteX67" fmla="*/ 3798856 w 7767827"/>
                <a:gd name="connsiteY67" fmla="*/ 864013 h 1360836"/>
                <a:gd name="connsiteX68" fmla="*/ 4208717 w 7767827"/>
                <a:gd name="connsiteY68" fmla="*/ 1205293 h 1360836"/>
                <a:gd name="connsiteX69" fmla="*/ 4324255 w 7767827"/>
                <a:gd name="connsiteY69" fmla="*/ 1185101 h 1360836"/>
                <a:gd name="connsiteX70" fmla="*/ 4306824 w 7767827"/>
                <a:gd name="connsiteY70" fmla="*/ 1310068 h 1360836"/>
                <a:gd name="connsiteX71" fmla="*/ 4181856 w 7767827"/>
                <a:gd name="connsiteY71" fmla="*/ 1331595 h 1360836"/>
                <a:gd name="connsiteX72" fmla="*/ 3946779 w 7767827"/>
                <a:gd name="connsiteY72" fmla="*/ 1101852 h 1360836"/>
                <a:gd name="connsiteX73" fmla="*/ 3946779 w 7767827"/>
                <a:gd name="connsiteY73" fmla="*/ 396526 h 1360836"/>
                <a:gd name="connsiteX74" fmla="*/ 4094607 w 7767827"/>
                <a:gd name="connsiteY74" fmla="*/ 374999 h 1360836"/>
                <a:gd name="connsiteX75" fmla="*/ 4094607 w 7767827"/>
                <a:gd name="connsiteY75" fmla="*/ 628936 h 1360836"/>
                <a:gd name="connsiteX76" fmla="*/ 4328351 w 7767827"/>
                <a:gd name="connsiteY76" fmla="*/ 628936 h 1360836"/>
                <a:gd name="connsiteX77" fmla="*/ 4314920 w 7767827"/>
                <a:gd name="connsiteY77" fmla="*/ 755237 h 1360836"/>
                <a:gd name="connsiteX78" fmla="*/ 4094607 w 7767827"/>
                <a:gd name="connsiteY78" fmla="*/ 755237 h 1360836"/>
                <a:gd name="connsiteX79" fmla="*/ 4094607 w 7767827"/>
                <a:gd name="connsiteY79" fmla="*/ 1084421 h 1360836"/>
                <a:gd name="connsiteX80" fmla="*/ 4208812 w 7767827"/>
                <a:gd name="connsiteY80" fmla="*/ 1205293 h 1360836"/>
                <a:gd name="connsiteX81" fmla="*/ 5001387 w 7767827"/>
                <a:gd name="connsiteY81" fmla="*/ 643700 h 1360836"/>
                <a:gd name="connsiteX82" fmla="*/ 5001387 w 7767827"/>
                <a:gd name="connsiteY82" fmla="*/ 1315498 h 1360836"/>
                <a:gd name="connsiteX83" fmla="*/ 4865656 w 7767827"/>
                <a:gd name="connsiteY83" fmla="*/ 1315498 h 1360836"/>
                <a:gd name="connsiteX84" fmla="*/ 4857560 w 7767827"/>
                <a:gd name="connsiteY84" fmla="*/ 1234916 h 1360836"/>
                <a:gd name="connsiteX85" fmla="*/ 4668107 w 7767827"/>
                <a:gd name="connsiteY85" fmla="*/ 1331595 h 1360836"/>
                <a:gd name="connsiteX86" fmla="*/ 4372547 w 7767827"/>
                <a:gd name="connsiteY86" fmla="*/ 976884 h 1360836"/>
                <a:gd name="connsiteX87" fmla="*/ 4747356 w 7767827"/>
                <a:gd name="connsiteY87" fmla="*/ 606076 h 1360836"/>
                <a:gd name="connsiteX88" fmla="*/ 5001292 w 7767827"/>
                <a:gd name="connsiteY88" fmla="*/ 643700 h 1360836"/>
                <a:gd name="connsiteX89" fmla="*/ 4853560 w 7767827"/>
                <a:gd name="connsiteY89" fmla="*/ 1162336 h 1360836"/>
                <a:gd name="connsiteX90" fmla="*/ 4853560 w 7767827"/>
                <a:gd name="connsiteY90" fmla="*/ 740474 h 1360836"/>
                <a:gd name="connsiteX91" fmla="*/ 4747451 w 7767827"/>
                <a:gd name="connsiteY91" fmla="*/ 732377 h 1360836"/>
                <a:gd name="connsiteX92" fmla="*/ 4523042 w 7767827"/>
                <a:gd name="connsiteY92" fmla="*/ 976884 h 1360836"/>
                <a:gd name="connsiteX93" fmla="*/ 4709827 w 7767827"/>
                <a:gd name="connsiteY93" fmla="*/ 1210628 h 1360836"/>
                <a:gd name="connsiteX94" fmla="*/ 4853560 w 7767827"/>
                <a:gd name="connsiteY94" fmla="*/ 1162241 h 1360836"/>
                <a:gd name="connsiteX95" fmla="*/ 5757768 w 7767827"/>
                <a:gd name="connsiteY95" fmla="*/ 864108 h 1360836"/>
                <a:gd name="connsiteX96" fmla="*/ 5757768 w 7767827"/>
                <a:gd name="connsiteY96" fmla="*/ 1315498 h 1360836"/>
                <a:gd name="connsiteX97" fmla="*/ 5609940 w 7767827"/>
                <a:gd name="connsiteY97" fmla="*/ 1315498 h 1360836"/>
                <a:gd name="connsiteX98" fmla="*/ 5609940 w 7767827"/>
                <a:gd name="connsiteY98" fmla="*/ 889635 h 1360836"/>
                <a:gd name="connsiteX99" fmla="*/ 5427250 w 7767827"/>
                <a:gd name="connsiteY99" fmla="*/ 732472 h 1360836"/>
                <a:gd name="connsiteX100" fmla="*/ 5310378 w 7767827"/>
                <a:gd name="connsiteY100" fmla="*/ 743236 h 1360836"/>
                <a:gd name="connsiteX101" fmla="*/ 5310378 w 7767827"/>
                <a:gd name="connsiteY101" fmla="*/ 1315593 h 1360836"/>
                <a:gd name="connsiteX102" fmla="*/ 5162550 w 7767827"/>
                <a:gd name="connsiteY102" fmla="*/ 1315593 h 1360836"/>
                <a:gd name="connsiteX103" fmla="*/ 5162550 w 7767827"/>
                <a:gd name="connsiteY103" fmla="*/ 643795 h 1360836"/>
                <a:gd name="connsiteX104" fmla="*/ 5431250 w 7767827"/>
                <a:gd name="connsiteY104" fmla="*/ 606171 h 1360836"/>
                <a:gd name="connsiteX105" fmla="*/ 5757672 w 7767827"/>
                <a:gd name="connsiteY105" fmla="*/ 864108 h 1360836"/>
                <a:gd name="connsiteX106" fmla="*/ 6507480 w 7767827"/>
                <a:gd name="connsiteY106" fmla="*/ 375095 h 1360836"/>
                <a:gd name="connsiteX107" fmla="*/ 6507480 w 7767827"/>
                <a:gd name="connsiteY107" fmla="*/ 1315498 h 1360836"/>
                <a:gd name="connsiteX108" fmla="*/ 6371749 w 7767827"/>
                <a:gd name="connsiteY108" fmla="*/ 1315498 h 1360836"/>
                <a:gd name="connsiteX109" fmla="*/ 6363653 w 7767827"/>
                <a:gd name="connsiteY109" fmla="*/ 1229487 h 1360836"/>
                <a:gd name="connsiteX110" fmla="*/ 6171534 w 7767827"/>
                <a:gd name="connsiteY110" fmla="*/ 1331595 h 1360836"/>
                <a:gd name="connsiteX111" fmla="*/ 5875973 w 7767827"/>
                <a:gd name="connsiteY111" fmla="*/ 976884 h 1360836"/>
                <a:gd name="connsiteX112" fmla="*/ 6250781 w 7767827"/>
                <a:gd name="connsiteY112" fmla="*/ 606076 h 1360836"/>
                <a:gd name="connsiteX113" fmla="*/ 6360986 w 7767827"/>
                <a:gd name="connsiteY113" fmla="*/ 616839 h 1360836"/>
                <a:gd name="connsiteX114" fmla="*/ 6360986 w 7767827"/>
                <a:gd name="connsiteY114" fmla="*/ 395192 h 1360836"/>
                <a:gd name="connsiteX115" fmla="*/ 6507385 w 7767827"/>
                <a:gd name="connsiteY115" fmla="*/ 374999 h 1360836"/>
                <a:gd name="connsiteX116" fmla="*/ 6361081 w 7767827"/>
                <a:gd name="connsiteY116" fmla="*/ 1159669 h 1360836"/>
                <a:gd name="connsiteX117" fmla="*/ 6361081 w 7767827"/>
                <a:gd name="connsiteY117" fmla="*/ 745903 h 1360836"/>
                <a:gd name="connsiteX118" fmla="*/ 6242876 w 7767827"/>
                <a:gd name="connsiteY118" fmla="*/ 732472 h 1360836"/>
                <a:gd name="connsiteX119" fmla="*/ 6026563 w 7767827"/>
                <a:gd name="connsiteY119" fmla="*/ 976979 h 1360836"/>
                <a:gd name="connsiteX120" fmla="*/ 6213348 w 7767827"/>
                <a:gd name="connsiteY120" fmla="*/ 1210723 h 1360836"/>
                <a:gd name="connsiteX121" fmla="*/ 6361176 w 7767827"/>
                <a:gd name="connsiteY121" fmla="*/ 1159669 h 1360836"/>
                <a:gd name="connsiteX122" fmla="*/ 7250525 w 7767827"/>
                <a:gd name="connsiteY122" fmla="*/ 1028033 h 1360836"/>
                <a:gd name="connsiteX123" fmla="*/ 6778943 w 7767827"/>
                <a:gd name="connsiteY123" fmla="*/ 1028033 h 1360836"/>
                <a:gd name="connsiteX124" fmla="*/ 6999256 w 7767827"/>
                <a:gd name="connsiteY124" fmla="*/ 1205389 h 1360836"/>
                <a:gd name="connsiteX125" fmla="*/ 7235666 w 7767827"/>
                <a:gd name="connsiteY125" fmla="*/ 1154335 h 1360836"/>
                <a:gd name="connsiteX126" fmla="*/ 7212806 w 7767827"/>
                <a:gd name="connsiteY126" fmla="*/ 1288637 h 1360836"/>
                <a:gd name="connsiteX127" fmla="*/ 6995160 w 7767827"/>
                <a:gd name="connsiteY127" fmla="*/ 1331595 h 1360836"/>
                <a:gd name="connsiteX128" fmla="*/ 6628352 w 7767827"/>
                <a:gd name="connsiteY128" fmla="*/ 964787 h 1360836"/>
                <a:gd name="connsiteX129" fmla="*/ 6956203 w 7767827"/>
                <a:gd name="connsiteY129" fmla="*/ 606076 h 1360836"/>
                <a:gd name="connsiteX130" fmla="*/ 7258527 w 7767827"/>
                <a:gd name="connsiteY130" fmla="*/ 913733 h 1360836"/>
                <a:gd name="connsiteX131" fmla="*/ 7250430 w 7767827"/>
                <a:gd name="connsiteY131" fmla="*/ 1027938 h 1360836"/>
                <a:gd name="connsiteX132" fmla="*/ 6776276 w 7767827"/>
                <a:gd name="connsiteY132" fmla="*/ 904399 h 1360836"/>
                <a:gd name="connsiteX133" fmla="*/ 7109460 w 7767827"/>
                <a:gd name="connsiteY133" fmla="*/ 904399 h 1360836"/>
                <a:gd name="connsiteX134" fmla="*/ 6948202 w 7767827"/>
                <a:gd name="connsiteY134" fmla="*/ 729710 h 1360836"/>
                <a:gd name="connsiteX135" fmla="*/ 6776276 w 7767827"/>
                <a:gd name="connsiteY135" fmla="*/ 904399 h 1360836"/>
                <a:gd name="connsiteX136" fmla="*/ 7767828 w 7767827"/>
                <a:gd name="connsiteY136" fmla="*/ 611505 h 1360836"/>
                <a:gd name="connsiteX137" fmla="*/ 7754398 w 7767827"/>
                <a:gd name="connsiteY137" fmla="*/ 737806 h 1360836"/>
                <a:gd name="connsiteX138" fmla="*/ 7642860 w 7767827"/>
                <a:gd name="connsiteY138" fmla="*/ 732472 h 1360836"/>
                <a:gd name="connsiteX139" fmla="*/ 7534085 w 7767827"/>
                <a:gd name="connsiteY139" fmla="*/ 740569 h 1360836"/>
                <a:gd name="connsiteX140" fmla="*/ 7534085 w 7767827"/>
                <a:gd name="connsiteY140" fmla="*/ 1315593 h 1360836"/>
                <a:gd name="connsiteX141" fmla="*/ 7386257 w 7767827"/>
                <a:gd name="connsiteY141" fmla="*/ 1315593 h 1360836"/>
                <a:gd name="connsiteX142" fmla="*/ 7386257 w 7767827"/>
                <a:gd name="connsiteY142" fmla="*/ 643795 h 1360836"/>
                <a:gd name="connsiteX143" fmla="*/ 7638860 w 7767827"/>
                <a:gd name="connsiteY143" fmla="*/ 606171 h 1360836"/>
                <a:gd name="connsiteX144" fmla="*/ 7767828 w 7767827"/>
                <a:gd name="connsiteY144" fmla="*/ 611505 h 1360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7767827" h="1360836">
                  <a:moveTo>
                    <a:pt x="1025080" y="623411"/>
                  </a:moveTo>
                  <a:cubicBezTo>
                    <a:pt x="1022985" y="574358"/>
                    <a:pt x="1009269" y="525685"/>
                    <a:pt x="983837" y="481775"/>
                  </a:cubicBezTo>
                  <a:lnTo>
                    <a:pt x="759905" y="93821"/>
                  </a:lnTo>
                  <a:cubicBezTo>
                    <a:pt x="742855" y="64198"/>
                    <a:pt x="731044" y="32575"/>
                    <a:pt x="724472" y="0"/>
                  </a:cubicBezTo>
                  <a:lnTo>
                    <a:pt x="715137" y="16192"/>
                  </a:lnTo>
                  <a:cubicBezTo>
                    <a:pt x="659701" y="112204"/>
                    <a:pt x="659701" y="230505"/>
                    <a:pt x="715137" y="326517"/>
                  </a:cubicBezTo>
                  <a:lnTo>
                    <a:pt x="894302" y="636842"/>
                  </a:lnTo>
                  <a:cubicBezTo>
                    <a:pt x="949738" y="732854"/>
                    <a:pt x="949738" y="851154"/>
                    <a:pt x="894302" y="947166"/>
                  </a:cubicBezTo>
                  <a:lnTo>
                    <a:pt x="884968" y="963359"/>
                  </a:lnTo>
                  <a:cubicBezTo>
                    <a:pt x="878396" y="930878"/>
                    <a:pt x="866584" y="899160"/>
                    <a:pt x="849535" y="869537"/>
                  </a:cubicBezTo>
                  <a:lnTo>
                    <a:pt x="685514" y="585406"/>
                  </a:lnTo>
                  <a:lnTo>
                    <a:pt x="580739" y="404050"/>
                  </a:lnTo>
                  <a:cubicBezTo>
                    <a:pt x="563689" y="374428"/>
                    <a:pt x="551879" y="342805"/>
                    <a:pt x="545306" y="310229"/>
                  </a:cubicBezTo>
                  <a:lnTo>
                    <a:pt x="535972" y="326422"/>
                  </a:lnTo>
                  <a:cubicBezTo>
                    <a:pt x="480727" y="422148"/>
                    <a:pt x="480536" y="539972"/>
                    <a:pt x="535400" y="635794"/>
                  </a:cubicBezTo>
                  <a:lnTo>
                    <a:pt x="535400" y="635794"/>
                  </a:lnTo>
                  <a:cubicBezTo>
                    <a:pt x="535400" y="635794"/>
                    <a:pt x="715137" y="947071"/>
                    <a:pt x="715137" y="947071"/>
                  </a:cubicBezTo>
                  <a:cubicBezTo>
                    <a:pt x="770572" y="1043083"/>
                    <a:pt x="770572" y="1161383"/>
                    <a:pt x="715137" y="1257395"/>
                  </a:cubicBezTo>
                  <a:lnTo>
                    <a:pt x="705803" y="1273588"/>
                  </a:lnTo>
                  <a:cubicBezTo>
                    <a:pt x="699230" y="1241108"/>
                    <a:pt x="687419" y="1209389"/>
                    <a:pt x="670370" y="1179767"/>
                  </a:cubicBezTo>
                  <a:lnTo>
                    <a:pt x="446437" y="791813"/>
                  </a:lnTo>
                  <a:cubicBezTo>
                    <a:pt x="416433" y="739807"/>
                    <a:pt x="402717" y="681228"/>
                    <a:pt x="405193" y="623221"/>
                  </a:cubicBezTo>
                  <a:cubicBezTo>
                    <a:pt x="165449" y="685895"/>
                    <a:pt x="0" y="818864"/>
                    <a:pt x="0" y="972884"/>
                  </a:cubicBezTo>
                  <a:cubicBezTo>
                    <a:pt x="0" y="1187101"/>
                    <a:pt x="320230" y="1360837"/>
                    <a:pt x="715232" y="1360837"/>
                  </a:cubicBezTo>
                  <a:cubicBezTo>
                    <a:pt x="1110234" y="1360837"/>
                    <a:pt x="1430464" y="1187196"/>
                    <a:pt x="1430464" y="972884"/>
                  </a:cubicBezTo>
                  <a:cubicBezTo>
                    <a:pt x="1430464" y="818864"/>
                    <a:pt x="1265015" y="685800"/>
                    <a:pt x="1025176" y="623221"/>
                  </a:cubicBezTo>
                  <a:close/>
                  <a:moveTo>
                    <a:pt x="1700403" y="1285780"/>
                  </a:moveTo>
                  <a:cubicBezTo>
                    <a:pt x="1703070" y="1230725"/>
                    <a:pt x="1711166" y="1193102"/>
                    <a:pt x="1725930" y="1150049"/>
                  </a:cubicBezTo>
                  <a:cubicBezTo>
                    <a:pt x="1801178" y="1185005"/>
                    <a:pt x="1897856" y="1202436"/>
                    <a:pt x="1971770" y="1202436"/>
                  </a:cubicBezTo>
                  <a:cubicBezTo>
                    <a:pt x="2096738" y="1202436"/>
                    <a:pt x="2166557" y="1162145"/>
                    <a:pt x="2166557" y="1082897"/>
                  </a:cubicBezTo>
                  <a:cubicBezTo>
                    <a:pt x="2166557" y="1003649"/>
                    <a:pt x="2115503" y="968693"/>
                    <a:pt x="1989201" y="913638"/>
                  </a:cubicBezTo>
                  <a:lnTo>
                    <a:pt x="1920716" y="884110"/>
                  </a:lnTo>
                  <a:cubicBezTo>
                    <a:pt x="1794415" y="829056"/>
                    <a:pt x="1708404" y="757809"/>
                    <a:pt x="1708404" y="615410"/>
                  </a:cubicBezTo>
                  <a:cubicBezTo>
                    <a:pt x="1708404" y="462248"/>
                    <a:pt x="1814513" y="364141"/>
                    <a:pt x="2032159" y="364141"/>
                  </a:cubicBezTo>
                  <a:cubicBezTo>
                    <a:pt x="2119503" y="364141"/>
                    <a:pt x="2201418" y="376238"/>
                    <a:pt x="2277999" y="403098"/>
                  </a:cubicBezTo>
                  <a:cubicBezTo>
                    <a:pt x="2273999" y="456819"/>
                    <a:pt x="2264569" y="498443"/>
                    <a:pt x="2251139" y="537496"/>
                  </a:cubicBezTo>
                  <a:cubicBezTo>
                    <a:pt x="2178558" y="510635"/>
                    <a:pt x="2092643" y="498538"/>
                    <a:pt x="2030825" y="498538"/>
                  </a:cubicBezTo>
                  <a:cubicBezTo>
                    <a:pt x="1913954" y="498538"/>
                    <a:pt x="1860232" y="544259"/>
                    <a:pt x="1860232" y="615410"/>
                  </a:cubicBezTo>
                  <a:cubicBezTo>
                    <a:pt x="1860232" y="686562"/>
                    <a:pt x="1912620" y="725614"/>
                    <a:pt x="2006632" y="765905"/>
                  </a:cubicBezTo>
                  <a:lnTo>
                    <a:pt x="2079212" y="796766"/>
                  </a:lnTo>
                  <a:cubicBezTo>
                    <a:pt x="2249805" y="869347"/>
                    <a:pt x="2321052" y="945928"/>
                    <a:pt x="2321052" y="1076230"/>
                  </a:cubicBezTo>
                  <a:cubicBezTo>
                    <a:pt x="2321052" y="1230725"/>
                    <a:pt x="2204180" y="1336834"/>
                    <a:pt x="1975771" y="1336834"/>
                  </a:cubicBezTo>
                  <a:cubicBezTo>
                    <a:pt x="1865566" y="1336834"/>
                    <a:pt x="1775555" y="1320737"/>
                    <a:pt x="1700308" y="1285780"/>
                  </a:cubicBezTo>
                  <a:close/>
                  <a:moveTo>
                    <a:pt x="3042571" y="643604"/>
                  </a:moveTo>
                  <a:lnTo>
                    <a:pt x="3042571" y="1315403"/>
                  </a:lnTo>
                  <a:lnTo>
                    <a:pt x="2906840" y="1315403"/>
                  </a:lnTo>
                  <a:lnTo>
                    <a:pt x="2898743" y="1234821"/>
                  </a:lnTo>
                  <a:cubicBezTo>
                    <a:pt x="2861120" y="1293971"/>
                    <a:pt x="2803398" y="1331500"/>
                    <a:pt x="2709291" y="1331500"/>
                  </a:cubicBezTo>
                  <a:cubicBezTo>
                    <a:pt x="2531936" y="1331500"/>
                    <a:pt x="2413730" y="1202531"/>
                    <a:pt x="2413730" y="976789"/>
                  </a:cubicBezTo>
                  <a:cubicBezTo>
                    <a:pt x="2413730" y="751046"/>
                    <a:pt x="2540032" y="605980"/>
                    <a:pt x="2788539" y="605980"/>
                  </a:cubicBezTo>
                  <a:cubicBezTo>
                    <a:pt x="2885313" y="605980"/>
                    <a:pt x="2964561" y="616744"/>
                    <a:pt x="3042476" y="643604"/>
                  </a:cubicBezTo>
                  <a:close/>
                  <a:moveTo>
                    <a:pt x="2894743" y="1162241"/>
                  </a:moveTo>
                  <a:lnTo>
                    <a:pt x="2894743" y="740378"/>
                  </a:lnTo>
                  <a:cubicBezTo>
                    <a:pt x="2863882" y="735044"/>
                    <a:pt x="2830258" y="732282"/>
                    <a:pt x="2788634" y="732282"/>
                  </a:cubicBezTo>
                  <a:cubicBezTo>
                    <a:pt x="2635472" y="732282"/>
                    <a:pt x="2564225" y="826294"/>
                    <a:pt x="2564225" y="976789"/>
                  </a:cubicBezTo>
                  <a:cubicBezTo>
                    <a:pt x="2564225" y="1113854"/>
                    <a:pt x="2619280" y="1210532"/>
                    <a:pt x="2751011" y="1210532"/>
                  </a:cubicBezTo>
                  <a:cubicBezTo>
                    <a:pt x="2808732" y="1210532"/>
                    <a:pt x="2855786" y="1191768"/>
                    <a:pt x="2894743" y="1162145"/>
                  </a:cubicBezTo>
                  <a:close/>
                  <a:moveTo>
                    <a:pt x="3798951" y="864013"/>
                  </a:moveTo>
                  <a:lnTo>
                    <a:pt x="3798951" y="1315403"/>
                  </a:lnTo>
                  <a:lnTo>
                    <a:pt x="3651123" y="1315403"/>
                  </a:lnTo>
                  <a:lnTo>
                    <a:pt x="3651123" y="889540"/>
                  </a:lnTo>
                  <a:cubicBezTo>
                    <a:pt x="3651123" y="783431"/>
                    <a:pt x="3616166" y="732377"/>
                    <a:pt x="3468433" y="732377"/>
                  </a:cubicBezTo>
                  <a:cubicBezTo>
                    <a:pt x="3433477" y="732377"/>
                    <a:pt x="3391853" y="736378"/>
                    <a:pt x="3351562" y="743141"/>
                  </a:cubicBezTo>
                  <a:lnTo>
                    <a:pt x="3351562" y="1315498"/>
                  </a:lnTo>
                  <a:lnTo>
                    <a:pt x="3203734" y="1315498"/>
                  </a:lnTo>
                  <a:lnTo>
                    <a:pt x="3203734" y="643700"/>
                  </a:lnTo>
                  <a:cubicBezTo>
                    <a:pt x="3297746" y="620839"/>
                    <a:pt x="3401187" y="606076"/>
                    <a:pt x="3472434" y="606076"/>
                  </a:cubicBezTo>
                  <a:cubicBezTo>
                    <a:pt x="3719608" y="606076"/>
                    <a:pt x="3798856" y="701421"/>
                    <a:pt x="3798856" y="864013"/>
                  </a:cubicBezTo>
                  <a:close/>
                  <a:moveTo>
                    <a:pt x="4208717" y="1205293"/>
                  </a:moveTo>
                  <a:cubicBezTo>
                    <a:pt x="4251675" y="1205293"/>
                    <a:pt x="4292061" y="1197197"/>
                    <a:pt x="4324255" y="1185101"/>
                  </a:cubicBezTo>
                  <a:cubicBezTo>
                    <a:pt x="4320254" y="1225391"/>
                    <a:pt x="4314825" y="1271111"/>
                    <a:pt x="4306824" y="1310068"/>
                  </a:cubicBezTo>
                  <a:cubicBezTo>
                    <a:pt x="4266534" y="1326166"/>
                    <a:pt x="4223576" y="1331595"/>
                    <a:pt x="4181856" y="1331595"/>
                  </a:cubicBezTo>
                  <a:cubicBezTo>
                    <a:pt x="4038124" y="1331595"/>
                    <a:pt x="3946779" y="1265777"/>
                    <a:pt x="3946779" y="1101852"/>
                  </a:cubicBezTo>
                  <a:lnTo>
                    <a:pt x="3946779" y="396526"/>
                  </a:lnTo>
                  <a:cubicBezTo>
                    <a:pt x="3992499" y="381762"/>
                    <a:pt x="4048887" y="374999"/>
                    <a:pt x="4094607" y="374999"/>
                  </a:cubicBezTo>
                  <a:lnTo>
                    <a:pt x="4094607" y="628936"/>
                  </a:lnTo>
                  <a:lnTo>
                    <a:pt x="4328351" y="628936"/>
                  </a:lnTo>
                  <a:cubicBezTo>
                    <a:pt x="4325684" y="674656"/>
                    <a:pt x="4321683" y="716280"/>
                    <a:pt x="4314920" y="755237"/>
                  </a:cubicBezTo>
                  <a:lnTo>
                    <a:pt x="4094607" y="755237"/>
                  </a:lnTo>
                  <a:lnTo>
                    <a:pt x="4094607" y="1084421"/>
                  </a:lnTo>
                  <a:cubicBezTo>
                    <a:pt x="4094607" y="1171766"/>
                    <a:pt x="4137565" y="1205293"/>
                    <a:pt x="4208812" y="1205293"/>
                  </a:cubicBezTo>
                  <a:close/>
                  <a:moveTo>
                    <a:pt x="5001387" y="643700"/>
                  </a:moveTo>
                  <a:lnTo>
                    <a:pt x="5001387" y="1315498"/>
                  </a:lnTo>
                  <a:lnTo>
                    <a:pt x="4865656" y="1315498"/>
                  </a:lnTo>
                  <a:lnTo>
                    <a:pt x="4857560" y="1234916"/>
                  </a:lnTo>
                  <a:cubicBezTo>
                    <a:pt x="4819936" y="1294067"/>
                    <a:pt x="4762215" y="1331595"/>
                    <a:pt x="4668107" y="1331595"/>
                  </a:cubicBezTo>
                  <a:cubicBezTo>
                    <a:pt x="4490752" y="1331595"/>
                    <a:pt x="4372547" y="1202627"/>
                    <a:pt x="4372547" y="976884"/>
                  </a:cubicBezTo>
                  <a:cubicBezTo>
                    <a:pt x="4372547" y="751142"/>
                    <a:pt x="4498848" y="606076"/>
                    <a:pt x="4747356" y="606076"/>
                  </a:cubicBezTo>
                  <a:cubicBezTo>
                    <a:pt x="4844129" y="606076"/>
                    <a:pt x="4923377" y="616839"/>
                    <a:pt x="5001292" y="643700"/>
                  </a:cubicBezTo>
                  <a:close/>
                  <a:moveTo>
                    <a:pt x="4853560" y="1162336"/>
                  </a:moveTo>
                  <a:lnTo>
                    <a:pt x="4853560" y="740474"/>
                  </a:lnTo>
                  <a:cubicBezTo>
                    <a:pt x="4822698" y="735139"/>
                    <a:pt x="4789075" y="732377"/>
                    <a:pt x="4747451" y="732377"/>
                  </a:cubicBezTo>
                  <a:cubicBezTo>
                    <a:pt x="4594289" y="732377"/>
                    <a:pt x="4523042" y="826389"/>
                    <a:pt x="4523042" y="976884"/>
                  </a:cubicBezTo>
                  <a:cubicBezTo>
                    <a:pt x="4523042" y="1113949"/>
                    <a:pt x="4578096" y="1210628"/>
                    <a:pt x="4709827" y="1210628"/>
                  </a:cubicBezTo>
                  <a:cubicBezTo>
                    <a:pt x="4767548" y="1210628"/>
                    <a:pt x="4814602" y="1191863"/>
                    <a:pt x="4853560" y="1162241"/>
                  </a:cubicBezTo>
                  <a:close/>
                  <a:moveTo>
                    <a:pt x="5757768" y="864108"/>
                  </a:moveTo>
                  <a:lnTo>
                    <a:pt x="5757768" y="1315498"/>
                  </a:lnTo>
                  <a:lnTo>
                    <a:pt x="5609940" y="1315498"/>
                  </a:lnTo>
                  <a:lnTo>
                    <a:pt x="5609940" y="889635"/>
                  </a:lnTo>
                  <a:cubicBezTo>
                    <a:pt x="5609940" y="783526"/>
                    <a:pt x="5574983" y="732472"/>
                    <a:pt x="5427250" y="732472"/>
                  </a:cubicBezTo>
                  <a:cubicBezTo>
                    <a:pt x="5392293" y="732472"/>
                    <a:pt x="5350669" y="736473"/>
                    <a:pt x="5310378" y="743236"/>
                  </a:cubicBezTo>
                  <a:lnTo>
                    <a:pt x="5310378" y="1315593"/>
                  </a:lnTo>
                  <a:lnTo>
                    <a:pt x="5162550" y="1315593"/>
                  </a:lnTo>
                  <a:lnTo>
                    <a:pt x="5162550" y="643795"/>
                  </a:lnTo>
                  <a:cubicBezTo>
                    <a:pt x="5256562" y="620935"/>
                    <a:pt x="5360004" y="606171"/>
                    <a:pt x="5431250" y="606171"/>
                  </a:cubicBezTo>
                  <a:cubicBezTo>
                    <a:pt x="5678424" y="606171"/>
                    <a:pt x="5757672" y="701516"/>
                    <a:pt x="5757672" y="864108"/>
                  </a:cubicBezTo>
                  <a:close/>
                  <a:moveTo>
                    <a:pt x="6507480" y="375095"/>
                  </a:moveTo>
                  <a:lnTo>
                    <a:pt x="6507480" y="1315498"/>
                  </a:lnTo>
                  <a:lnTo>
                    <a:pt x="6371749" y="1315498"/>
                  </a:lnTo>
                  <a:lnTo>
                    <a:pt x="6363653" y="1229487"/>
                  </a:lnTo>
                  <a:cubicBezTo>
                    <a:pt x="6326029" y="1292638"/>
                    <a:pt x="6268307" y="1331595"/>
                    <a:pt x="6171534" y="1331595"/>
                  </a:cubicBezTo>
                  <a:cubicBezTo>
                    <a:pt x="5994178" y="1331595"/>
                    <a:pt x="5875973" y="1202627"/>
                    <a:pt x="5875973" y="976884"/>
                  </a:cubicBezTo>
                  <a:cubicBezTo>
                    <a:pt x="5875973" y="751142"/>
                    <a:pt x="6002274" y="606076"/>
                    <a:pt x="6250781" y="606076"/>
                  </a:cubicBezTo>
                  <a:cubicBezTo>
                    <a:pt x="6289739" y="606076"/>
                    <a:pt x="6326029" y="610076"/>
                    <a:pt x="6360986" y="616839"/>
                  </a:cubicBezTo>
                  <a:lnTo>
                    <a:pt x="6360986" y="395192"/>
                  </a:lnTo>
                  <a:cubicBezTo>
                    <a:pt x="6406706" y="379095"/>
                    <a:pt x="6459093" y="374999"/>
                    <a:pt x="6507385" y="374999"/>
                  </a:cubicBezTo>
                  <a:close/>
                  <a:moveTo>
                    <a:pt x="6361081" y="1159669"/>
                  </a:moveTo>
                  <a:lnTo>
                    <a:pt x="6361081" y="745903"/>
                  </a:lnTo>
                  <a:cubicBezTo>
                    <a:pt x="6322124" y="737806"/>
                    <a:pt x="6281833" y="732472"/>
                    <a:pt x="6242876" y="732472"/>
                  </a:cubicBezTo>
                  <a:cubicBezTo>
                    <a:pt x="6096477" y="732472"/>
                    <a:pt x="6026563" y="823817"/>
                    <a:pt x="6026563" y="976979"/>
                  </a:cubicBezTo>
                  <a:cubicBezTo>
                    <a:pt x="6026563" y="1114044"/>
                    <a:pt x="6081618" y="1210723"/>
                    <a:pt x="6213348" y="1210723"/>
                  </a:cubicBezTo>
                  <a:cubicBezTo>
                    <a:pt x="6272498" y="1210723"/>
                    <a:pt x="6320790" y="1190530"/>
                    <a:pt x="6361176" y="1159669"/>
                  </a:cubicBezTo>
                  <a:close/>
                  <a:moveTo>
                    <a:pt x="7250525" y="1028033"/>
                  </a:moveTo>
                  <a:lnTo>
                    <a:pt x="6778943" y="1028033"/>
                  </a:lnTo>
                  <a:cubicBezTo>
                    <a:pt x="6797707" y="1147572"/>
                    <a:pt x="6867620" y="1205389"/>
                    <a:pt x="6999256" y="1205389"/>
                  </a:cubicBezTo>
                  <a:cubicBezTo>
                    <a:pt x="7079838" y="1205389"/>
                    <a:pt x="7161848" y="1187958"/>
                    <a:pt x="7235666" y="1154335"/>
                  </a:cubicBezTo>
                  <a:cubicBezTo>
                    <a:pt x="7230332" y="1193292"/>
                    <a:pt x="7222236" y="1244346"/>
                    <a:pt x="7212806" y="1288637"/>
                  </a:cubicBezTo>
                  <a:cubicBezTo>
                    <a:pt x="7145655" y="1319498"/>
                    <a:pt x="7074408" y="1331595"/>
                    <a:pt x="6995160" y="1331595"/>
                  </a:cubicBezTo>
                  <a:cubicBezTo>
                    <a:pt x="6747986" y="1331595"/>
                    <a:pt x="6628352" y="1194530"/>
                    <a:pt x="6628352" y="964787"/>
                  </a:cubicBezTo>
                  <a:cubicBezTo>
                    <a:pt x="6628352" y="764572"/>
                    <a:pt x="6721031" y="606076"/>
                    <a:pt x="6956203" y="606076"/>
                  </a:cubicBezTo>
                  <a:cubicBezTo>
                    <a:pt x="7167086" y="606076"/>
                    <a:pt x="7258527" y="744474"/>
                    <a:pt x="7258527" y="913733"/>
                  </a:cubicBezTo>
                  <a:cubicBezTo>
                    <a:pt x="7258527" y="955358"/>
                    <a:pt x="7255859" y="988981"/>
                    <a:pt x="7250430" y="1027938"/>
                  </a:cubicBezTo>
                  <a:close/>
                  <a:moveTo>
                    <a:pt x="6776276" y="904399"/>
                  </a:moveTo>
                  <a:lnTo>
                    <a:pt x="7109460" y="904399"/>
                  </a:lnTo>
                  <a:cubicBezTo>
                    <a:pt x="7109460" y="794195"/>
                    <a:pt x="7050310" y="729710"/>
                    <a:pt x="6948202" y="729710"/>
                  </a:cubicBezTo>
                  <a:cubicBezTo>
                    <a:pt x="6846094" y="729710"/>
                    <a:pt x="6788277" y="790194"/>
                    <a:pt x="6776276" y="904399"/>
                  </a:cubicBezTo>
                  <a:close/>
                  <a:moveTo>
                    <a:pt x="7767828" y="611505"/>
                  </a:moveTo>
                  <a:cubicBezTo>
                    <a:pt x="7767828" y="655892"/>
                    <a:pt x="7762494" y="709613"/>
                    <a:pt x="7754398" y="737806"/>
                  </a:cubicBezTo>
                  <a:cubicBezTo>
                    <a:pt x="7719441" y="733806"/>
                    <a:pt x="7684580" y="732472"/>
                    <a:pt x="7642860" y="732472"/>
                  </a:cubicBezTo>
                  <a:cubicBezTo>
                    <a:pt x="7606570" y="732472"/>
                    <a:pt x="7570280" y="735139"/>
                    <a:pt x="7534085" y="740569"/>
                  </a:cubicBezTo>
                  <a:lnTo>
                    <a:pt x="7534085" y="1315593"/>
                  </a:lnTo>
                  <a:lnTo>
                    <a:pt x="7386257" y="1315593"/>
                  </a:lnTo>
                  <a:lnTo>
                    <a:pt x="7386257" y="643795"/>
                  </a:lnTo>
                  <a:cubicBezTo>
                    <a:pt x="7449407" y="622268"/>
                    <a:pt x="7555516" y="606171"/>
                    <a:pt x="7638860" y="606171"/>
                  </a:cubicBezTo>
                  <a:cubicBezTo>
                    <a:pt x="7684580" y="606171"/>
                    <a:pt x="7735634" y="607505"/>
                    <a:pt x="7767828" y="611505"/>
                  </a:cubicBezTo>
                  <a:close/>
                </a:path>
              </a:pathLst>
            </a:custGeom>
            <a:solidFill>
              <a:srgbClr val="EC0000"/>
            </a:solidFill>
            <a:ln w="9525" cap="flat">
              <a:noFill/>
              <a:prstDash val="solid"/>
              <a:miter/>
            </a:ln>
          </p:spPr>
          <p:txBody>
            <a:bodyPr rtlCol="0" anchor="ctr"/>
            <a:lstStyle/>
            <a:p>
              <a:endParaRPr lang="en-GB"/>
            </a:p>
          </p:txBody>
        </p:sp>
      </p:grpSp>
    </p:spTree>
    <p:extLst>
      <p:ext uri="{BB962C8B-B14F-4D97-AF65-F5344CB8AC3E}">
        <p14:creationId xmlns:p14="http://schemas.microsoft.com/office/powerpoint/2010/main" val="3425175329"/>
      </p:ext>
    </p:extLst>
  </p:cSld>
  <p:clrMapOvr>
    <a:masterClrMapping/>
  </p:clrMapOvr>
  <p:hf sldNum="0"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ágina en blanco">
    <p:spTree>
      <p:nvGrpSpPr>
        <p:cNvPr id="1" name=""/>
        <p:cNvGrpSpPr/>
        <p:nvPr/>
      </p:nvGrpSpPr>
      <p:grpSpPr>
        <a:xfrm>
          <a:off x="0" y="0"/>
          <a:ext cx="0" cy="0"/>
          <a:chOff x="0" y="0"/>
          <a:chExt cx="0" cy="0"/>
        </a:xfrm>
      </p:grpSpPr>
      <p:sp>
        <p:nvSpPr>
          <p:cNvPr id="10" name="Title 2">
            <a:extLst>
              <a:ext uri="{FF2B5EF4-FFF2-40B4-BE49-F238E27FC236}">
                <a16:creationId xmlns:a16="http://schemas.microsoft.com/office/drawing/2014/main" id="{93E922FF-3A69-3540-9BE0-E0DF9A883355}"/>
              </a:ext>
            </a:extLst>
          </p:cNvPr>
          <p:cNvSpPr>
            <a:spLocks noGrp="1"/>
          </p:cNvSpPr>
          <p:nvPr>
            <p:ph type="title"/>
          </p:nvPr>
        </p:nvSpPr>
        <p:spPr>
          <a:xfrm>
            <a:off x="426000" y="138623"/>
            <a:ext cx="11340000" cy="522000"/>
          </a:xfrm>
        </p:spPr>
        <p:txBody>
          <a:bodyPr>
            <a:normAutofit/>
          </a:bodyPr>
          <a:lstStyle>
            <a:lvl1pPr>
              <a:defRPr sz="2800" b="1">
                <a:solidFill>
                  <a:srgbClr val="EC0D00"/>
                </a:solidFill>
                <a:latin typeface="Santander Headline" panose="020B0504020201020104" pitchFamily="34" charset="77"/>
              </a:defRPr>
            </a:lvl1pPr>
          </a:lstStyle>
          <a:p>
            <a:r>
              <a:rPr lang="en-GB" dirty="0"/>
              <a:t>Click to edit Master title style</a:t>
            </a:r>
            <a:endParaRPr lang="es-ES_tradnl" dirty="0"/>
          </a:p>
        </p:txBody>
      </p:sp>
      <p:sp>
        <p:nvSpPr>
          <p:cNvPr id="4" name="Text Placeholder 3">
            <a:extLst>
              <a:ext uri="{FF2B5EF4-FFF2-40B4-BE49-F238E27FC236}">
                <a16:creationId xmlns:a16="http://schemas.microsoft.com/office/drawing/2014/main" id="{99F11C00-C7E7-4240-8E35-B5CD30F90650}"/>
              </a:ext>
            </a:extLst>
          </p:cNvPr>
          <p:cNvSpPr>
            <a:spLocks noGrp="1"/>
          </p:cNvSpPr>
          <p:nvPr>
            <p:ph type="body" sz="quarter" idx="13"/>
          </p:nvPr>
        </p:nvSpPr>
        <p:spPr>
          <a:xfrm>
            <a:off x="426000" y="874734"/>
            <a:ext cx="11340000" cy="2195473"/>
          </a:xfrm>
        </p:spPr>
        <p:txBody>
          <a:bodyPr lIns="90000">
            <a:spAutoFit/>
          </a:bodyPr>
          <a:lstStyle>
            <a:lvl1pPr marL="0" indent="0" algn="just" fontAlgn="base">
              <a:lnSpc>
                <a:spcPct val="100000"/>
              </a:lnSpc>
              <a:spcBef>
                <a:spcPts val="700"/>
              </a:spcBef>
              <a:spcAft>
                <a:spcPts val="700"/>
              </a:spcAft>
              <a:buNone/>
              <a:defRPr sz="1800">
                <a:latin typeface="Santander Text" panose="020B0504020201020104" pitchFamily="34" charset="77"/>
              </a:defRPr>
            </a:lvl1pPr>
            <a:lvl2pPr algn="just" fontAlgn="base">
              <a:lnSpc>
                <a:spcPct val="100000"/>
              </a:lnSpc>
              <a:spcBef>
                <a:spcPts val="700"/>
              </a:spcBef>
              <a:spcAft>
                <a:spcPts val="700"/>
              </a:spcAft>
              <a:buClr>
                <a:srgbClr val="EC0D00"/>
              </a:buClr>
              <a:defRPr sz="1800">
                <a:latin typeface="Santander Text" panose="020B0504020201020104" pitchFamily="34" charset="77"/>
              </a:defRPr>
            </a:lvl2pPr>
            <a:lvl3pPr marL="1143000" indent="-228600" algn="just" fontAlgn="base">
              <a:lnSpc>
                <a:spcPct val="100000"/>
              </a:lnSpc>
              <a:spcBef>
                <a:spcPts val="700"/>
              </a:spcBef>
              <a:spcAft>
                <a:spcPts val="700"/>
              </a:spcAft>
              <a:buClr>
                <a:srgbClr val="EC0D00"/>
              </a:buClr>
              <a:buFont typeface="Wingdings" pitchFamily="2" charset="2"/>
              <a:buChar char="§"/>
              <a:defRPr sz="1800">
                <a:latin typeface="Santander Text" panose="020B0504020201020104" pitchFamily="34" charset="77"/>
              </a:defRPr>
            </a:lvl3pPr>
            <a:lvl4pPr marL="1600200" indent="-228600" algn="just" fontAlgn="base">
              <a:lnSpc>
                <a:spcPct val="100000"/>
              </a:lnSpc>
              <a:spcBef>
                <a:spcPts val="700"/>
              </a:spcBef>
              <a:spcAft>
                <a:spcPts val="700"/>
              </a:spcAft>
              <a:buClr>
                <a:srgbClr val="EC0D00"/>
              </a:buClr>
              <a:buFont typeface="Wingdings" pitchFamily="2" charset="2"/>
              <a:buChar char="§"/>
              <a:defRPr sz="1800">
                <a:latin typeface="Santander Text" panose="020B0504020201020104" pitchFamily="34" charset="77"/>
              </a:defRPr>
            </a:lvl4pPr>
            <a:lvl5pPr marL="2057400" indent="-228600" algn="just" fontAlgn="base">
              <a:lnSpc>
                <a:spcPct val="100000"/>
              </a:lnSpc>
              <a:spcBef>
                <a:spcPts val="700"/>
              </a:spcBef>
              <a:spcAft>
                <a:spcPts val="700"/>
              </a:spcAft>
              <a:buClr>
                <a:srgbClr val="EC0D00"/>
              </a:buClr>
              <a:buFont typeface="Wingdings" pitchFamily="2" charset="2"/>
              <a:buChar char="§"/>
              <a:defRPr sz="1800">
                <a:latin typeface="Santander Text" panose="020B0504020201020104" pitchFamily="34" charset="77"/>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TextBox 6">
            <a:extLst>
              <a:ext uri="{FF2B5EF4-FFF2-40B4-BE49-F238E27FC236}">
                <a16:creationId xmlns:a16="http://schemas.microsoft.com/office/drawing/2014/main" id="{63079619-9B13-7B4D-B77C-676D5A0E9576}"/>
              </a:ext>
            </a:extLst>
          </p:cNvPr>
          <p:cNvSpPr txBox="1"/>
          <p:nvPr userDrawn="1"/>
        </p:nvSpPr>
        <p:spPr>
          <a:xfrm>
            <a:off x="11355848" y="6411600"/>
            <a:ext cx="402674" cy="307777"/>
          </a:xfrm>
          <a:prstGeom prst="rect">
            <a:avLst/>
          </a:prstGeom>
          <a:noFill/>
        </p:spPr>
        <p:txBody>
          <a:bodyPr wrap="none" rtlCol="0">
            <a:spAutoFit/>
          </a:bodyPr>
          <a:lstStyle/>
          <a:p>
            <a:pPr algn="r"/>
            <a:fld id="{1643E928-E6B6-7F44-99C1-2CE4E1CC8F9E}" type="slidenum">
              <a:rPr lang="es-ES_tradnl" sz="1400" smtClean="0">
                <a:solidFill>
                  <a:srgbClr val="ED0D00"/>
                </a:solidFill>
              </a:rPr>
              <a:pPr algn="r"/>
              <a:t>‹Nº›</a:t>
            </a:fld>
            <a:endParaRPr lang="es-ES_tradnl" sz="1400" dirty="0">
              <a:solidFill>
                <a:srgbClr val="ED0D00"/>
              </a:solidFill>
            </a:endParaRPr>
          </a:p>
        </p:txBody>
      </p:sp>
      <p:grpSp>
        <p:nvGrpSpPr>
          <p:cNvPr id="11" name="Grupo 10">
            <a:extLst>
              <a:ext uri="{FF2B5EF4-FFF2-40B4-BE49-F238E27FC236}">
                <a16:creationId xmlns:a16="http://schemas.microsoft.com/office/drawing/2014/main" id="{E39A8C04-CB59-4340-9367-40B717F5C4D5}"/>
              </a:ext>
            </a:extLst>
          </p:cNvPr>
          <p:cNvGrpSpPr/>
          <p:nvPr userDrawn="1"/>
        </p:nvGrpSpPr>
        <p:grpSpPr>
          <a:xfrm>
            <a:off x="395110" y="6412631"/>
            <a:ext cx="1670401" cy="216535"/>
            <a:chOff x="665600" y="5959111"/>
            <a:chExt cx="1670401" cy="216535"/>
          </a:xfrm>
        </p:grpSpPr>
        <p:sp>
          <p:nvSpPr>
            <p:cNvPr id="12" name="object 4">
              <a:extLst>
                <a:ext uri="{FF2B5EF4-FFF2-40B4-BE49-F238E27FC236}">
                  <a16:creationId xmlns:a16="http://schemas.microsoft.com/office/drawing/2014/main" id="{A8D98DCC-BF24-4C2E-BD1C-DCCE11956A24}"/>
                </a:ext>
              </a:extLst>
            </p:cNvPr>
            <p:cNvSpPr/>
            <p:nvPr/>
          </p:nvSpPr>
          <p:spPr>
            <a:xfrm>
              <a:off x="665600" y="5959111"/>
              <a:ext cx="1235710" cy="216535"/>
            </a:xfrm>
            <a:custGeom>
              <a:avLst/>
              <a:gdLst/>
              <a:ahLst/>
              <a:cxnLst/>
              <a:rect l="l" t="t" r="r" b="b"/>
              <a:pathLst>
                <a:path w="1235710" h="216535">
                  <a:moveTo>
                    <a:pt x="64452" y="99148"/>
                  </a:moveTo>
                  <a:lnTo>
                    <a:pt x="38292" y="108599"/>
                  </a:lnTo>
                  <a:lnTo>
                    <a:pt x="17924" y="121507"/>
                  </a:lnTo>
                  <a:lnTo>
                    <a:pt x="4707" y="137139"/>
                  </a:lnTo>
                  <a:lnTo>
                    <a:pt x="0" y="154762"/>
                  </a:lnTo>
                  <a:lnTo>
                    <a:pt x="8939" y="178777"/>
                  </a:lnTo>
                  <a:lnTo>
                    <a:pt x="33316" y="198388"/>
                  </a:lnTo>
                  <a:lnTo>
                    <a:pt x="69474" y="211610"/>
                  </a:lnTo>
                  <a:lnTo>
                    <a:pt x="113753" y="216458"/>
                  </a:lnTo>
                  <a:lnTo>
                    <a:pt x="158033" y="211610"/>
                  </a:lnTo>
                  <a:lnTo>
                    <a:pt x="182699" y="202590"/>
                  </a:lnTo>
                  <a:lnTo>
                    <a:pt x="112267" y="202590"/>
                  </a:lnTo>
                  <a:lnTo>
                    <a:pt x="111226" y="197408"/>
                  </a:lnTo>
                  <a:lnTo>
                    <a:pt x="109347" y="192366"/>
                  </a:lnTo>
                  <a:lnTo>
                    <a:pt x="71005" y="125971"/>
                  </a:lnTo>
                  <a:lnTo>
                    <a:pt x="67910" y="119585"/>
                  </a:lnTo>
                  <a:lnTo>
                    <a:pt x="65785" y="112917"/>
                  </a:lnTo>
                  <a:lnTo>
                    <a:pt x="64633" y="106070"/>
                  </a:lnTo>
                  <a:lnTo>
                    <a:pt x="64452" y="99148"/>
                  </a:lnTo>
                  <a:close/>
                </a:path>
                <a:path w="1235710" h="216535">
                  <a:moveTo>
                    <a:pt x="86740" y="49364"/>
                  </a:moveTo>
                  <a:lnTo>
                    <a:pt x="85255" y="51943"/>
                  </a:lnTo>
                  <a:lnTo>
                    <a:pt x="80306" y="63904"/>
                  </a:lnTo>
                  <a:lnTo>
                    <a:pt x="78643" y="76527"/>
                  </a:lnTo>
                  <a:lnTo>
                    <a:pt x="80263" y="89154"/>
                  </a:lnTo>
                  <a:lnTo>
                    <a:pt x="85166" y="101130"/>
                  </a:lnTo>
                  <a:lnTo>
                    <a:pt x="113753" y="150647"/>
                  </a:lnTo>
                  <a:lnTo>
                    <a:pt x="118711" y="162652"/>
                  </a:lnTo>
                  <a:lnTo>
                    <a:pt x="120364" y="175323"/>
                  </a:lnTo>
                  <a:lnTo>
                    <a:pt x="118711" y="187994"/>
                  </a:lnTo>
                  <a:lnTo>
                    <a:pt x="113753" y="199999"/>
                  </a:lnTo>
                  <a:lnTo>
                    <a:pt x="112267" y="202590"/>
                  </a:lnTo>
                  <a:lnTo>
                    <a:pt x="182699" y="202590"/>
                  </a:lnTo>
                  <a:lnTo>
                    <a:pt x="194190" y="198388"/>
                  </a:lnTo>
                  <a:lnTo>
                    <a:pt x="218568" y="178777"/>
                  </a:lnTo>
                  <a:lnTo>
                    <a:pt x="227507" y="154762"/>
                  </a:lnTo>
                  <a:lnTo>
                    <a:pt x="227097" y="153225"/>
                  </a:lnTo>
                  <a:lnTo>
                    <a:pt x="140754" y="153225"/>
                  </a:lnTo>
                  <a:lnTo>
                    <a:pt x="139712" y="148056"/>
                  </a:lnTo>
                  <a:lnTo>
                    <a:pt x="137845" y="143014"/>
                  </a:lnTo>
                  <a:lnTo>
                    <a:pt x="89661" y="59563"/>
                  </a:lnTo>
                  <a:lnTo>
                    <a:pt x="87782" y="54521"/>
                  </a:lnTo>
                  <a:lnTo>
                    <a:pt x="86740" y="49364"/>
                  </a:lnTo>
                  <a:close/>
                </a:path>
                <a:path w="1235710" h="216535">
                  <a:moveTo>
                    <a:pt x="115239" y="0"/>
                  </a:moveTo>
                  <a:lnTo>
                    <a:pt x="113753" y="2578"/>
                  </a:lnTo>
                  <a:lnTo>
                    <a:pt x="108796" y="14588"/>
                  </a:lnTo>
                  <a:lnTo>
                    <a:pt x="107143" y="27258"/>
                  </a:lnTo>
                  <a:lnTo>
                    <a:pt x="108796" y="39927"/>
                  </a:lnTo>
                  <a:lnTo>
                    <a:pt x="113761" y="51943"/>
                  </a:lnTo>
                  <a:lnTo>
                    <a:pt x="142252" y="101295"/>
                  </a:lnTo>
                  <a:lnTo>
                    <a:pt x="147210" y="113299"/>
                  </a:lnTo>
                  <a:lnTo>
                    <a:pt x="148863" y="125971"/>
                  </a:lnTo>
                  <a:lnTo>
                    <a:pt x="147210" y="138642"/>
                  </a:lnTo>
                  <a:lnTo>
                    <a:pt x="142252" y="150647"/>
                  </a:lnTo>
                  <a:lnTo>
                    <a:pt x="140754" y="153225"/>
                  </a:lnTo>
                  <a:lnTo>
                    <a:pt x="227097" y="153225"/>
                  </a:lnTo>
                  <a:lnTo>
                    <a:pt x="222800" y="137137"/>
                  </a:lnTo>
                  <a:lnTo>
                    <a:pt x="209583" y="121502"/>
                  </a:lnTo>
                  <a:lnTo>
                    <a:pt x="189215" y="108593"/>
                  </a:lnTo>
                  <a:lnTo>
                    <a:pt x="163055" y="99148"/>
                  </a:lnTo>
                  <a:lnTo>
                    <a:pt x="162712" y="91351"/>
                  </a:lnTo>
                  <a:lnTo>
                    <a:pt x="160540" y="83604"/>
                  </a:lnTo>
                  <a:lnTo>
                    <a:pt x="118160" y="10223"/>
                  </a:lnTo>
                  <a:lnTo>
                    <a:pt x="116281" y="5168"/>
                  </a:lnTo>
                  <a:lnTo>
                    <a:pt x="115239" y="0"/>
                  </a:lnTo>
                  <a:close/>
                </a:path>
                <a:path w="1235710" h="216535">
                  <a:moveTo>
                    <a:pt x="274510" y="182905"/>
                  </a:moveTo>
                  <a:lnTo>
                    <a:pt x="272161" y="189750"/>
                  </a:lnTo>
                  <a:lnTo>
                    <a:pt x="270878" y="195719"/>
                  </a:lnTo>
                  <a:lnTo>
                    <a:pt x="270459" y="204495"/>
                  </a:lnTo>
                  <a:lnTo>
                    <a:pt x="279885" y="208104"/>
                  </a:lnTo>
                  <a:lnTo>
                    <a:pt x="290274" y="210634"/>
                  </a:lnTo>
                  <a:lnTo>
                    <a:pt x="301705" y="212123"/>
                  </a:lnTo>
                  <a:lnTo>
                    <a:pt x="314261" y="212610"/>
                  </a:lnTo>
                  <a:lnTo>
                    <a:pt x="338163" y="209587"/>
                  </a:lnTo>
                  <a:lnTo>
                    <a:pt x="355333" y="201094"/>
                  </a:lnTo>
                  <a:lnTo>
                    <a:pt x="363130" y="191236"/>
                  </a:lnTo>
                  <a:lnTo>
                    <a:pt x="313613" y="191236"/>
                  </a:lnTo>
                  <a:lnTo>
                    <a:pt x="304232" y="190717"/>
                  </a:lnTo>
                  <a:lnTo>
                    <a:pt x="294147" y="189156"/>
                  </a:lnTo>
                  <a:lnTo>
                    <a:pt x="284020" y="186553"/>
                  </a:lnTo>
                  <a:lnTo>
                    <a:pt x="274510" y="182905"/>
                  </a:lnTo>
                  <a:close/>
                </a:path>
                <a:path w="1235710" h="216535">
                  <a:moveTo>
                    <a:pt x="323240" y="57912"/>
                  </a:moveTo>
                  <a:lnTo>
                    <a:pt x="300588" y="60729"/>
                  </a:lnTo>
                  <a:lnTo>
                    <a:pt x="284508" y="68754"/>
                  </a:lnTo>
                  <a:lnTo>
                    <a:pt x="274920" y="81347"/>
                  </a:lnTo>
                  <a:lnTo>
                    <a:pt x="271741" y="97866"/>
                  </a:lnTo>
                  <a:lnTo>
                    <a:pt x="274192" y="112869"/>
                  </a:lnTo>
                  <a:lnTo>
                    <a:pt x="281090" y="124444"/>
                  </a:lnTo>
                  <a:lnTo>
                    <a:pt x="291753" y="133413"/>
                  </a:lnTo>
                  <a:lnTo>
                    <a:pt x="305498" y="140601"/>
                  </a:lnTo>
                  <a:lnTo>
                    <a:pt x="316395" y="145300"/>
                  </a:lnTo>
                  <a:lnTo>
                    <a:pt x="329278" y="151461"/>
                  </a:lnTo>
                  <a:lnTo>
                    <a:pt x="338032" y="157400"/>
                  </a:lnTo>
                  <a:lnTo>
                    <a:pt x="343019" y="164020"/>
                  </a:lnTo>
                  <a:lnTo>
                    <a:pt x="344601" y="172224"/>
                  </a:lnTo>
                  <a:lnTo>
                    <a:pt x="342554" y="180515"/>
                  </a:lnTo>
                  <a:lnTo>
                    <a:pt x="336561" y="186459"/>
                  </a:lnTo>
                  <a:lnTo>
                    <a:pt x="326840" y="190039"/>
                  </a:lnTo>
                  <a:lnTo>
                    <a:pt x="313613" y="191236"/>
                  </a:lnTo>
                  <a:lnTo>
                    <a:pt x="363130" y="191236"/>
                  </a:lnTo>
                  <a:lnTo>
                    <a:pt x="365692" y="187996"/>
                  </a:lnTo>
                  <a:lnTo>
                    <a:pt x="369163" y="171157"/>
                  </a:lnTo>
                  <a:lnTo>
                    <a:pt x="366971" y="157092"/>
                  </a:lnTo>
                  <a:lnTo>
                    <a:pt x="360113" y="145489"/>
                  </a:lnTo>
                  <a:lnTo>
                    <a:pt x="348166" y="135608"/>
                  </a:lnTo>
                  <a:lnTo>
                    <a:pt x="330708" y="126707"/>
                  </a:lnTo>
                  <a:lnTo>
                    <a:pt x="319176" y="121805"/>
                  </a:lnTo>
                  <a:lnTo>
                    <a:pt x="309225" y="116922"/>
                  </a:lnTo>
                  <a:lnTo>
                    <a:pt x="301920" y="111598"/>
                  </a:lnTo>
                  <a:lnTo>
                    <a:pt x="297420" y="105392"/>
                  </a:lnTo>
                  <a:lnTo>
                    <a:pt x="295884" y="97866"/>
                  </a:lnTo>
                  <a:lnTo>
                    <a:pt x="297510" y="90183"/>
                  </a:lnTo>
                  <a:lnTo>
                    <a:pt x="302480" y="84328"/>
                  </a:lnTo>
                  <a:lnTo>
                    <a:pt x="310934" y="80596"/>
                  </a:lnTo>
                  <a:lnTo>
                    <a:pt x="323011" y="79286"/>
                  </a:lnTo>
                  <a:lnTo>
                    <a:pt x="360197" y="79286"/>
                  </a:lnTo>
                  <a:lnTo>
                    <a:pt x="361695" y="72656"/>
                  </a:lnTo>
                  <a:lnTo>
                    <a:pt x="362331" y="64109"/>
                  </a:lnTo>
                  <a:lnTo>
                    <a:pt x="353036" y="61335"/>
                  </a:lnTo>
                  <a:lnTo>
                    <a:pt x="343423" y="59405"/>
                  </a:lnTo>
                  <a:lnTo>
                    <a:pt x="333491" y="58278"/>
                  </a:lnTo>
                  <a:lnTo>
                    <a:pt x="323240" y="57912"/>
                  </a:lnTo>
                  <a:close/>
                </a:path>
                <a:path w="1235710" h="216535">
                  <a:moveTo>
                    <a:pt x="360197" y="79286"/>
                  </a:moveTo>
                  <a:lnTo>
                    <a:pt x="323011" y="79286"/>
                  </a:lnTo>
                  <a:lnTo>
                    <a:pt x="331012" y="79652"/>
                  </a:lnTo>
                  <a:lnTo>
                    <a:pt x="339894" y="80778"/>
                  </a:lnTo>
                  <a:lnTo>
                    <a:pt x="349098" y="82704"/>
                  </a:lnTo>
                  <a:lnTo>
                    <a:pt x="358063" y="85471"/>
                  </a:lnTo>
                  <a:lnTo>
                    <a:pt x="360197" y="79286"/>
                  </a:lnTo>
                  <a:close/>
                </a:path>
                <a:path w="1235710" h="216535">
                  <a:moveTo>
                    <a:pt x="443534" y="96367"/>
                  </a:moveTo>
                  <a:lnTo>
                    <a:pt x="417546" y="100294"/>
                  </a:lnTo>
                  <a:lnTo>
                    <a:pt x="398906" y="111755"/>
                  </a:lnTo>
                  <a:lnTo>
                    <a:pt x="387677" y="130266"/>
                  </a:lnTo>
                  <a:lnTo>
                    <a:pt x="383920" y="155346"/>
                  </a:lnTo>
                  <a:lnTo>
                    <a:pt x="387300" y="179302"/>
                  </a:lnTo>
                  <a:lnTo>
                    <a:pt x="396851" y="197011"/>
                  </a:lnTo>
                  <a:lnTo>
                    <a:pt x="411690" y="207992"/>
                  </a:lnTo>
                  <a:lnTo>
                    <a:pt x="430936" y="211759"/>
                  </a:lnTo>
                  <a:lnTo>
                    <a:pt x="441108" y="210678"/>
                  </a:lnTo>
                  <a:lnTo>
                    <a:pt x="449360" y="207592"/>
                  </a:lnTo>
                  <a:lnTo>
                    <a:pt x="455932" y="202742"/>
                  </a:lnTo>
                  <a:lnTo>
                    <a:pt x="461060" y="196367"/>
                  </a:lnTo>
                  <a:lnTo>
                    <a:pt x="483920" y="196367"/>
                  </a:lnTo>
                  <a:lnTo>
                    <a:pt x="483920" y="192532"/>
                  </a:lnTo>
                  <a:lnTo>
                    <a:pt x="437553" y="192532"/>
                  </a:lnTo>
                  <a:lnTo>
                    <a:pt x="424076" y="189786"/>
                  </a:lnTo>
                  <a:lnTo>
                    <a:pt x="414847" y="182111"/>
                  </a:lnTo>
                  <a:lnTo>
                    <a:pt x="409544" y="170350"/>
                  </a:lnTo>
                  <a:lnTo>
                    <a:pt x="407847" y="155346"/>
                  </a:lnTo>
                  <a:lnTo>
                    <a:pt x="409998" y="139176"/>
                  </a:lnTo>
                  <a:lnTo>
                    <a:pt x="416556" y="126930"/>
                  </a:lnTo>
                  <a:lnTo>
                    <a:pt x="427682" y="119170"/>
                  </a:lnTo>
                  <a:lnTo>
                    <a:pt x="443534" y="116459"/>
                  </a:lnTo>
                  <a:lnTo>
                    <a:pt x="483920" y="116459"/>
                  </a:lnTo>
                  <a:lnTo>
                    <a:pt x="483920" y="102349"/>
                  </a:lnTo>
                  <a:lnTo>
                    <a:pt x="474544" y="99614"/>
                  </a:lnTo>
                  <a:lnTo>
                    <a:pt x="464846" y="97758"/>
                  </a:lnTo>
                  <a:lnTo>
                    <a:pt x="454590" y="96702"/>
                  </a:lnTo>
                  <a:lnTo>
                    <a:pt x="443534" y="96367"/>
                  </a:lnTo>
                  <a:close/>
                </a:path>
                <a:path w="1235710" h="216535">
                  <a:moveTo>
                    <a:pt x="483920" y="196367"/>
                  </a:moveTo>
                  <a:lnTo>
                    <a:pt x="461060" y="196367"/>
                  </a:lnTo>
                  <a:lnTo>
                    <a:pt x="462343" y="209194"/>
                  </a:lnTo>
                  <a:lnTo>
                    <a:pt x="483920" y="209194"/>
                  </a:lnTo>
                  <a:lnTo>
                    <a:pt x="483920" y="196367"/>
                  </a:lnTo>
                  <a:close/>
                </a:path>
                <a:path w="1235710" h="216535">
                  <a:moveTo>
                    <a:pt x="483920" y="116459"/>
                  </a:moveTo>
                  <a:lnTo>
                    <a:pt x="450164" y="116459"/>
                  </a:lnTo>
                  <a:lnTo>
                    <a:pt x="455498" y="116878"/>
                  </a:lnTo>
                  <a:lnTo>
                    <a:pt x="460413" y="117741"/>
                  </a:lnTo>
                  <a:lnTo>
                    <a:pt x="460413" y="184835"/>
                  </a:lnTo>
                  <a:lnTo>
                    <a:pt x="454215" y="189534"/>
                  </a:lnTo>
                  <a:lnTo>
                    <a:pt x="446735" y="192532"/>
                  </a:lnTo>
                  <a:lnTo>
                    <a:pt x="483920" y="192532"/>
                  </a:lnTo>
                  <a:lnTo>
                    <a:pt x="483920" y="116459"/>
                  </a:lnTo>
                  <a:close/>
                </a:path>
                <a:path w="1235710" h="216535">
                  <a:moveTo>
                    <a:pt x="552297" y="96367"/>
                  </a:moveTo>
                  <a:lnTo>
                    <a:pt x="542950" y="96791"/>
                  </a:lnTo>
                  <a:lnTo>
                    <a:pt x="532296" y="97996"/>
                  </a:lnTo>
                  <a:lnTo>
                    <a:pt x="520959" y="99882"/>
                  </a:lnTo>
                  <a:lnTo>
                    <a:pt x="509562" y="102349"/>
                  </a:lnTo>
                  <a:lnTo>
                    <a:pt x="509562" y="209194"/>
                  </a:lnTo>
                  <a:lnTo>
                    <a:pt x="533069" y="209194"/>
                  </a:lnTo>
                  <a:lnTo>
                    <a:pt x="533069" y="118173"/>
                  </a:lnTo>
                  <a:lnTo>
                    <a:pt x="539483" y="117094"/>
                  </a:lnTo>
                  <a:lnTo>
                    <a:pt x="546100" y="116459"/>
                  </a:lnTo>
                  <a:lnTo>
                    <a:pt x="599216" y="116459"/>
                  </a:lnTo>
                  <a:lnTo>
                    <a:pt x="593007" y="107188"/>
                  </a:lnTo>
                  <a:lnTo>
                    <a:pt x="576999" y="99142"/>
                  </a:lnTo>
                  <a:lnTo>
                    <a:pt x="552297" y="96367"/>
                  </a:lnTo>
                  <a:close/>
                </a:path>
                <a:path w="1235710" h="216535">
                  <a:moveTo>
                    <a:pt x="599216" y="116459"/>
                  </a:moveTo>
                  <a:lnTo>
                    <a:pt x="551662" y="116459"/>
                  </a:lnTo>
                  <a:lnTo>
                    <a:pt x="566114" y="117990"/>
                  </a:lnTo>
                  <a:lnTo>
                    <a:pt x="575002" y="122628"/>
                  </a:lnTo>
                  <a:lnTo>
                    <a:pt x="579483" y="130432"/>
                  </a:lnTo>
                  <a:lnTo>
                    <a:pt x="580720" y="141465"/>
                  </a:lnTo>
                  <a:lnTo>
                    <a:pt x="580720" y="209194"/>
                  </a:lnTo>
                  <a:lnTo>
                    <a:pt x="604227" y="209194"/>
                  </a:lnTo>
                  <a:lnTo>
                    <a:pt x="604227" y="137401"/>
                  </a:lnTo>
                  <a:lnTo>
                    <a:pt x="601643" y="120081"/>
                  </a:lnTo>
                  <a:lnTo>
                    <a:pt x="599216" y="116459"/>
                  </a:lnTo>
                  <a:close/>
                </a:path>
                <a:path w="1235710" h="216535">
                  <a:moveTo>
                    <a:pt x="651230" y="59613"/>
                  </a:moveTo>
                  <a:lnTo>
                    <a:pt x="643966" y="59613"/>
                  </a:lnTo>
                  <a:lnTo>
                    <a:pt x="635000" y="60693"/>
                  </a:lnTo>
                  <a:lnTo>
                    <a:pt x="627735" y="63042"/>
                  </a:lnTo>
                  <a:lnTo>
                    <a:pt x="627735" y="175221"/>
                  </a:lnTo>
                  <a:lnTo>
                    <a:pt x="630362" y="191925"/>
                  </a:lnTo>
                  <a:lnTo>
                    <a:pt x="637857" y="203263"/>
                  </a:lnTo>
                  <a:lnTo>
                    <a:pt x="649638" y="209715"/>
                  </a:lnTo>
                  <a:lnTo>
                    <a:pt x="665124" y="211759"/>
                  </a:lnTo>
                  <a:lnTo>
                    <a:pt x="671753" y="211759"/>
                  </a:lnTo>
                  <a:lnTo>
                    <a:pt x="687457" y="191668"/>
                  </a:lnTo>
                  <a:lnTo>
                    <a:pt x="669404" y="191668"/>
                  </a:lnTo>
                  <a:lnTo>
                    <a:pt x="661785" y="190617"/>
                  </a:lnTo>
                  <a:lnTo>
                    <a:pt x="656069" y="187264"/>
                  </a:lnTo>
                  <a:lnTo>
                    <a:pt x="652477" y="181306"/>
                  </a:lnTo>
                  <a:lnTo>
                    <a:pt x="651230" y="172440"/>
                  </a:lnTo>
                  <a:lnTo>
                    <a:pt x="651230" y="120091"/>
                  </a:lnTo>
                  <a:lnTo>
                    <a:pt x="686282" y="120091"/>
                  </a:lnTo>
                  <a:lnTo>
                    <a:pt x="687349" y="113893"/>
                  </a:lnTo>
                  <a:lnTo>
                    <a:pt x="687984" y="107276"/>
                  </a:lnTo>
                  <a:lnTo>
                    <a:pt x="688416" y="99999"/>
                  </a:lnTo>
                  <a:lnTo>
                    <a:pt x="651230" y="99999"/>
                  </a:lnTo>
                  <a:lnTo>
                    <a:pt x="651230" y="59613"/>
                  </a:lnTo>
                  <a:close/>
                </a:path>
                <a:path w="1235710" h="216535">
                  <a:moveTo>
                    <a:pt x="687781" y="188468"/>
                  </a:moveTo>
                  <a:lnTo>
                    <a:pt x="682650" y="190385"/>
                  </a:lnTo>
                  <a:lnTo>
                    <a:pt x="676236" y="191668"/>
                  </a:lnTo>
                  <a:lnTo>
                    <a:pt x="687457" y="191668"/>
                  </a:lnTo>
                  <a:lnTo>
                    <a:pt x="687781" y="188468"/>
                  </a:lnTo>
                  <a:close/>
                </a:path>
                <a:path w="1235710" h="216535">
                  <a:moveTo>
                    <a:pt x="755091" y="96367"/>
                  </a:moveTo>
                  <a:lnTo>
                    <a:pt x="729097" y="100294"/>
                  </a:lnTo>
                  <a:lnTo>
                    <a:pt x="710458" y="111755"/>
                  </a:lnTo>
                  <a:lnTo>
                    <a:pt x="699232" y="130266"/>
                  </a:lnTo>
                  <a:lnTo>
                    <a:pt x="695477" y="155346"/>
                  </a:lnTo>
                  <a:lnTo>
                    <a:pt x="698855" y="179302"/>
                  </a:lnTo>
                  <a:lnTo>
                    <a:pt x="708401" y="197011"/>
                  </a:lnTo>
                  <a:lnTo>
                    <a:pt x="723236" y="207992"/>
                  </a:lnTo>
                  <a:lnTo>
                    <a:pt x="742480" y="211759"/>
                  </a:lnTo>
                  <a:lnTo>
                    <a:pt x="752657" y="210678"/>
                  </a:lnTo>
                  <a:lnTo>
                    <a:pt x="760909" y="207592"/>
                  </a:lnTo>
                  <a:lnTo>
                    <a:pt x="767477" y="202742"/>
                  </a:lnTo>
                  <a:lnTo>
                    <a:pt x="772604" y="196367"/>
                  </a:lnTo>
                  <a:lnTo>
                    <a:pt x="795477" y="196367"/>
                  </a:lnTo>
                  <a:lnTo>
                    <a:pt x="795477" y="192532"/>
                  </a:lnTo>
                  <a:lnTo>
                    <a:pt x="749109" y="192532"/>
                  </a:lnTo>
                  <a:lnTo>
                    <a:pt x="735633" y="189786"/>
                  </a:lnTo>
                  <a:lnTo>
                    <a:pt x="726403" y="182111"/>
                  </a:lnTo>
                  <a:lnTo>
                    <a:pt x="721100" y="170350"/>
                  </a:lnTo>
                  <a:lnTo>
                    <a:pt x="719404" y="155346"/>
                  </a:lnTo>
                  <a:lnTo>
                    <a:pt x="721554" y="139176"/>
                  </a:lnTo>
                  <a:lnTo>
                    <a:pt x="728113" y="126930"/>
                  </a:lnTo>
                  <a:lnTo>
                    <a:pt x="739238" y="119170"/>
                  </a:lnTo>
                  <a:lnTo>
                    <a:pt x="755091" y="116459"/>
                  </a:lnTo>
                  <a:lnTo>
                    <a:pt x="795477" y="116459"/>
                  </a:lnTo>
                  <a:lnTo>
                    <a:pt x="795477" y="102349"/>
                  </a:lnTo>
                  <a:lnTo>
                    <a:pt x="786100" y="99614"/>
                  </a:lnTo>
                  <a:lnTo>
                    <a:pt x="776403" y="97758"/>
                  </a:lnTo>
                  <a:lnTo>
                    <a:pt x="766146" y="96702"/>
                  </a:lnTo>
                  <a:lnTo>
                    <a:pt x="755091" y="96367"/>
                  </a:lnTo>
                  <a:close/>
                </a:path>
                <a:path w="1235710" h="216535">
                  <a:moveTo>
                    <a:pt x="795477" y="196367"/>
                  </a:moveTo>
                  <a:lnTo>
                    <a:pt x="772604" y="196367"/>
                  </a:lnTo>
                  <a:lnTo>
                    <a:pt x="773887" y="209194"/>
                  </a:lnTo>
                  <a:lnTo>
                    <a:pt x="795477" y="209194"/>
                  </a:lnTo>
                  <a:lnTo>
                    <a:pt x="795477" y="196367"/>
                  </a:lnTo>
                  <a:close/>
                </a:path>
                <a:path w="1235710" h="216535">
                  <a:moveTo>
                    <a:pt x="795477" y="116459"/>
                  </a:moveTo>
                  <a:lnTo>
                    <a:pt x="761707" y="116459"/>
                  </a:lnTo>
                  <a:lnTo>
                    <a:pt x="767054" y="116878"/>
                  </a:lnTo>
                  <a:lnTo>
                    <a:pt x="771969" y="117741"/>
                  </a:lnTo>
                  <a:lnTo>
                    <a:pt x="771969" y="184835"/>
                  </a:lnTo>
                  <a:lnTo>
                    <a:pt x="765771" y="189534"/>
                  </a:lnTo>
                  <a:lnTo>
                    <a:pt x="758291" y="192532"/>
                  </a:lnTo>
                  <a:lnTo>
                    <a:pt x="795477" y="192532"/>
                  </a:lnTo>
                  <a:lnTo>
                    <a:pt x="795477" y="116459"/>
                  </a:lnTo>
                  <a:close/>
                </a:path>
                <a:path w="1235710" h="216535">
                  <a:moveTo>
                    <a:pt x="863854" y="96367"/>
                  </a:moveTo>
                  <a:lnTo>
                    <a:pt x="854501" y="96791"/>
                  </a:lnTo>
                  <a:lnTo>
                    <a:pt x="843848" y="97996"/>
                  </a:lnTo>
                  <a:lnTo>
                    <a:pt x="832514" y="99882"/>
                  </a:lnTo>
                  <a:lnTo>
                    <a:pt x="821118" y="102349"/>
                  </a:lnTo>
                  <a:lnTo>
                    <a:pt x="821118" y="209194"/>
                  </a:lnTo>
                  <a:lnTo>
                    <a:pt x="844626" y="209194"/>
                  </a:lnTo>
                  <a:lnTo>
                    <a:pt x="844626" y="118173"/>
                  </a:lnTo>
                  <a:lnTo>
                    <a:pt x="851026" y="117094"/>
                  </a:lnTo>
                  <a:lnTo>
                    <a:pt x="857656" y="116459"/>
                  </a:lnTo>
                  <a:lnTo>
                    <a:pt x="910763" y="116459"/>
                  </a:lnTo>
                  <a:lnTo>
                    <a:pt x="904557" y="107188"/>
                  </a:lnTo>
                  <a:lnTo>
                    <a:pt x="888553" y="99142"/>
                  </a:lnTo>
                  <a:lnTo>
                    <a:pt x="863854" y="96367"/>
                  </a:lnTo>
                  <a:close/>
                </a:path>
                <a:path w="1235710" h="216535">
                  <a:moveTo>
                    <a:pt x="910763" y="116459"/>
                  </a:moveTo>
                  <a:lnTo>
                    <a:pt x="863206" y="116459"/>
                  </a:lnTo>
                  <a:lnTo>
                    <a:pt x="877663" y="117990"/>
                  </a:lnTo>
                  <a:lnTo>
                    <a:pt x="886550" y="122628"/>
                  </a:lnTo>
                  <a:lnTo>
                    <a:pt x="891029" y="130432"/>
                  </a:lnTo>
                  <a:lnTo>
                    <a:pt x="892263" y="141465"/>
                  </a:lnTo>
                  <a:lnTo>
                    <a:pt x="892263" y="209194"/>
                  </a:lnTo>
                  <a:lnTo>
                    <a:pt x="915771" y="209194"/>
                  </a:lnTo>
                  <a:lnTo>
                    <a:pt x="915771" y="137401"/>
                  </a:lnTo>
                  <a:lnTo>
                    <a:pt x="913188" y="120081"/>
                  </a:lnTo>
                  <a:lnTo>
                    <a:pt x="910763" y="116459"/>
                  </a:lnTo>
                  <a:close/>
                </a:path>
                <a:path w="1235710" h="216535">
                  <a:moveTo>
                    <a:pt x="1000391" y="96367"/>
                  </a:moveTo>
                  <a:lnTo>
                    <a:pt x="994194" y="96367"/>
                  </a:lnTo>
                  <a:lnTo>
                    <a:pt x="968205" y="100294"/>
                  </a:lnTo>
                  <a:lnTo>
                    <a:pt x="949566" y="111755"/>
                  </a:lnTo>
                  <a:lnTo>
                    <a:pt x="938337" y="130266"/>
                  </a:lnTo>
                  <a:lnTo>
                    <a:pt x="934580" y="155346"/>
                  </a:lnTo>
                  <a:lnTo>
                    <a:pt x="937959" y="179302"/>
                  </a:lnTo>
                  <a:lnTo>
                    <a:pt x="947510" y="197011"/>
                  </a:lnTo>
                  <a:lnTo>
                    <a:pt x="962349" y="207992"/>
                  </a:lnTo>
                  <a:lnTo>
                    <a:pt x="981595" y="211759"/>
                  </a:lnTo>
                  <a:lnTo>
                    <a:pt x="992015" y="210634"/>
                  </a:lnTo>
                  <a:lnTo>
                    <a:pt x="1000393" y="207405"/>
                  </a:lnTo>
                  <a:lnTo>
                    <a:pt x="1007011" y="202292"/>
                  </a:lnTo>
                  <a:lnTo>
                    <a:pt x="1012151" y="195516"/>
                  </a:lnTo>
                  <a:lnTo>
                    <a:pt x="1035011" y="195516"/>
                  </a:lnTo>
                  <a:lnTo>
                    <a:pt x="1035011" y="192532"/>
                  </a:lnTo>
                  <a:lnTo>
                    <a:pt x="988212" y="192532"/>
                  </a:lnTo>
                  <a:lnTo>
                    <a:pt x="974737" y="189786"/>
                  </a:lnTo>
                  <a:lnTo>
                    <a:pt x="965512" y="182111"/>
                  </a:lnTo>
                  <a:lnTo>
                    <a:pt x="960214" y="170350"/>
                  </a:lnTo>
                  <a:lnTo>
                    <a:pt x="958519" y="155346"/>
                  </a:lnTo>
                  <a:lnTo>
                    <a:pt x="960619" y="138993"/>
                  </a:lnTo>
                  <a:lnTo>
                    <a:pt x="966985" y="126768"/>
                  </a:lnTo>
                  <a:lnTo>
                    <a:pt x="977716" y="119109"/>
                  </a:lnTo>
                  <a:lnTo>
                    <a:pt x="992911" y="116459"/>
                  </a:lnTo>
                  <a:lnTo>
                    <a:pt x="1035011" y="116459"/>
                  </a:lnTo>
                  <a:lnTo>
                    <a:pt x="1035011" y="98082"/>
                  </a:lnTo>
                  <a:lnTo>
                    <a:pt x="1011720" y="98082"/>
                  </a:lnTo>
                  <a:lnTo>
                    <a:pt x="1006157" y="97015"/>
                  </a:lnTo>
                  <a:lnTo>
                    <a:pt x="1000391" y="96367"/>
                  </a:lnTo>
                  <a:close/>
                </a:path>
                <a:path w="1235710" h="216535">
                  <a:moveTo>
                    <a:pt x="1035011" y="195516"/>
                  </a:moveTo>
                  <a:lnTo>
                    <a:pt x="1012151" y="195516"/>
                  </a:lnTo>
                  <a:lnTo>
                    <a:pt x="1013421" y="209194"/>
                  </a:lnTo>
                  <a:lnTo>
                    <a:pt x="1035011" y="209194"/>
                  </a:lnTo>
                  <a:lnTo>
                    <a:pt x="1035011" y="195516"/>
                  </a:lnTo>
                  <a:close/>
                </a:path>
                <a:path w="1235710" h="216535">
                  <a:moveTo>
                    <a:pt x="1035011" y="116459"/>
                  </a:moveTo>
                  <a:lnTo>
                    <a:pt x="999109" y="116459"/>
                  </a:lnTo>
                  <a:lnTo>
                    <a:pt x="1005522" y="117309"/>
                  </a:lnTo>
                  <a:lnTo>
                    <a:pt x="1011720" y="118592"/>
                  </a:lnTo>
                  <a:lnTo>
                    <a:pt x="1011720" y="184404"/>
                  </a:lnTo>
                  <a:lnTo>
                    <a:pt x="1005306" y="189318"/>
                  </a:lnTo>
                  <a:lnTo>
                    <a:pt x="997623" y="192532"/>
                  </a:lnTo>
                  <a:lnTo>
                    <a:pt x="1035011" y="192532"/>
                  </a:lnTo>
                  <a:lnTo>
                    <a:pt x="1035011" y="116459"/>
                  </a:lnTo>
                  <a:close/>
                </a:path>
                <a:path w="1235710" h="216535">
                  <a:moveTo>
                    <a:pt x="1035011" y="59613"/>
                  </a:moveTo>
                  <a:lnTo>
                    <a:pt x="1027315" y="59613"/>
                  </a:lnTo>
                  <a:lnTo>
                    <a:pt x="1018984" y="60261"/>
                  </a:lnTo>
                  <a:lnTo>
                    <a:pt x="1011720" y="62826"/>
                  </a:lnTo>
                  <a:lnTo>
                    <a:pt x="1011720" y="98082"/>
                  </a:lnTo>
                  <a:lnTo>
                    <a:pt x="1035011" y="98082"/>
                  </a:lnTo>
                  <a:lnTo>
                    <a:pt x="1035011" y="59613"/>
                  </a:lnTo>
                  <a:close/>
                </a:path>
                <a:path w="1235710" h="216535">
                  <a:moveTo>
                    <a:pt x="1106385" y="96367"/>
                  </a:moveTo>
                  <a:lnTo>
                    <a:pt x="1082461" y="100805"/>
                  </a:lnTo>
                  <a:lnTo>
                    <a:pt x="1066293" y="112956"/>
                  </a:lnTo>
                  <a:lnTo>
                    <a:pt x="1057138" y="131075"/>
                  </a:lnTo>
                  <a:lnTo>
                    <a:pt x="1054252" y="153416"/>
                  </a:lnTo>
                  <a:lnTo>
                    <a:pt x="1057837" y="177946"/>
                  </a:lnTo>
                  <a:lnTo>
                    <a:pt x="1068673" y="196289"/>
                  </a:lnTo>
                  <a:lnTo>
                    <a:pt x="1086881" y="207781"/>
                  </a:lnTo>
                  <a:lnTo>
                    <a:pt x="1112583" y="211759"/>
                  </a:lnTo>
                  <a:lnTo>
                    <a:pt x="1121803" y="211381"/>
                  </a:lnTo>
                  <a:lnTo>
                    <a:pt x="1149669" y="191668"/>
                  </a:lnTo>
                  <a:lnTo>
                    <a:pt x="1113218" y="191668"/>
                  </a:lnTo>
                  <a:lnTo>
                    <a:pt x="1099328" y="189936"/>
                  </a:lnTo>
                  <a:lnTo>
                    <a:pt x="1088964" y="184699"/>
                  </a:lnTo>
                  <a:lnTo>
                    <a:pt x="1081968" y="175895"/>
                  </a:lnTo>
                  <a:lnTo>
                    <a:pt x="1078179" y="163461"/>
                  </a:lnTo>
                  <a:lnTo>
                    <a:pt x="1153172" y="163461"/>
                  </a:lnTo>
                  <a:lnTo>
                    <a:pt x="1154036" y="157264"/>
                  </a:lnTo>
                  <a:lnTo>
                    <a:pt x="1154338" y="153416"/>
                  </a:lnTo>
                  <a:lnTo>
                    <a:pt x="1154455" y="145300"/>
                  </a:lnTo>
                  <a:lnTo>
                    <a:pt x="1154236" y="143814"/>
                  </a:lnTo>
                  <a:lnTo>
                    <a:pt x="1077747" y="143814"/>
                  </a:lnTo>
                  <a:lnTo>
                    <a:pt x="1080492" y="131805"/>
                  </a:lnTo>
                  <a:lnTo>
                    <a:pt x="1085900" y="123105"/>
                  </a:lnTo>
                  <a:lnTo>
                    <a:pt x="1094070" y="117813"/>
                  </a:lnTo>
                  <a:lnTo>
                    <a:pt x="1105103" y="116027"/>
                  </a:lnTo>
                  <a:lnTo>
                    <a:pt x="1145943" y="116027"/>
                  </a:lnTo>
                  <a:lnTo>
                    <a:pt x="1142998" y="110737"/>
                  </a:lnTo>
                  <a:lnTo>
                    <a:pt x="1128046" y="100227"/>
                  </a:lnTo>
                  <a:lnTo>
                    <a:pt x="1106385" y="96367"/>
                  </a:lnTo>
                  <a:close/>
                </a:path>
                <a:path w="1235710" h="216535">
                  <a:moveTo>
                    <a:pt x="1150823" y="183553"/>
                  </a:moveTo>
                  <a:lnTo>
                    <a:pt x="1141793" y="187071"/>
                  </a:lnTo>
                  <a:lnTo>
                    <a:pt x="1132420" y="189611"/>
                  </a:lnTo>
                  <a:lnTo>
                    <a:pt x="1122848" y="191150"/>
                  </a:lnTo>
                  <a:lnTo>
                    <a:pt x="1113218" y="191668"/>
                  </a:lnTo>
                  <a:lnTo>
                    <a:pt x="1149669" y="191668"/>
                  </a:lnTo>
                  <a:lnTo>
                    <a:pt x="1149991" y="189611"/>
                  </a:lnTo>
                  <a:lnTo>
                    <a:pt x="1150823" y="183553"/>
                  </a:lnTo>
                  <a:close/>
                </a:path>
                <a:path w="1235710" h="216535">
                  <a:moveTo>
                    <a:pt x="1145943" y="116027"/>
                  </a:moveTo>
                  <a:lnTo>
                    <a:pt x="1105103" y="116027"/>
                  </a:lnTo>
                  <a:lnTo>
                    <a:pt x="1115962" y="117904"/>
                  </a:lnTo>
                  <a:lnTo>
                    <a:pt x="1124015" y="123348"/>
                  </a:lnTo>
                  <a:lnTo>
                    <a:pt x="1129022" y="132079"/>
                  </a:lnTo>
                  <a:lnTo>
                    <a:pt x="1130744" y="143814"/>
                  </a:lnTo>
                  <a:lnTo>
                    <a:pt x="1154236" y="143814"/>
                  </a:lnTo>
                  <a:lnTo>
                    <a:pt x="1151661" y="126296"/>
                  </a:lnTo>
                  <a:lnTo>
                    <a:pt x="1145943" y="116027"/>
                  </a:lnTo>
                  <a:close/>
                </a:path>
                <a:path w="1235710" h="216535">
                  <a:moveTo>
                    <a:pt x="1222197" y="96367"/>
                  </a:moveTo>
                  <a:lnTo>
                    <a:pt x="1214932" y="96367"/>
                  </a:lnTo>
                  <a:lnTo>
                    <a:pt x="1204480" y="96821"/>
                  </a:lnTo>
                  <a:lnTo>
                    <a:pt x="1193647" y="98077"/>
                  </a:lnTo>
                  <a:lnTo>
                    <a:pt x="1183414" y="99973"/>
                  </a:lnTo>
                  <a:lnTo>
                    <a:pt x="1174762" y="102349"/>
                  </a:lnTo>
                  <a:lnTo>
                    <a:pt x="1174762" y="209194"/>
                  </a:lnTo>
                  <a:lnTo>
                    <a:pt x="1198270" y="209194"/>
                  </a:lnTo>
                  <a:lnTo>
                    <a:pt x="1198270" y="117741"/>
                  </a:lnTo>
                  <a:lnTo>
                    <a:pt x="1204036" y="116878"/>
                  </a:lnTo>
                  <a:lnTo>
                    <a:pt x="1209802" y="116459"/>
                  </a:lnTo>
                  <a:lnTo>
                    <a:pt x="1233553" y="116459"/>
                  </a:lnTo>
                  <a:lnTo>
                    <a:pt x="1234592" y="112826"/>
                  </a:lnTo>
                  <a:lnTo>
                    <a:pt x="1235443" y="104279"/>
                  </a:lnTo>
                  <a:lnTo>
                    <a:pt x="1235443" y="97231"/>
                  </a:lnTo>
                  <a:lnTo>
                    <a:pt x="1230312" y="96583"/>
                  </a:lnTo>
                  <a:lnTo>
                    <a:pt x="1222197" y="96367"/>
                  </a:lnTo>
                  <a:close/>
                </a:path>
                <a:path w="1235710" h="216535">
                  <a:moveTo>
                    <a:pt x="1233553" y="116459"/>
                  </a:moveTo>
                  <a:lnTo>
                    <a:pt x="1222197" y="116459"/>
                  </a:lnTo>
                  <a:lnTo>
                    <a:pt x="1227747" y="116662"/>
                  </a:lnTo>
                  <a:lnTo>
                    <a:pt x="1233309" y="117309"/>
                  </a:lnTo>
                  <a:lnTo>
                    <a:pt x="1233553" y="116459"/>
                  </a:lnTo>
                  <a:close/>
                </a:path>
              </a:pathLst>
            </a:custGeom>
            <a:solidFill>
              <a:srgbClr val="E30613"/>
            </a:solidFill>
          </p:spPr>
          <p:txBody>
            <a:bodyPr wrap="square" lIns="0" tIns="0" rIns="0" bIns="0" rtlCol="0"/>
            <a:lstStyle/>
            <a:p>
              <a:endParaRPr dirty="0"/>
            </a:p>
          </p:txBody>
        </p:sp>
        <p:sp>
          <p:nvSpPr>
            <p:cNvPr id="14" name="object 5">
              <a:extLst>
                <a:ext uri="{FF2B5EF4-FFF2-40B4-BE49-F238E27FC236}">
                  <a16:creationId xmlns:a16="http://schemas.microsoft.com/office/drawing/2014/main" id="{73CAA925-9F8E-4D52-AF0F-22183391CA98}"/>
                </a:ext>
              </a:extLst>
            </p:cNvPr>
            <p:cNvSpPr/>
            <p:nvPr/>
          </p:nvSpPr>
          <p:spPr>
            <a:xfrm>
              <a:off x="1937592" y="6020106"/>
              <a:ext cx="398409" cy="153911"/>
            </a:xfrm>
            <a:prstGeom prst="rect">
              <a:avLst/>
            </a:prstGeom>
            <a:blipFill>
              <a:blip r:embed="rId2" cstate="print"/>
              <a:stretch>
                <a:fillRect/>
              </a:stretch>
            </a:blipFill>
          </p:spPr>
          <p:txBody>
            <a:bodyPr wrap="square" lIns="0" tIns="0" rIns="0" bIns="0" rtlCol="0"/>
            <a:lstStyle/>
            <a:p>
              <a:endParaRPr dirty="0"/>
            </a:p>
          </p:txBody>
        </p:sp>
      </p:grpSp>
      <p:cxnSp>
        <p:nvCxnSpPr>
          <p:cNvPr id="3" name="Conector recto 2">
            <a:extLst>
              <a:ext uri="{FF2B5EF4-FFF2-40B4-BE49-F238E27FC236}">
                <a16:creationId xmlns:a16="http://schemas.microsoft.com/office/drawing/2014/main" id="{86FA6778-1A83-4614-8821-38575747D14C}"/>
              </a:ext>
            </a:extLst>
          </p:cNvPr>
          <p:cNvCxnSpPr/>
          <p:nvPr userDrawn="1"/>
        </p:nvCxnSpPr>
        <p:spPr>
          <a:xfrm>
            <a:off x="0" y="693174"/>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1911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parador blanco">
    <p:spTree>
      <p:nvGrpSpPr>
        <p:cNvPr id="1" name=""/>
        <p:cNvGrpSpPr/>
        <p:nvPr/>
      </p:nvGrpSpPr>
      <p:grpSpPr>
        <a:xfrm>
          <a:off x="0" y="0"/>
          <a:ext cx="0" cy="0"/>
          <a:chOff x="0" y="0"/>
          <a:chExt cx="0" cy="0"/>
        </a:xfrm>
      </p:grpSpPr>
      <p:sp>
        <p:nvSpPr>
          <p:cNvPr id="7" name="Forma libre: forma 6">
            <a:extLst>
              <a:ext uri="{FF2B5EF4-FFF2-40B4-BE49-F238E27FC236}">
                <a16:creationId xmlns:a16="http://schemas.microsoft.com/office/drawing/2014/main" id="{49C540BB-A189-4361-ABD8-4DA84C6612C3}"/>
              </a:ext>
            </a:extLst>
          </p:cNvPr>
          <p:cNvSpPr/>
          <p:nvPr userDrawn="1"/>
        </p:nvSpPr>
        <p:spPr>
          <a:xfrm>
            <a:off x="8925340" y="0"/>
            <a:ext cx="3266660" cy="6858000"/>
          </a:xfrm>
          <a:custGeom>
            <a:avLst/>
            <a:gdLst>
              <a:gd name="connsiteX0" fmla="*/ 1630018 w 3266660"/>
              <a:gd name="connsiteY0" fmla="*/ 0 h 6858000"/>
              <a:gd name="connsiteX1" fmla="*/ 3266660 w 3266660"/>
              <a:gd name="connsiteY1" fmla="*/ 0 h 6858000"/>
              <a:gd name="connsiteX2" fmla="*/ 3266660 w 3266660"/>
              <a:gd name="connsiteY2" fmla="*/ 6858000 h 6858000"/>
              <a:gd name="connsiteX3" fmla="*/ 0 w 3266660"/>
              <a:gd name="connsiteY3" fmla="*/ 6858000 h 6858000"/>
              <a:gd name="connsiteX4" fmla="*/ 0 w 3266660"/>
              <a:gd name="connsiteY4" fmla="*/ 2822713 h 6858000"/>
              <a:gd name="connsiteX5" fmla="*/ 1630018 w 3266660"/>
              <a:gd name="connsiteY5" fmla="*/ 282271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66660" h="6858000">
                <a:moveTo>
                  <a:pt x="1630018" y="0"/>
                </a:moveTo>
                <a:lnTo>
                  <a:pt x="3266660" y="0"/>
                </a:lnTo>
                <a:lnTo>
                  <a:pt x="3266660" y="6858000"/>
                </a:lnTo>
                <a:lnTo>
                  <a:pt x="0" y="6858000"/>
                </a:lnTo>
                <a:lnTo>
                  <a:pt x="0" y="2822713"/>
                </a:lnTo>
                <a:lnTo>
                  <a:pt x="1630018" y="2822713"/>
                </a:lnTo>
                <a:close/>
              </a:path>
            </a:pathLst>
          </a:custGeom>
          <a:solidFill>
            <a:srgbClr val="EB000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800" b="0" i="0" u="none" strike="noStrike" kern="1200" cap="none" spc="0" normalizeH="0" baseline="0" noProof="0" dirty="0">
              <a:ln>
                <a:noFill/>
              </a:ln>
              <a:solidFill>
                <a:prstClr val="white"/>
              </a:solidFill>
              <a:effectLst/>
              <a:uLnTx/>
              <a:uFillTx/>
              <a:latin typeface="Arial"/>
              <a:ea typeface="+mn-ea"/>
              <a:cs typeface="+mn-cs"/>
            </a:endParaRPr>
          </a:p>
        </p:txBody>
      </p:sp>
      <p:sp>
        <p:nvSpPr>
          <p:cNvPr id="2" name="Título 1">
            <a:extLst>
              <a:ext uri="{FF2B5EF4-FFF2-40B4-BE49-F238E27FC236}">
                <a16:creationId xmlns:a16="http://schemas.microsoft.com/office/drawing/2014/main" id="{B045CB15-1F44-40E1-909E-6233010BC133}"/>
              </a:ext>
            </a:extLst>
          </p:cNvPr>
          <p:cNvSpPr>
            <a:spLocks noGrp="1"/>
          </p:cNvSpPr>
          <p:nvPr>
            <p:ph type="title"/>
          </p:nvPr>
        </p:nvSpPr>
        <p:spPr>
          <a:xfrm>
            <a:off x="722519" y="626373"/>
            <a:ext cx="4386194" cy="2852737"/>
          </a:xfrm>
        </p:spPr>
        <p:txBody>
          <a:bodyPr anchor="t">
            <a:normAutofit/>
          </a:bodyPr>
          <a:lstStyle>
            <a:lvl1pPr>
              <a:lnSpc>
                <a:spcPct val="100000"/>
              </a:lnSpc>
              <a:defRPr sz="4000">
                <a:solidFill>
                  <a:schemeClr val="accent1"/>
                </a:solidFill>
              </a:defRPr>
            </a:lvl1pPr>
          </a:lstStyle>
          <a:p>
            <a:r>
              <a:rPr lang="es-ES" dirty="0"/>
              <a:t>Click to modify the title style of the master</a:t>
            </a:r>
          </a:p>
        </p:txBody>
      </p:sp>
      <p:sp>
        <p:nvSpPr>
          <p:cNvPr id="14" name="Marcador de texto 13">
            <a:extLst>
              <a:ext uri="{FF2B5EF4-FFF2-40B4-BE49-F238E27FC236}">
                <a16:creationId xmlns:a16="http://schemas.microsoft.com/office/drawing/2014/main" id="{6E38BAEA-EEE9-4346-9DB7-91D26BC942D7}"/>
              </a:ext>
            </a:extLst>
          </p:cNvPr>
          <p:cNvSpPr>
            <a:spLocks noGrp="1"/>
          </p:cNvSpPr>
          <p:nvPr>
            <p:ph type="body" sz="quarter" idx="14" hasCustomPrompt="1"/>
          </p:nvPr>
        </p:nvSpPr>
        <p:spPr>
          <a:xfrm>
            <a:off x="8945217" y="3270526"/>
            <a:ext cx="2958754" cy="2364961"/>
          </a:xfrm>
        </p:spPr>
        <p:txBody>
          <a:bodyPr>
            <a:noAutofit/>
          </a:bodyPr>
          <a:lstStyle>
            <a:lvl1pPr marL="0" indent="0" algn="r">
              <a:buFontTx/>
              <a:buNone/>
              <a:defRPr sz="16600">
                <a:solidFill>
                  <a:schemeClr val="bg1"/>
                </a:solidFill>
              </a:defRPr>
            </a:lvl1pPr>
            <a:lvl2pPr>
              <a:defRPr sz="13800">
                <a:solidFill>
                  <a:schemeClr val="tx1"/>
                </a:solidFill>
              </a:defRPr>
            </a:lvl2pPr>
            <a:lvl3pPr>
              <a:defRPr sz="11500">
                <a:solidFill>
                  <a:schemeClr val="tx1"/>
                </a:solidFill>
              </a:defRPr>
            </a:lvl3pPr>
            <a:lvl4pPr>
              <a:defRPr sz="9600">
                <a:solidFill>
                  <a:schemeClr val="tx1"/>
                </a:solidFill>
              </a:defRPr>
            </a:lvl4pPr>
            <a:lvl5pPr>
              <a:defRPr sz="9600">
                <a:solidFill>
                  <a:schemeClr val="tx1"/>
                </a:solidFill>
              </a:defRPr>
            </a:lvl5pPr>
          </a:lstStyle>
          <a:p>
            <a:pPr lvl="0"/>
            <a:r>
              <a:rPr lang="es-ES" dirty="0"/>
              <a:t>00</a:t>
            </a:r>
          </a:p>
        </p:txBody>
      </p:sp>
      <p:grpSp>
        <p:nvGrpSpPr>
          <p:cNvPr id="5" name="Grupo 4">
            <a:extLst>
              <a:ext uri="{FF2B5EF4-FFF2-40B4-BE49-F238E27FC236}">
                <a16:creationId xmlns:a16="http://schemas.microsoft.com/office/drawing/2014/main" id="{4B1A3EC0-0D86-469B-91AB-0FF4F4275FFC}"/>
              </a:ext>
            </a:extLst>
          </p:cNvPr>
          <p:cNvGrpSpPr/>
          <p:nvPr userDrawn="1"/>
        </p:nvGrpSpPr>
        <p:grpSpPr>
          <a:xfrm>
            <a:off x="395110" y="6412631"/>
            <a:ext cx="1670401" cy="216535"/>
            <a:chOff x="665600" y="5959111"/>
            <a:chExt cx="1670401" cy="216535"/>
          </a:xfrm>
        </p:grpSpPr>
        <p:sp>
          <p:nvSpPr>
            <p:cNvPr id="6" name="object 4">
              <a:extLst>
                <a:ext uri="{FF2B5EF4-FFF2-40B4-BE49-F238E27FC236}">
                  <a16:creationId xmlns:a16="http://schemas.microsoft.com/office/drawing/2014/main" id="{3DCD7347-A0C6-4AA3-8EE1-192A7E744293}"/>
                </a:ext>
              </a:extLst>
            </p:cNvPr>
            <p:cNvSpPr/>
            <p:nvPr/>
          </p:nvSpPr>
          <p:spPr>
            <a:xfrm>
              <a:off x="665600" y="5959111"/>
              <a:ext cx="1235710" cy="216535"/>
            </a:xfrm>
            <a:custGeom>
              <a:avLst/>
              <a:gdLst/>
              <a:ahLst/>
              <a:cxnLst/>
              <a:rect l="l" t="t" r="r" b="b"/>
              <a:pathLst>
                <a:path w="1235710" h="216535">
                  <a:moveTo>
                    <a:pt x="64452" y="99148"/>
                  </a:moveTo>
                  <a:lnTo>
                    <a:pt x="38292" y="108599"/>
                  </a:lnTo>
                  <a:lnTo>
                    <a:pt x="17924" y="121507"/>
                  </a:lnTo>
                  <a:lnTo>
                    <a:pt x="4707" y="137139"/>
                  </a:lnTo>
                  <a:lnTo>
                    <a:pt x="0" y="154762"/>
                  </a:lnTo>
                  <a:lnTo>
                    <a:pt x="8939" y="178777"/>
                  </a:lnTo>
                  <a:lnTo>
                    <a:pt x="33316" y="198388"/>
                  </a:lnTo>
                  <a:lnTo>
                    <a:pt x="69474" y="211610"/>
                  </a:lnTo>
                  <a:lnTo>
                    <a:pt x="113753" y="216458"/>
                  </a:lnTo>
                  <a:lnTo>
                    <a:pt x="158033" y="211610"/>
                  </a:lnTo>
                  <a:lnTo>
                    <a:pt x="182699" y="202590"/>
                  </a:lnTo>
                  <a:lnTo>
                    <a:pt x="112267" y="202590"/>
                  </a:lnTo>
                  <a:lnTo>
                    <a:pt x="111226" y="197408"/>
                  </a:lnTo>
                  <a:lnTo>
                    <a:pt x="109347" y="192366"/>
                  </a:lnTo>
                  <a:lnTo>
                    <a:pt x="71005" y="125971"/>
                  </a:lnTo>
                  <a:lnTo>
                    <a:pt x="67910" y="119585"/>
                  </a:lnTo>
                  <a:lnTo>
                    <a:pt x="65785" y="112917"/>
                  </a:lnTo>
                  <a:lnTo>
                    <a:pt x="64633" y="106070"/>
                  </a:lnTo>
                  <a:lnTo>
                    <a:pt x="64452" y="99148"/>
                  </a:lnTo>
                  <a:close/>
                </a:path>
                <a:path w="1235710" h="216535">
                  <a:moveTo>
                    <a:pt x="86740" y="49364"/>
                  </a:moveTo>
                  <a:lnTo>
                    <a:pt x="85255" y="51943"/>
                  </a:lnTo>
                  <a:lnTo>
                    <a:pt x="80306" y="63904"/>
                  </a:lnTo>
                  <a:lnTo>
                    <a:pt x="78643" y="76527"/>
                  </a:lnTo>
                  <a:lnTo>
                    <a:pt x="80263" y="89154"/>
                  </a:lnTo>
                  <a:lnTo>
                    <a:pt x="85166" y="101130"/>
                  </a:lnTo>
                  <a:lnTo>
                    <a:pt x="113753" y="150647"/>
                  </a:lnTo>
                  <a:lnTo>
                    <a:pt x="118711" y="162652"/>
                  </a:lnTo>
                  <a:lnTo>
                    <a:pt x="120364" y="175323"/>
                  </a:lnTo>
                  <a:lnTo>
                    <a:pt x="118711" y="187994"/>
                  </a:lnTo>
                  <a:lnTo>
                    <a:pt x="113753" y="199999"/>
                  </a:lnTo>
                  <a:lnTo>
                    <a:pt x="112267" y="202590"/>
                  </a:lnTo>
                  <a:lnTo>
                    <a:pt x="182699" y="202590"/>
                  </a:lnTo>
                  <a:lnTo>
                    <a:pt x="194190" y="198388"/>
                  </a:lnTo>
                  <a:lnTo>
                    <a:pt x="218568" y="178777"/>
                  </a:lnTo>
                  <a:lnTo>
                    <a:pt x="227507" y="154762"/>
                  </a:lnTo>
                  <a:lnTo>
                    <a:pt x="227097" y="153225"/>
                  </a:lnTo>
                  <a:lnTo>
                    <a:pt x="140754" y="153225"/>
                  </a:lnTo>
                  <a:lnTo>
                    <a:pt x="139712" y="148056"/>
                  </a:lnTo>
                  <a:lnTo>
                    <a:pt x="137845" y="143014"/>
                  </a:lnTo>
                  <a:lnTo>
                    <a:pt x="89661" y="59563"/>
                  </a:lnTo>
                  <a:lnTo>
                    <a:pt x="87782" y="54521"/>
                  </a:lnTo>
                  <a:lnTo>
                    <a:pt x="86740" y="49364"/>
                  </a:lnTo>
                  <a:close/>
                </a:path>
                <a:path w="1235710" h="216535">
                  <a:moveTo>
                    <a:pt x="115239" y="0"/>
                  </a:moveTo>
                  <a:lnTo>
                    <a:pt x="113753" y="2578"/>
                  </a:lnTo>
                  <a:lnTo>
                    <a:pt x="108796" y="14588"/>
                  </a:lnTo>
                  <a:lnTo>
                    <a:pt x="107143" y="27258"/>
                  </a:lnTo>
                  <a:lnTo>
                    <a:pt x="108796" y="39927"/>
                  </a:lnTo>
                  <a:lnTo>
                    <a:pt x="113761" y="51943"/>
                  </a:lnTo>
                  <a:lnTo>
                    <a:pt x="142252" y="101295"/>
                  </a:lnTo>
                  <a:lnTo>
                    <a:pt x="147210" y="113299"/>
                  </a:lnTo>
                  <a:lnTo>
                    <a:pt x="148863" y="125971"/>
                  </a:lnTo>
                  <a:lnTo>
                    <a:pt x="147210" y="138642"/>
                  </a:lnTo>
                  <a:lnTo>
                    <a:pt x="142252" y="150647"/>
                  </a:lnTo>
                  <a:lnTo>
                    <a:pt x="140754" y="153225"/>
                  </a:lnTo>
                  <a:lnTo>
                    <a:pt x="227097" y="153225"/>
                  </a:lnTo>
                  <a:lnTo>
                    <a:pt x="222800" y="137137"/>
                  </a:lnTo>
                  <a:lnTo>
                    <a:pt x="209583" y="121502"/>
                  </a:lnTo>
                  <a:lnTo>
                    <a:pt x="189215" y="108593"/>
                  </a:lnTo>
                  <a:lnTo>
                    <a:pt x="163055" y="99148"/>
                  </a:lnTo>
                  <a:lnTo>
                    <a:pt x="162712" y="91351"/>
                  </a:lnTo>
                  <a:lnTo>
                    <a:pt x="160540" y="83604"/>
                  </a:lnTo>
                  <a:lnTo>
                    <a:pt x="118160" y="10223"/>
                  </a:lnTo>
                  <a:lnTo>
                    <a:pt x="116281" y="5168"/>
                  </a:lnTo>
                  <a:lnTo>
                    <a:pt x="115239" y="0"/>
                  </a:lnTo>
                  <a:close/>
                </a:path>
                <a:path w="1235710" h="216535">
                  <a:moveTo>
                    <a:pt x="274510" y="182905"/>
                  </a:moveTo>
                  <a:lnTo>
                    <a:pt x="272161" y="189750"/>
                  </a:lnTo>
                  <a:lnTo>
                    <a:pt x="270878" y="195719"/>
                  </a:lnTo>
                  <a:lnTo>
                    <a:pt x="270459" y="204495"/>
                  </a:lnTo>
                  <a:lnTo>
                    <a:pt x="279885" y="208104"/>
                  </a:lnTo>
                  <a:lnTo>
                    <a:pt x="290274" y="210634"/>
                  </a:lnTo>
                  <a:lnTo>
                    <a:pt x="301705" y="212123"/>
                  </a:lnTo>
                  <a:lnTo>
                    <a:pt x="314261" y="212610"/>
                  </a:lnTo>
                  <a:lnTo>
                    <a:pt x="338163" y="209587"/>
                  </a:lnTo>
                  <a:lnTo>
                    <a:pt x="355333" y="201094"/>
                  </a:lnTo>
                  <a:lnTo>
                    <a:pt x="363130" y="191236"/>
                  </a:lnTo>
                  <a:lnTo>
                    <a:pt x="313613" y="191236"/>
                  </a:lnTo>
                  <a:lnTo>
                    <a:pt x="304232" y="190717"/>
                  </a:lnTo>
                  <a:lnTo>
                    <a:pt x="294147" y="189156"/>
                  </a:lnTo>
                  <a:lnTo>
                    <a:pt x="284020" y="186553"/>
                  </a:lnTo>
                  <a:lnTo>
                    <a:pt x="274510" y="182905"/>
                  </a:lnTo>
                  <a:close/>
                </a:path>
                <a:path w="1235710" h="216535">
                  <a:moveTo>
                    <a:pt x="323240" y="57912"/>
                  </a:moveTo>
                  <a:lnTo>
                    <a:pt x="300588" y="60729"/>
                  </a:lnTo>
                  <a:lnTo>
                    <a:pt x="284508" y="68754"/>
                  </a:lnTo>
                  <a:lnTo>
                    <a:pt x="274920" y="81347"/>
                  </a:lnTo>
                  <a:lnTo>
                    <a:pt x="271741" y="97866"/>
                  </a:lnTo>
                  <a:lnTo>
                    <a:pt x="274192" y="112869"/>
                  </a:lnTo>
                  <a:lnTo>
                    <a:pt x="281090" y="124444"/>
                  </a:lnTo>
                  <a:lnTo>
                    <a:pt x="291753" y="133413"/>
                  </a:lnTo>
                  <a:lnTo>
                    <a:pt x="305498" y="140601"/>
                  </a:lnTo>
                  <a:lnTo>
                    <a:pt x="316395" y="145300"/>
                  </a:lnTo>
                  <a:lnTo>
                    <a:pt x="329278" y="151461"/>
                  </a:lnTo>
                  <a:lnTo>
                    <a:pt x="338032" y="157400"/>
                  </a:lnTo>
                  <a:lnTo>
                    <a:pt x="343019" y="164020"/>
                  </a:lnTo>
                  <a:lnTo>
                    <a:pt x="344601" y="172224"/>
                  </a:lnTo>
                  <a:lnTo>
                    <a:pt x="342554" y="180515"/>
                  </a:lnTo>
                  <a:lnTo>
                    <a:pt x="336561" y="186459"/>
                  </a:lnTo>
                  <a:lnTo>
                    <a:pt x="326840" y="190039"/>
                  </a:lnTo>
                  <a:lnTo>
                    <a:pt x="313613" y="191236"/>
                  </a:lnTo>
                  <a:lnTo>
                    <a:pt x="363130" y="191236"/>
                  </a:lnTo>
                  <a:lnTo>
                    <a:pt x="365692" y="187996"/>
                  </a:lnTo>
                  <a:lnTo>
                    <a:pt x="369163" y="171157"/>
                  </a:lnTo>
                  <a:lnTo>
                    <a:pt x="366971" y="157092"/>
                  </a:lnTo>
                  <a:lnTo>
                    <a:pt x="360113" y="145489"/>
                  </a:lnTo>
                  <a:lnTo>
                    <a:pt x="348166" y="135608"/>
                  </a:lnTo>
                  <a:lnTo>
                    <a:pt x="330708" y="126707"/>
                  </a:lnTo>
                  <a:lnTo>
                    <a:pt x="319176" y="121805"/>
                  </a:lnTo>
                  <a:lnTo>
                    <a:pt x="309225" y="116922"/>
                  </a:lnTo>
                  <a:lnTo>
                    <a:pt x="301920" y="111598"/>
                  </a:lnTo>
                  <a:lnTo>
                    <a:pt x="297420" y="105392"/>
                  </a:lnTo>
                  <a:lnTo>
                    <a:pt x="295884" y="97866"/>
                  </a:lnTo>
                  <a:lnTo>
                    <a:pt x="297510" y="90183"/>
                  </a:lnTo>
                  <a:lnTo>
                    <a:pt x="302480" y="84328"/>
                  </a:lnTo>
                  <a:lnTo>
                    <a:pt x="310934" y="80596"/>
                  </a:lnTo>
                  <a:lnTo>
                    <a:pt x="323011" y="79286"/>
                  </a:lnTo>
                  <a:lnTo>
                    <a:pt x="360197" y="79286"/>
                  </a:lnTo>
                  <a:lnTo>
                    <a:pt x="361695" y="72656"/>
                  </a:lnTo>
                  <a:lnTo>
                    <a:pt x="362331" y="64109"/>
                  </a:lnTo>
                  <a:lnTo>
                    <a:pt x="353036" y="61335"/>
                  </a:lnTo>
                  <a:lnTo>
                    <a:pt x="343423" y="59405"/>
                  </a:lnTo>
                  <a:lnTo>
                    <a:pt x="333491" y="58278"/>
                  </a:lnTo>
                  <a:lnTo>
                    <a:pt x="323240" y="57912"/>
                  </a:lnTo>
                  <a:close/>
                </a:path>
                <a:path w="1235710" h="216535">
                  <a:moveTo>
                    <a:pt x="360197" y="79286"/>
                  </a:moveTo>
                  <a:lnTo>
                    <a:pt x="323011" y="79286"/>
                  </a:lnTo>
                  <a:lnTo>
                    <a:pt x="331012" y="79652"/>
                  </a:lnTo>
                  <a:lnTo>
                    <a:pt x="339894" y="80778"/>
                  </a:lnTo>
                  <a:lnTo>
                    <a:pt x="349098" y="82704"/>
                  </a:lnTo>
                  <a:lnTo>
                    <a:pt x="358063" y="85471"/>
                  </a:lnTo>
                  <a:lnTo>
                    <a:pt x="360197" y="79286"/>
                  </a:lnTo>
                  <a:close/>
                </a:path>
                <a:path w="1235710" h="216535">
                  <a:moveTo>
                    <a:pt x="443534" y="96367"/>
                  </a:moveTo>
                  <a:lnTo>
                    <a:pt x="417546" y="100294"/>
                  </a:lnTo>
                  <a:lnTo>
                    <a:pt x="398906" y="111755"/>
                  </a:lnTo>
                  <a:lnTo>
                    <a:pt x="387677" y="130266"/>
                  </a:lnTo>
                  <a:lnTo>
                    <a:pt x="383920" y="155346"/>
                  </a:lnTo>
                  <a:lnTo>
                    <a:pt x="387300" y="179302"/>
                  </a:lnTo>
                  <a:lnTo>
                    <a:pt x="396851" y="197011"/>
                  </a:lnTo>
                  <a:lnTo>
                    <a:pt x="411690" y="207992"/>
                  </a:lnTo>
                  <a:lnTo>
                    <a:pt x="430936" y="211759"/>
                  </a:lnTo>
                  <a:lnTo>
                    <a:pt x="441108" y="210678"/>
                  </a:lnTo>
                  <a:lnTo>
                    <a:pt x="449360" y="207592"/>
                  </a:lnTo>
                  <a:lnTo>
                    <a:pt x="455932" y="202742"/>
                  </a:lnTo>
                  <a:lnTo>
                    <a:pt x="461060" y="196367"/>
                  </a:lnTo>
                  <a:lnTo>
                    <a:pt x="483920" y="196367"/>
                  </a:lnTo>
                  <a:lnTo>
                    <a:pt x="483920" y="192532"/>
                  </a:lnTo>
                  <a:lnTo>
                    <a:pt x="437553" y="192532"/>
                  </a:lnTo>
                  <a:lnTo>
                    <a:pt x="424076" y="189786"/>
                  </a:lnTo>
                  <a:lnTo>
                    <a:pt x="414847" y="182111"/>
                  </a:lnTo>
                  <a:lnTo>
                    <a:pt x="409544" y="170350"/>
                  </a:lnTo>
                  <a:lnTo>
                    <a:pt x="407847" y="155346"/>
                  </a:lnTo>
                  <a:lnTo>
                    <a:pt x="409998" y="139176"/>
                  </a:lnTo>
                  <a:lnTo>
                    <a:pt x="416556" y="126930"/>
                  </a:lnTo>
                  <a:lnTo>
                    <a:pt x="427682" y="119170"/>
                  </a:lnTo>
                  <a:lnTo>
                    <a:pt x="443534" y="116459"/>
                  </a:lnTo>
                  <a:lnTo>
                    <a:pt x="483920" y="116459"/>
                  </a:lnTo>
                  <a:lnTo>
                    <a:pt x="483920" y="102349"/>
                  </a:lnTo>
                  <a:lnTo>
                    <a:pt x="474544" y="99614"/>
                  </a:lnTo>
                  <a:lnTo>
                    <a:pt x="464846" y="97758"/>
                  </a:lnTo>
                  <a:lnTo>
                    <a:pt x="454590" y="96702"/>
                  </a:lnTo>
                  <a:lnTo>
                    <a:pt x="443534" y="96367"/>
                  </a:lnTo>
                  <a:close/>
                </a:path>
                <a:path w="1235710" h="216535">
                  <a:moveTo>
                    <a:pt x="483920" y="196367"/>
                  </a:moveTo>
                  <a:lnTo>
                    <a:pt x="461060" y="196367"/>
                  </a:lnTo>
                  <a:lnTo>
                    <a:pt x="462343" y="209194"/>
                  </a:lnTo>
                  <a:lnTo>
                    <a:pt x="483920" y="209194"/>
                  </a:lnTo>
                  <a:lnTo>
                    <a:pt x="483920" y="196367"/>
                  </a:lnTo>
                  <a:close/>
                </a:path>
                <a:path w="1235710" h="216535">
                  <a:moveTo>
                    <a:pt x="483920" y="116459"/>
                  </a:moveTo>
                  <a:lnTo>
                    <a:pt x="450164" y="116459"/>
                  </a:lnTo>
                  <a:lnTo>
                    <a:pt x="455498" y="116878"/>
                  </a:lnTo>
                  <a:lnTo>
                    <a:pt x="460413" y="117741"/>
                  </a:lnTo>
                  <a:lnTo>
                    <a:pt x="460413" y="184835"/>
                  </a:lnTo>
                  <a:lnTo>
                    <a:pt x="454215" y="189534"/>
                  </a:lnTo>
                  <a:lnTo>
                    <a:pt x="446735" y="192532"/>
                  </a:lnTo>
                  <a:lnTo>
                    <a:pt x="483920" y="192532"/>
                  </a:lnTo>
                  <a:lnTo>
                    <a:pt x="483920" y="116459"/>
                  </a:lnTo>
                  <a:close/>
                </a:path>
                <a:path w="1235710" h="216535">
                  <a:moveTo>
                    <a:pt x="552297" y="96367"/>
                  </a:moveTo>
                  <a:lnTo>
                    <a:pt x="542950" y="96791"/>
                  </a:lnTo>
                  <a:lnTo>
                    <a:pt x="532296" y="97996"/>
                  </a:lnTo>
                  <a:lnTo>
                    <a:pt x="520959" y="99882"/>
                  </a:lnTo>
                  <a:lnTo>
                    <a:pt x="509562" y="102349"/>
                  </a:lnTo>
                  <a:lnTo>
                    <a:pt x="509562" y="209194"/>
                  </a:lnTo>
                  <a:lnTo>
                    <a:pt x="533069" y="209194"/>
                  </a:lnTo>
                  <a:lnTo>
                    <a:pt x="533069" y="118173"/>
                  </a:lnTo>
                  <a:lnTo>
                    <a:pt x="539483" y="117094"/>
                  </a:lnTo>
                  <a:lnTo>
                    <a:pt x="546100" y="116459"/>
                  </a:lnTo>
                  <a:lnTo>
                    <a:pt x="599216" y="116459"/>
                  </a:lnTo>
                  <a:lnTo>
                    <a:pt x="593007" y="107188"/>
                  </a:lnTo>
                  <a:lnTo>
                    <a:pt x="576999" y="99142"/>
                  </a:lnTo>
                  <a:lnTo>
                    <a:pt x="552297" y="96367"/>
                  </a:lnTo>
                  <a:close/>
                </a:path>
                <a:path w="1235710" h="216535">
                  <a:moveTo>
                    <a:pt x="599216" y="116459"/>
                  </a:moveTo>
                  <a:lnTo>
                    <a:pt x="551662" y="116459"/>
                  </a:lnTo>
                  <a:lnTo>
                    <a:pt x="566114" y="117990"/>
                  </a:lnTo>
                  <a:lnTo>
                    <a:pt x="575002" y="122628"/>
                  </a:lnTo>
                  <a:lnTo>
                    <a:pt x="579483" y="130432"/>
                  </a:lnTo>
                  <a:lnTo>
                    <a:pt x="580720" y="141465"/>
                  </a:lnTo>
                  <a:lnTo>
                    <a:pt x="580720" y="209194"/>
                  </a:lnTo>
                  <a:lnTo>
                    <a:pt x="604227" y="209194"/>
                  </a:lnTo>
                  <a:lnTo>
                    <a:pt x="604227" y="137401"/>
                  </a:lnTo>
                  <a:lnTo>
                    <a:pt x="601643" y="120081"/>
                  </a:lnTo>
                  <a:lnTo>
                    <a:pt x="599216" y="116459"/>
                  </a:lnTo>
                  <a:close/>
                </a:path>
                <a:path w="1235710" h="216535">
                  <a:moveTo>
                    <a:pt x="651230" y="59613"/>
                  </a:moveTo>
                  <a:lnTo>
                    <a:pt x="643966" y="59613"/>
                  </a:lnTo>
                  <a:lnTo>
                    <a:pt x="635000" y="60693"/>
                  </a:lnTo>
                  <a:lnTo>
                    <a:pt x="627735" y="63042"/>
                  </a:lnTo>
                  <a:lnTo>
                    <a:pt x="627735" y="175221"/>
                  </a:lnTo>
                  <a:lnTo>
                    <a:pt x="630362" y="191925"/>
                  </a:lnTo>
                  <a:lnTo>
                    <a:pt x="637857" y="203263"/>
                  </a:lnTo>
                  <a:lnTo>
                    <a:pt x="649638" y="209715"/>
                  </a:lnTo>
                  <a:lnTo>
                    <a:pt x="665124" y="211759"/>
                  </a:lnTo>
                  <a:lnTo>
                    <a:pt x="671753" y="211759"/>
                  </a:lnTo>
                  <a:lnTo>
                    <a:pt x="687457" y="191668"/>
                  </a:lnTo>
                  <a:lnTo>
                    <a:pt x="669404" y="191668"/>
                  </a:lnTo>
                  <a:lnTo>
                    <a:pt x="661785" y="190617"/>
                  </a:lnTo>
                  <a:lnTo>
                    <a:pt x="656069" y="187264"/>
                  </a:lnTo>
                  <a:lnTo>
                    <a:pt x="652477" y="181306"/>
                  </a:lnTo>
                  <a:lnTo>
                    <a:pt x="651230" y="172440"/>
                  </a:lnTo>
                  <a:lnTo>
                    <a:pt x="651230" y="120091"/>
                  </a:lnTo>
                  <a:lnTo>
                    <a:pt x="686282" y="120091"/>
                  </a:lnTo>
                  <a:lnTo>
                    <a:pt x="687349" y="113893"/>
                  </a:lnTo>
                  <a:lnTo>
                    <a:pt x="687984" y="107276"/>
                  </a:lnTo>
                  <a:lnTo>
                    <a:pt x="688416" y="99999"/>
                  </a:lnTo>
                  <a:lnTo>
                    <a:pt x="651230" y="99999"/>
                  </a:lnTo>
                  <a:lnTo>
                    <a:pt x="651230" y="59613"/>
                  </a:lnTo>
                  <a:close/>
                </a:path>
                <a:path w="1235710" h="216535">
                  <a:moveTo>
                    <a:pt x="687781" y="188468"/>
                  </a:moveTo>
                  <a:lnTo>
                    <a:pt x="682650" y="190385"/>
                  </a:lnTo>
                  <a:lnTo>
                    <a:pt x="676236" y="191668"/>
                  </a:lnTo>
                  <a:lnTo>
                    <a:pt x="687457" y="191668"/>
                  </a:lnTo>
                  <a:lnTo>
                    <a:pt x="687781" y="188468"/>
                  </a:lnTo>
                  <a:close/>
                </a:path>
                <a:path w="1235710" h="216535">
                  <a:moveTo>
                    <a:pt x="755091" y="96367"/>
                  </a:moveTo>
                  <a:lnTo>
                    <a:pt x="729097" y="100294"/>
                  </a:lnTo>
                  <a:lnTo>
                    <a:pt x="710458" y="111755"/>
                  </a:lnTo>
                  <a:lnTo>
                    <a:pt x="699232" y="130266"/>
                  </a:lnTo>
                  <a:lnTo>
                    <a:pt x="695477" y="155346"/>
                  </a:lnTo>
                  <a:lnTo>
                    <a:pt x="698855" y="179302"/>
                  </a:lnTo>
                  <a:lnTo>
                    <a:pt x="708401" y="197011"/>
                  </a:lnTo>
                  <a:lnTo>
                    <a:pt x="723236" y="207992"/>
                  </a:lnTo>
                  <a:lnTo>
                    <a:pt x="742480" y="211759"/>
                  </a:lnTo>
                  <a:lnTo>
                    <a:pt x="752657" y="210678"/>
                  </a:lnTo>
                  <a:lnTo>
                    <a:pt x="760909" y="207592"/>
                  </a:lnTo>
                  <a:lnTo>
                    <a:pt x="767477" y="202742"/>
                  </a:lnTo>
                  <a:lnTo>
                    <a:pt x="772604" y="196367"/>
                  </a:lnTo>
                  <a:lnTo>
                    <a:pt x="795477" y="196367"/>
                  </a:lnTo>
                  <a:lnTo>
                    <a:pt x="795477" y="192532"/>
                  </a:lnTo>
                  <a:lnTo>
                    <a:pt x="749109" y="192532"/>
                  </a:lnTo>
                  <a:lnTo>
                    <a:pt x="735633" y="189786"/>
                  </a:lnTo>
                  <a:lnTo>
                    <a:pt x="726403" y="182111"/>
                  </a:lnTo>
                  <a:lnTo>
                    <a:pt x="721100" y="170350"/>
                  </a:lnTo>
                  <a:lnTo>
                    <a:pt x="719404" y="155346"/>
                  </a:lnTo>
                  <a:lnTo>
                    <a:pt x="721554" y="139176"/>
                  </a:lnTo>
                  <a:lnTo>
                    <a:pt x="728113" y="126930"/>
                  </a:lnTo>
                  <a:lnTo>
                    <a:pt x="739238" y="119170"/>
                  </a:lnTo>
                  <a:lnTo>
                    <a:pt x="755091" y="116459"/>
                  </a:lnTo>
                  <a:lnTo>
                    <a:pt x="795477" y="116459"/>
                  </a:lnTo>
                  <a:lnTo>
                    <a:pt x="795477" y="102349"/>
                  </a:lnTo>
                  <a:lnTo>
                    <a:pt x="786100" y="99614"/>
                  </a:lnTo>
                  <a:lnTo>
                    <a:pt x="776403" y="97758"/>
                  </a:lnTo>
                  <a:lnTo>
                    <a:pt x="766146" y="96702"/>
                  </a:lnTo>
                  <a:lnTo>
                    <a:pt x="755091" y="96367"/>
                  </a:lnTo>
                  <a:close/>
                </a:path>
                <a:path w="1235710" h="216535">
                  <a:moveTo>
                    <a:pt x="795477" y="196367"/>
                  </a:moveTo>
                  <a:lnTo>
                    <a:pt x="772604" y="196367"/>
                  </a:lnTo>
                  <a:lnTo>
                    <a:pt x="773887" y="209194"/>
                  </a:lnTo>
                  <a:lnTo>
                    <a:pt x="795477" y="209194"/>
                  </a:lnTo>
                  <a:lnTo>
                    <a:pt x="795477" y="196367"/>
                  </a:lnTo>
                  <a:close/>
                </a:path>
                <a:path w="1235710" h="216535">
                  <a:moveTo>
                    <a:pt x="795477" y="116459"/>
                  </a:moveTo>
                  <a:lnTo>
                    <a:pt x="761707" y="116459"/>
                  </a:lnTo>
                  <a:lnTo>
                    <a:pt x="767054" y="116878"/>
                  </a:lnTo>
                  <a:lnTo>
                    <a:pt x="771969" y="117741"/>
                  </a:lnTo>
                  <a:lnTo>
                    <a:pt x="771969" y="184835"/>
                  </a:lnTo>
                  <a:lnTo>
                    <a:pt x="765771" y="189534"/>
                  </a:lnTo>
                  <a:lnTo>
                    <a:pt x="758291" y="192532"/>
                  </a:lnTo>
                  <a:lnTo>
                    <a:pt x="795477" y="192532"/>
                  </a:lnTo>
                  <a:lnTo>
                    <a:pt x="795477" y="116459"/>
                  </a:lnTo>
                  <a:close/>
                </a:path>
                <a:path w="1235710" h="216535">
                  <a:moveTo>
                    <a:pt x="863854" y="96367"/>
                  </a:moveTo>
                  <a:lnTo>
                    <a:pt x="854501" y="96791"/>
                  </a:lnTo>
                  <a:lnTo>
                    <a:pt x="843848" y="97996"/>
                  </a:lnTo>
                  <a:lnTo>
                    <a:pt x="832514" y="99882"/>
                  </a:lnTo>
                  <a:lnTo>
                    <a:pt x="821118" y="102349"/>
                  </a:lnTo>
                  <a:lnTo>
                    <a:pt x="821118" y="209194"/>
                  </a:lnTo>
                  <a:lnTo>
                    <a:pt x="844626" y="209194"/>
                  </a:lnTo>
                  <a:lnTo>
                    <a:pt x="844626" y="118173"/>
                  </a:lnTo>
                  <a:lnTo>
                    <a:pt x="851026" y="117094"/>
                  </a:lnTo>
                  <a:lnTo>
                    <a:pt x="857656" y="116459"/>
                  </a:lnTo>
                  <a:lnTo>
                    <a:pt x="910763" y="116459"/>
                  </a:lnTo>
                  <a:lnTo>
                    <a:pt x="904557" y="107188"/>
                  </a:lnTo>
                  <a:lnTo>
                    <a:pt x="888553" y="99142"/>
                  </a:lnTo>
                  <a:lnTo>
                    <a:pt x="863854" y="96367"/>
                  </a:lnTo>
                  <a:close/>
                </a:path>
                <a:path w="1235710" h="216535">
                  <a:moveTo>
                    <a:pt x="910763" y="116459"/>
                  </a:moveTo>
                  <a:lnTo>
                    <a:pt x="863206" y="116459"/>
                  </a:lnTo>
                  <a:lnTo>
                    <a:pt x="877663" y="117990"/>
                  </a:lnTo>
                  <a:lnTo>
                    <a:pt x="886550" y="122628"/>
                  </a:lnTo>
                  <a:lnTo>
                    <a:pt x="891029" y="130432"/>
                  </a:lnTo>
                  <a:lnTo>
                    <a:pt x="892263" y="141465"/>
                  </a:lnTo>
                  <a:lnTo>
                    <a:pt x="892263" y="209194"/>
                  </a:lnTo>
                  <a:lnTo>
                    <a:pt x="915771" y="209194"/>
                  </a:lnTo>
                  <a:lnTo>
                    <a:pt x="915771" y="137401"/>
                  </a:lnTo>
                  <a:lnTo>
                    <a:pt x="913188" y="120081"/>
                  </a:lnTo>
                  <a:lnTo>
                    <a:pt x="910763" y="116459"/>
                  </a:lnTo>
                  <a:close/>
                </a:path>
                <a:path w="1235710" h="216535">
                  <a:moveTo>
                    <a:pt x="1000391" y="96367"/>
                  </a:moveTo>
                  <a:lnTo>
                    <a:pt x="994194" y="96367"/>
                  </a:lnTo>
                  <a:lnTo>
                    <a:pt x="968205" y="100294"/>
                  </a:lnTo>
                  <a:lnTo>
                    <a:pt x="949566" y="111755"/>
                  </a:lnTo>
                  <a:lnTo>
                    <a:pt x="938337" y="130266"/>
                  </a:lnTo>
                  <a:lnTo>
                    <a:pt x="934580" y="155346"/>
                  </a:lnTo>
                  <a:lnTo>
                    <a:pt x="937959" y="179302"/>
                  </a:lnTo>
                  <a:lnTo>
                    <a:pt x="947510" y="197011"/>
                  </a:lnTo>
                  <a:lnTo>
                    <a:pt x="962349" y="207992"/>
                  </a:lnTo>
                  <a:lnTo>
                    <a:pt x="981595" y="211759"/>
                  </a:lnTo>
                  <a:lnTo>
                    <a:pt x="992015" y="210634"/>
                  </a:lnTo>
                  <a:lnTo>
                    <a:pt x="1000393" y="207405"/>
                  </a:lnTo>
                  <a:lnTo>
                    <a:pt x="1007011" y="202292"/>
                  </a:lnTo>
                  <a:lnTo>
                    <a:pt x="1012151" y="195516"/>
                  </a:lnTo>
                  <a:lnTo>
                    <a:pt x="1035011" y="195516"/>
                  </a:lnTo>
                  <a:lnTo>
                    <a:pt x="1035011" y="192532"/>
                  </a:lnTo>
                  <a:lnTo>
                    <a:pt x="988212" y="192532"/>
                  </a:lnTo>
                  <a:lnTo>
                    <a:pt x="974737" y="189786"/>
                  </a:lnTo>
                  <a:lnTo>
                    <a:pt x="965512" y="182111"/>
                  </a:lnTo>
                  <a:lnTo>
                    <a:pt x="960214" y="170350"/>
                  </a:lnTo>
                  <a:lnTo>
                    <a:pt x="958519" y="155346"/>
                  </a:lnTo>
                  <a:lnTo>
                    <a:pt x="960619" y="138993"/>
                  </a:lnTo>
                  <a:lnTo>
                    <a:pt x="966985" y="126768"/>
                  </a:lnTo>
                  <a:lnTo>
                    <a:pt x="977716" y="119109"/>
                  </a:lnTo>
                  <a:lnTo>
                    <a:pt x="992911" y="116459"/>
                  </a:lnTo>
                  <a:lnTo>
                    <a:pt x="1035011" y="116459"/>
                  </a:lnTo>
                  <a:lnTo>
                    <a:pt x="1035011" y="98082"/>
                  </a:lnTo>
                  <a:lnTo>
                    <a:pt x="1011720" y="98082"/>
                  </a:lnTo>
                  <a:lnTo>
                    <a:pt x="1006157" y="97015"/>
                  </a:lnTo>
                  <a:lnTo>
                    <a:pt x="1000391" y="96367"/>
                  </a:lnTo>
                  <a:close/>
                </a:path>
                <a:path w="1235710" h="216535">
                  <a:moveTo>
                    <a:pt x="1035011" y="195516"/>
                  </a:moveTo>
                  <a:lnTo>
                    <a:pt x="1012151" y="195516"/>
                  </a:lnTo>
                  <a:lnTo>
                    <a:pt x="1013421" y="209194"/>
                  </a:lnTo>
                  <a:lnTo>
                    <a:pt x="1035011" y="209194"/>
                  </a:lnTo>
                  <a:lnTo>
                    <a:pt x="1035011" y="195516"/>
                  </a:lnTo>
                  <a:close/>
                </a:path>
                <a:path w="1235710" h="216535">
                  <a:moveTo>
                    <a:pt x="1035011" y="116459"/>
                  </a:moveTo>
                  <a:lnTo>
                    <a:pt x="999109" y="116459"/>
                  </a:lnTo>
                  <a:lnTo>
                    <a:pt x="1005522" y="117309"/>
                  </a:lnTo>
                  <a:lnTo>
                    <a:pt x="1011720" y="118592"/>
                  </a:lnTo>
                  <a:lnTo>
                    <a:pt x="1011720" y="184404"/>
                  </a:lnTo>
                  <a:lnTo>
                    <a:pt x="1005306" y="189318"/>
                  </a:lnTo>
                  <a:lnTo>
                    <a:pt x="997623" y="192532"/>
                  </a:lnTo>
                  <a:lnTo>
                    <a:pt x="1035011" y="192532"/>
                  </a:lnTo>
                  <a:lnTo>
                    <a:pt x="1035011" y="116459"/>
                  </a:lnTo>
                  <a:close/>
                </a:path>
                <a:path w="1235710" h="216535">
                  <a:moveTo>
                    <a:pt x="1035011" y="59613"/>
                  </a:moveTo>
                  <a:lnTo>
                    <a:pt x="1027315" y="59613"/>
                  </a:lnTo>
                  <a:lnTo>
                    <a:pt x="1018984" y="60261"/>
                  </a:lnTo>
                  <a:lnTo>
                    <a:pt x="1011720" y="62826"/>
                  </a:lnTo>
                  <a:lnTo>
                    <a:pt x="1011720" y="98082"/>
                  </a:lnTo>
                  <a:lnTo>
                    <a:pt x="1035011" y="98082"/>
                  </a:lnTo>
                  <a:lnTo>
                    <a:pt x="1035011" y="59613"/>
                  </a:lnTo>
                  <a:close/>
                </a:path>
                <a:path w="1235710" h="216535">
                  <a:moveTo>
                    <a:pt x="1106385" y="96367"/>
                  </a:moveTo>
                  <a:lnTo>
                    <a:pt x="1082461" y="100805"/>
                  </a:lnTo>
                  <a:lnTo>
                    <a:pt x="1066293" y="112956"/>
                  </a:lnTo>
                  <a:lnTo>
                    <a:pt x="1057138" y="131075"/>
                  </a:lnTo>
                  <a:lnTo>
                    <a:pt x="1054252" y="153416"/>
                  </a:lnTo>
                  <a:lnTo>
                    <a:pt x="1057837" y="177946"/>
                  </a:lnTo>
                  <a:lnTo>
                    <a:pt x="1068673" y="196289"/>
                  </a:lnTo>
                  <a:lnTo>
                    <a:pt x="1086881" y="207781"/>
                  </a:lnTo>
                  <a:lnTo>
                    <a:pt x="1112583" y="211759"/>
                  </a:lnTo>
                  <a:lnTo>
                    <a:pt x="1121803" y="211381"/>
                  </a:lnTo>
                  <a:lnTo>
                    <a:pt x="1149669" y="191668"/>
                  </a:lnTo>
                  <a:lnTo>
                    <a:pt x="1113218" y="191668"/>
                  </a:lnTo>
                  <a:lnTo>
                    <a:pt x="1099328" y="189936"/>
                  </a:lnTo>
                  <a:lnTo>
                    <a:pt x="1088964" y="184699"/>
                  </a:lnTo>
                  <a:lnTo>
                    <a:pt x="1081968" y="175895"/>
                  </a:lnTo>
                  <a:lnTo>
                    <a:pt x="1078179" y="163461"/>
                  </a:lnTo>
                  <a:lnTo>
                    <a:pt x="1153172" y="163461"/>
                  </a:lnTo>
                  <a:lnTo>
                    <a:pt x="1154036" y="157264"/>
                  </a:lnTo>
                  <a:lnTo>
                    <a:pt x="1154338" y="153416"/>
                  </a:lnTo>
                  <a:lnTo>
                    <a:pt x="1154455" y="145300"/>
                  </a:lnTo>
                  <a:lnTo>
                    <a:pt x="1154236" y="143814"/>
                  </a:lnTo>
                  <a:lnTo>
                    <a:pt x="1077747" y="143814"/>
                  </a:lnTo>
                  <a:lnTo>
                    <a:pt x="1080492" y="131805"/>
                  </a:lnTo>
                  <a:lnTo>
                    <a:pt x="1085900" y="123105"/>
                  </a:lnTo>
                  <a:lnTo>
                    <a:pt x="1094070" y="117813"/>
                  </a:lnTo>
                  <a:lnTo>
                    <a:pt x="1105103" y="116027"/>
                  </a:lnTo>
                  <a:lnTo>
                    <a:pt x="1145943" y="116027"/>
                  </a:lnTo>
                  <a:lnTo>
                    <a:pt x="1142998" y="110737"/>
                  </a:lnTo>
                  <a:lnTo>
                    <a:pt x="1128046" y="100227"/>
                  </a:lnTo>
                  <a:lnTo>
                    <a:pt x="1106385" y="96367"/>
                  </a:lnTo>
                  <a:close/>
                </a:path>
                <a:path w="1235710" h="216535">
                  <a:moveTo>
                    <a:pt x="1150823" y="183553"/>
                  </a:moveTo>
                  <a:lnTo>
                    <a:pt x="1141793" y="187071"/>
                  </a:lnTo>
                  <a:lnTo>
                    <a:pt x="1132420" y="189611"/>
                  </a:lnTo>
                  <a:lnTo>
                    <a:pt x="1122848" y="191150"/>
                  </a:lnTo>
                  <a:lnTo>
                    <a:pt x="1113218" y="191668"/>
                  </a:lnTo>
                  <a:lnTo>
                    <a:pt x="1149669" y="191668"/>
                  </a:lnTo>
                  <a:lnTo>
                    <a:pt x="1149991" y="189611"/>
                  </a:lnTo>
                  <a:lnTo>
                    <a:pt x="1150823" y="183553"/>
                  </a:lnTo>
                  <a:close/>
                </a:path>
                <a:path w="1235710" h="216535">
                  <a:moveTo>
                    <a:pt x="1145943" y="116027"/>
                  </a:moveTo>
                  <a:lnTo>
                    <a:pt x="1105103" y="116027"/>
                  </a:lnTo>
                  <a:lnTo>
                    <a:pt x="1115962" y="117904"/>
                  </a:lnTo>
                  <a:lnTo>
                    <a:pt x="1124015" y="123348"/>
                  </a:lnTo>
                  <a:lnTo>
                    <a:pt x="1129022" y="132079"/>
                  </a:lnTo>
                  <a:lnTo>
                    <a:pt x="1130744" y="143814"/>
                  </a:lnTo>
                  <a:lnTo>
                    <a:pt x="1154236" y="143814"/>
                  </a:lnTo>
                  <a:lnTo>
                    <a:pt x="1151661" y="126296"/>
                  </a:lnTo>
                  <a:lnTo>
                    <a:pt x="1145943" y="116027"/>
                  </a:lnTo>
                  <a:close/>
                </a:path>
                <a:path w="1235710" h="216535">
                  <a:moveTo>
                    <a:pt x="1222197" y="96367"/>
                  </a:moveTo>
                  <a:lnTo>
                    <a:pt x="1214932" y="96367"/>
                  </a:lnTo>
                  <a:lnTo>
                    <a:pt x="1204480" y="96821"/>
                  </a:lnTo>
                  <a:lnTo>
                    <a:pt x="1193647" y="98077"/>
                  </a:lnTo>
                  <a:lnTo>
                    <a:pt x="1183414" y="99973"/>
                  </a:lnTo>
                  <a:lnTo>
                    <a:pt x="1174762" y="102349"/>
                  </a:lnTo>
                  <a:lnTo>
                    <a:pt x="1174762" y="209194"/>
                  </a:lnTo>
                  <a:lnTo>
                    <a:pt x="1198270" y="209194"/>
                  </a:lnTo>
                  <a:lnTo>
                    <a:pt x="1198270" y="117741"/>
                  </a:lnTo>
                  <a:lnTo>
                    <a:pt x="1204036" y="116878"/>
                  </a:lnTo>
                  <a:lnTo>
                    <a:pt x="1209802" y="116459"/>
                  </a:lnTo>
                  <a:lnTo>
                    <a:pt x="1233553" y="116459"/>
                  </a:lnTo>
                  <a:lnTo>
                    <a:pt x="1234592" y="112826"/>
                  </a:lnTo>
                  <a:lnTo>
                    <a:pt x="1235443" y="104279"/>
                  </a:lnTo>
                  <a:lnTo>
                    <a:pt x="1235443" y="97231"/>
                  </a:lnTo>
                  <a:lnTo>
                    <a:pt x="1230312" y="96583"/>
                  </a:lnTo>
                  <a:lnTo>
                    <a:pt x="1222197" y="96367"/>
                  </a:lnTo>
                  <a:close/>
                </a:path>
                <a:path w="1235710" h="216535">
                  <a:moveTo>
                    <a:pt x="1233553" y="116459"/>
                  </a:moveTo>
                  <a:lnTo>
                    <a:pt x="1222197" y="116459"/>
                  </a:lnTo>
                  <a:lnTo>
                    <a:pt x="1227747" y="116662"/>
                  </a:lnTo>
                  <a:lnTo>
                    <a:pt x="1233309" y="117309"/>
                  </a:lnTo>
                  <a:lnTo>
                    <a:pt x="1233553" y="116459"/>
                  </a:lnTo>
                  <a:close/>
                </a:path>
              </a:pathLst>
            </a:custGeom>
            <a:solidFill>
              <a:srgbClr val="E30613"/>
            </a:solidFill>
          </p:spPr>
          <p:txBody>
            <a:bodyPr wrap="square" lIns="0" tIns="0" rIns="0" bIns="0" rtlCol="0"/>
            <a:lstStyle/>
            <a:p>
              <a:endParaRPr dirty="0"/>
            </a:p>
          </p:txBody>
        </p:sp>
        <p:sp>
          <p:nvSpPr>
            <p:cNvPr id="8" name="object 5">
              <a:extLst>
                <a:ext uri="{FF2B5EF4-FFF2-40B4-BE49-F238E27FC236}">
                  <a16:creationId xmlns:a16="http://schemas.microsoft.com/office/drawing/2014/main" id="{0BD3D373-D56E-4AA8-ACC3-1812ABB69103}"/>
                </a:ext>
              </a:extLst>
            </p:cNvPr>
            <p:cNvSpPr/>
            <p:nvPr/>
          </p:nvSpPr>
          <p:spPr>
            <a:xfrm>
              <a:off x="1937592" y="6020106"/>
              <a:ext cx="398409" cy="153911"/>
            </a:xfrm>
            <a:prstGeom prst="rect">
              <a:avLst/>
            </a:prstGeom>
            <a:blipFill>
              <a:blip r:embed="rId2" cstate="print"/>
              <a:stretch>
                <a:fillRect/>
              </a:stretch>
            </a:blipFill>
          </p:spPr>
          <p:txBody>
            <a:bodyPr wrap="square" lIns="0" tIns="0" rIns="0" bIns="0" rtlCol="0"/>
            <a:lstStyle/>
            <a:p>
              <a:endParaRPr dirty="0"/>
            </a:p>
          </p:txBody>
        </p:sp>
      </p:grpSp>
    </p:spTree>
    <p:extLst>
      <p:ext uri="{BB962C8B-B14F-4D97-AF65-F5344CB8AC3E}">
        <p14:creationId xmlns:p14="http://schemas.microsoft.com/office/powerpoint/2010/main" val="2902211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ulo y contenido ">
    <p:spTree>
      <p:nvGrpSpPr>
        <p:cNvPr id="1" name=""/>
        <p:cNvGrpSpPr/>
        <p:nvPr/>
      </p:nvGrpSpPr>
      <p:grpSpPr>
        <a:xfrm>
          <a:off x="0" y="0"/>
          <a:ext cx="0" cy="0"/>
          <a:chOff x="0" y="0"/>
          <a:chExt cx="0" cy="0"/>
        </a:xfrm>
      </p:grpSpPr>
      <p:sp>
        <p:nvSpPr>
          <p:cNvPr id="15" name="Marcador de texto 14">
            <a:extLst>
              <a:ext uri="{FF2B5EF4-FFF2-40B4-BE49-F238E27FC236}">
                <a16:creationId xmlns:a16="http://schemas.microsoft.com/office/drawing/2014/main" id="{05897091-A449-4E0A-B444-7171DF90239A}"/>
              </a:ext>
            </a:extLst>
          </p:cNvPr>
          <p:cNvSpPr>
            <a:spLocks noGrp="1"/>
          </p:cNvSpPr>
          <p:nvPr>
            <p:ph type="body" sz="quarter" idx="14"/>
          </p:nvPr>
        </p:nvSpPr>
        <p:spPr>
          <a:xfrm>
            <a:off x="711025" y="337100"/>
            <a:ext cx="10758735" cy="304800"/>
          </a:xfrm>
          <a:prstGeom prst="rect">
            <a:avLst/>
          </a:prstGeom>
        </p:spPr>
        <p:txBody>
          <a:bodyPr>
            <a:noAutofit/>
          </a:bodyPr>
          <a:lstStyle>
            <a:lvl1pPr marL="0" indent="0">
              <a:buFontTx/>
              <a:buNone/>
              <a:defRPr sz="1300">
                <a:solidFill>
                  <a:schemeClr val="accent1"/>
                </a:solidFill>
              </a:defRPr>
            </a:lvl1pPr>
            <a:lvl2pPr marL="457189" indent="0">
              <a:buFontTx/>
              <a:buNone/>
              <a:defRPr sz="1100"/>
            </a:lvl2pPr>
            <a:lvl3pPr marL="914377" indent="0">
              <a:buFontTx/>
              <a:buNone/>
              <a:defRPr sz="1051"/>
            </a:lvl3pPr>
            <a:lvl4pPr marL="1371566" indent="0">
              <a:buFontTx/>
              <a:buNone/>
              <a:defRPr sz="1000"/>
            </a:lvl4pPr>
            <a:lvl5pPr marL="1828754" indent="0">
              <a:buFontTx/>
              <a:buNone/>
              <a:defRPr sz="1000"/>
            </a:lvl5pPr>
          </a:lstStyle>
          <a:p>
            <a:pPr lvl="0"/>
            <a:r>
              <a:rPr lang="es-ES"/>
              <a:t>Editing the text styles of the master</a:t>
            </a:r>
          </a:p>
        </p:txBody>
      </p:sp>
      <p:sp>
        <p:nvSpPr>
          <p:cNvPr id="18" name="Marcador de texto 16">
            <a:extLst>
              <a:ext uri="{FF2B5EF4-FFF2-40B4-BE49-F238E27FC236}">
                <a16:creationId xmlns:a16="http://schemas.microsoft.com/office/drawing/2014/main" id="{07C8BA77-3119-41AC-B33B-745A751CC066}"/>
              </a:ext>
            </a:extLst>
          </p:cNvPr>
          <p:cNvSpPr>
            <a:spLocks noGrp="1"/>
          </p:cNvSpPr>
          <p:nvPr>
            <p:ph type="body" sz="quarter" idx="15"/>
          </p:nvPr>
        </p:nvSpPr>
        <p:spPr>
          <a:xfrm>
            <a:off x="711025" y="3093564"/>
            <a:ext cx="5308776" cy="3083401"/>
          </a:xfrm>
          <a:prstGeom prst="rect">
            <a:avLst/>
          </a:prstGeo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189" indent="0">
              <a:buFontTx/>
              <a:buNone/>
              <a:defRPr lang="es-ES" sz="1200" kern="1200" smtClean="0">
                <a:solidFill>
                  <a:schemeClr val="tx2"/>
                </a:solidFill>
                <a:latin typeface="+mn-lt"/>
                <a:ea typeface="+mn-ea"/>
                <a:cs typeface="+mn-cs"/>
              </a:defRPr>
            </a:lvl2pPr>
            <a:lvl3pPr marL="914377" indent="0">
              <a:buFontTx/>
              <a:buNone/>
              <a:defRPr lang="es-ES" sz="1200" kern="1200" smtClean="0">
                <a:solidFill>
                  <a:schemeClr val="tx2"/>
                </a:solidFill>
                <a:latin typeface="+mn-lt"/>
                <a:ea typeface="+mn-ea"/>
                <a:cs typeface="+mn-cs"/>
              </a:defRPr>
            </a:lvl3pPr>
            <a:lvl4pPr marL="1371566" indent="0">
              <a:buFontTx/>
              <a:buNone/>
              <a:defRPr lang="es-ES" sz="1200" kern="1200" smtClean="0">
                <a:solidFill>
                  <a:schemeClr val="tx2"/>
                </a:solidFill>
                <a:latin typeface="+mn-lt"/>
                <a:ea typeface="+mn-ea"/>
                <a:cs typeface="+mn-cs"/>
              </a:defRPr>
            </a:lvl4pPr>
            <a:lvl5pPr marL="1828754" indent="0">
              <a:buFontTx/>
              <a:buNone/>
              <a:defRPr lang="es-ES" sz="1200" kern="1200">
                <a:solidFill>
                  <a:schemeClr val="tx2"/>
                </a:solidFill>
                <a:latin typeface="+mn-lt"/>
                <a:ea typeface="+mn-ea"/>
                <a:cs typeface="+mn-cs"/>
              </a:defRPr>
            </a:lvl5pPr>
          </a:lstStyle>
          <a:p>
            <a:pPr lvl="0"/>
            <a:r>
              <a:rPr lang="es-ES"/>
              <a:t>Editing the text styles of the master</a:t>
            </a:r>
          </a:p>
        </p:txBody>
      </p:sp>
      <p:sp>
        <p:nvSpPr>
          <p:cNvPr id="20" name="Marcador de texto 16">
            <a:extLst>
              <a:ext uri="{FF2B5EF4-FFF2-40B4-BE49-F238E27FC236}">
                <a16:creationId xmlns:a16="http://schemas.microsoft.com/office/drawing/2014/main" id="{81AA2FC0-CE4E-483D-AF92-BEA6CD796B9C}"/>
              </a:ext>
            </a:extLst>
          </p:cNvPr>
          <p:cNvSpPr>
            <a:spLocks noGrp="1"/>
          </p:cNvSpPr>
          <p:nvPr>
            <p:ph type="body" sz="quarter" idx="16"/>
          </p:nvPr>
        </p:nvSpPr>
        <p:spPr>
          <a:xfrm>
            <a:off x="6399971" y="1087457"/>
            <a:ext cx="5081004" cy="5089507"/>
          </a:xfrm>
          <a:prstGeom prst="rect">
            <a:avLst/>
          </a:prstGeom>
        </p:spPr>
        <p:txBody>
          <a:bodyPr>
            <a:noAutofit/>
          </a:bodyPr>
          <a:lstStyle>
            <a:lvl1pPr marL="0" indent="0">
              <a:spcBef>
                <a:spcPts val="0"/>
              </a:spcBef>
              <a:spcAft>
                <a:spcPts val="2200"/>
              </a:spcAft>
              <a:buFontTx/>
              <a:buNone/>
              <a:defRPr lang="es-ES" sz="1200" kern="1200" smtClean="0">
                <a:solidFill>
                  <a:schemeClr val="tx2"/>
                </a:solidFill>
                <a:latin typeface="+mn-lt"/>
                <a:ea typeface="+mn-ea"/>
                <a:cs typeface="+mn-cs"/>
              </a:defRPr>
            </a:lvl1pPr>
            <a:lvl2pPr marL="457189" indent="0">
              <a:buFontTx/>
              <a:buNone/>
              <a:defRPr lang="es-ES" sz="1200" kern="1200" smtClean="0">
                <a:solidFill>
                  <a:schemeClr val="tx2"/>
                </a:solidFill>
                <a:latin typeface="+mn-lt"/>
                <a:ea typeface="+mn-ea"/>
                <a:cs typeface="+mn-cs"/>
              </a:defRPr>
            </a:lvl2pPr>
            <a:lvl3pPr marL="914377" indent="0">
              <a:buFontTx/>
              <a:buNone/>
              <a:defRPr lang="es-ES" sz="1200" kern="1200" smtClean="0">
                <a:solidFill>
                  <a:schemeClr val="tx2"/>
                </a:solidFill>
                <a:latin typeface="+mn-lt"/>
                <a:ea typeface="+mn-ea"/>
                <a:cs typeface="+mn-cs"/>
              </a:defRPr>
            </a:lvl3pPr>
            <a:lvl4pPr marL="1371566" indent="0">
              <a:buFontTx/>
              <a:buNone/>
              <a:defRPr lang="es-ES" sz="1200" kern="1200" smtClean="0">
                <a:solidFill>
                  <a:schemeClr val="tx2"/>
                </a:solidFill>
                <a:latin typeface="+mn-lt"/>
                <a:ea typeface="+mn-ea"/>
                <a:cs typeface="+mn-cs"/>
              </a:defRPr>
            </a:lvl4pPr>
            <a:lvl5pPr marL="1828754" indent="0">
              <a:buFontTx/>
              <a:buNone/>
              <a:defRPr lang="es-ES" sz="1200" kern="1200">
                <a:solidFill>
                  <a:schemeClr val="tx2"/>
                </a:solidFill>
                <a:latin typeface="+mn-lt"/>
                <a:ea typeface="+mn-ea"/>
                <a:cs typeface="+mn-cs"/>
              </a:defRPr>
            </a:lvl5pPr>
          </a:lstStyle>
          <a:p>
            <a:pPr lvl="0"/>
            <a:r>
              <a:rPr lang="es-ES"/>
              <a:t>Editing the text styles of the master</a:t>
            </a:r>
          </a:p>
        </p:txBody>
      </p:sp>
      <p:sp>
        <p:nvSpPr>
          <p:cNvPr id="5" name="Title 4">
            <a:extLst>
              <a:ext uri="{FF2B5EF4-FFF2-40B4-BE49-F238E27FC236}">
                <a16:creationId xmlns:a16="http://schemas.microsoft.com/office/drawing/2014/main" id="{9EE46CF1-D328-4157-874E-94CEAFE3C5B7}"/>
              </a:ext>
            </a:extLst>
          </p:cNvPr>
          <p:cNvSpPr>
            <a:spLocks noGrp="1"/>
          </p:cNvSpPr>
          <p:nvPr>
            <p:ph type="title"/>
          </p:nvPr>
        </p:nvSpPr>
        <p:spPr/>
        <p:txBody>
          <a:bodyPr/>
          <a:lstStyle/>
          <a:p>
            <a:r>
              <a:rPr lang="en-US"/>
              <a:t>Click to edit Master title style</a:t>
            </a:r>
            <a:endParaRPr lang="es-ES"/>
          </a:p>
        </p:txBody>
      </p:sp>
      <p:grpSp>
        <p:nvGrpSpPr>
          <p:cNvPr id="8" name="Grupo 7">
            <a:extLst>
              <a:ext uri="{FF2B5EF4-FFF2-40B4-BE49-F238E27FC236}">
                <a16:creationId xmlns:a16="http://schemas.microsoft.com/office/drawing/2014/main" id="{C5A9B930-B6D7-4919-A884-E7E3A320C860}"/>
              </a:ext>
            </a:extLst>
          </p:cNvPr>
          <p:cNvGrpSpPr/>
          <p:nvPr userDrawn="1"/>
        </p:nvGrpSpPr>
        <p:grpSpPr>
          <a:xfrm>
            <a:off x="395110" y="6412631"/>
            <a:ext cx="1670401" cy="216535"/>
            <a:chOff x="665600" y="5959111"/>
            <a:chExt cx="1670401" cy="216535"/>
          </a:xfrm>
        </p:grpSpPr>
        <p:sp>
          <p:nvSpPr>
            <p:cNvPr id="9" name="object 4">
              <a:extLst>
                <a:ext uri="{FF2B5EF4-FFF2-40B4-BE49-F238E27FC236}">
                  <a16:creationId xmlns:a16="http://schemas.microsoft.com/office/drawing/2014/main" id="{BA38B6F1-7352-41AB-8158-FE9F8D73CE8F}"/>
                </a:ext>
              </a:extLst>
            </p:cNvPr>
            <p:cNvSpPr/>
            <p:nvPr/>
          </p:nvSpPr>
          <p:spPr>
            <a:xfrm>
              <a:off x="665600" y="5959111"/>
              <a:ext cx="1235710" cy="216535"/>
            </a:xfrm>
            <a:custGeom>
              <a:avLst/>
              <a:gdLst/>
              <a:ahLst/>
              <a:cxnLst/>
              <a:rect l="l" t="t" r="r" b="b"/>
              <a:pathLst>
                <a:path w="1235710" h="216535">
                  <a:moveTo>
                    <a:pt x="64452" y="99148"/>
                  </a:moveTo>
                  <a:lnTo>
                    <a:pt x="38292" y="108599"/>
                  </a:lnTo>
                  <a:lnTo>
                    <a:pt x="17924" y="121507"/>
                  </a:lnTo>
                  <a:lnTo>
                    <a:pt x="4707" y="137139"/>
                  </a:lnTo>
                  <a:lnTo>
                    <a:pt x="0" y="154762"/>
                  </a:lnTo>
                  <a:lnTo>
                    <a:pt x="8939" y="178777"/>
                  </a:lnTo>
                  <a:lnTo>
                    <a:pt x="33316" y="198388"/>
                  </a:lnTo>
                  <a:lnTo>
                    <a:pt x="69474" y="211610"/>
                  </a:lnTo>
                  <a:lnTo>
                    <a:pt x="113753" y="216458"/>
                  </a:lnTo>
                  <a:lnTo>
                    <a:pt x="158033" y="211610"/>
                  </a:lnTo>
                  <a:lnTo>
                    <a:pt x="182699" y="202590"/>
                  </a:lnTo>
                  <a:lnTo>
                    <a:pt x="112267" y="202590"/>
                  </a:lnTo>
                  <a:lnTo>
                    <a:pt x="111226" y="197408"/>
                  </a:lnTo>
                  <a:lnTo>
                    <a:pt x="109347" y="192366"/>
                  </a:lnTo>
                  <a:lnTo>
                    <a:pt x="71005" y="125971"/>
                  </a:lnTo>
                  <a:lnTo>
                    <a:pt x="67910" y="119585"/>
                  </a:lnTo>
                  <a:lnTo>
                    <a:pt x="65785" y="112917"/>
                  </a:lnTo>
                  <a:lnTo>
                    <a:pt x="64633" y="106070"/>
                  </a:lnTo>
                  <a:lnTo>
                    <a:pt x="64452" y="99148"/>
                  </a:lnTo>
                  <a:close/>
                </a:path>
                <a:path w="1235710" h="216535">
                  <a:moveTo>
                    <a:pt x="86740" y="49364"/>
                  </a:moveTo>
                  <a:lnTo>
                    <a:pt x="85255" y="51943"/>
                  </a:lnTo>
                  <a:lnTo>
                    <a:pt x="80306" y="63904"/>
                  </a:lnTo>
                  <a:lnTo>
                    <a:pt x="78643" y="76527"/>
                  </a:lnTo>
                  <a:lnTo>
                    <a:pt x="80263" y="89154"/>
                  </a:lnTo>
                  <a:lnTo>
                    <a:pt x="85166" y="101130"/>
                  </a:lnTo>
                  <a:lnTo>
                    <a:pt x="113753" y="150647"/>
                  </a:lnTo>
                  <a:lnTo>
                    <a:pt x="118711" y="162652"/>
                  </a:lnTo>
                  <a:lnTo>
                    <a:pt x="120364" y="175323"/>
                  </a:lnTo>
                  <a:lnTo>
                    <a:pt x="118711" y="187994"/>
                  </a:lnTo>
                  <a:lnTo>
                    <a:pt x="113753" y="199999"/>
                  </a:lnTo>
                  <a:lnTo>
                    <a:pt x="112267" y="202590"/>
                  </a:lnTo>
                  <a:lnTo>
                    <a:pt x="182699" y="202590"/>
                  </a:lnTo>
                  <a:lnTo>
                    <a:pt x="194190" y="198388"/>
                  </a:lnTo>
                  <a:lnTo>
                    <a:pt x="218568" y="178777"/>
                  </a:lnTo>
                  <a:lnTo>
                    <a:pt x="227507" y="154762"/>
                  </a:lnTo>
                  <a:lnTo>
                    <a:pt x="227097" y="153225"/>
                  </a:lnTo>
                  <a:lnTo>
                    <a:pt x="140754" y="153225"/>
                  </a:lnTo>
                  <a:lnTo>
                    <a:pt x="139712" y="148056"/>
                  </a:lnTo>
                  <a:lnTo>
                    <a:pt x="137845" y="143014"/>
                  </a:lnTo>
                  <a:lnTo>
                    <a:pt x="89661" y="59563"/>
                  </a:lnTo>
                  <a:lnTo>
                    <a:pt x="87782" y="54521"/>
                  </a:lnTo>
                  <a:lnTo>
                    <a:pt x="86740" y="49364"/>
                  </a:lnTo>
                  <a:close/>
                </a:path>
                <a:path w="1235710" h="216535">
                  <a:moveTo>
                    <a:pt x="115239" y="0"/>
                  </a:moveTo>
                  <a:lnTo>
                    <a:pt x="113753" y="2578"/>
                  </a:lnTo>
                  <a:lnTo>
                    <a:pt x="108796" y="14588"/>
                  </a:lnTo>
                  <a:lnTo>
                    <a:pt x="107143" y="27258"/>
                  </a:lnTo>
                  <a:lnTo>
                    <a:pt x="108796" y="39927"/>
                  </a:lnTo>
                  <a:lnTo>
                    <a:pt x="113761" y="51943"/>
                  </a:lnTo>
                  <a:lnTo>
                    <a:pt x="142252" y="101295"/>
                  </a:lnTo>
                  <a:lnTo>
                    <a:pt x="147210" y="113299"/>
                  </a:lnTo>
                  <a:lnTo>
                    <a:pt x="148863" y="125971"/>
                  </a:lnTo>
                  <a:lnTo>
                    <a:pt x="147210" y="138642"/>
                  </a:lnTo>
                  <a:lnTo>
                    <a:pt x="142252" y="150647"/>
                  </a:lnTo>
                  <a:lnTo>
                    <a:pt x="140754" y="153225"/>
                  </a:lnTo>
                  <a:lnTo>
                    <a:pt x="227097" y="153225"/>
                  </a:lnTo>
                  <a:lnTo>
                    <a:pt x="222800" y="137137"/>
                  </a:lnTo>
                  <a:lnTo>
                    <a:pt x="209583" y="121502"/>
                  </a:lnTo>
                  <a:lnTo>
                    <a:pt x="189215" y="108593"/>
                  </a:lnTo>
                  <a:lnTo>
                    <a:pt x="163055" y="99148"/>
                  </a:lnTo>
                  <a:lnTo>
                    <a:pt x="162712" y="91351"/>
                  </a:lnTo>
                  <a:lnTo>
                    <a:pt x="160540" y="83604"/>
                  </a:lnTo>
                  <a:lnTo>
                    <a:pt x="118160" y="10223"/>
                  </a:lnTo>
                  <a:lnTo>
                    <a:pt x="116281" y="5168"/>
                  </a:lnTo>
                  <a:lnTo>
                    <a:pt x="115239" y="0"/>
                  </a:lnTo>
                  <a:close/>
                </a:path>
                <a:path w="1235710" h="216535">
                  <a:moveTo>
                    <a:pt x="274510" y="182905"/>
                  </a:moveTo>
                  <a:lnTo>
                    <a:pt x="272161" y="189750"/>
                  </a:lnTo>
                  <a:lnTo>
                    <a:pt x="270878" y="195719"/>
                  </a:lnTo>
                  <a:lnTo>
                    <a:pt x="270459" y="204495"/>
                  </a:lnTo>
                  <a:lnTo>
                    <a:pt x="279885" y="208104"/>
                  </a:lnTo>
                  <a:lnTo>
                    <a:pt x="290274" y="210634"/>
                  </a:lnTo>
                  <a:lnTo>
                    <a:pt x="301705" y="212123"/>
                  </a:lnTo>
                  <a:lnTo>
                    <a:pt x="314261" y="212610"/>
                  </a:lnTo>
                  <a:lnTo>
                    <a:pt x="338163" y="209587"/>
                  </a:lnTo>
                  <a:lnTo>
                    <a:pt x="355333" y="201094"/>
                  </a:lnTo>
                  <a:lnTo>
                    <a:pt x="363130" y="191236"/>
                  </a:lnTo>
                  <a:lnTo>
                    <a:pt x="313613" y="191236"/>
                  </a:lnTo>
                  <a:lnTo>
                    <a:pt x="304232" y="190717"/>
                  </a:lnTo>
                  <a:lnTo>
                    <a:pt x="294147" y="189156"/>
                  </a:lnTo>
                  <a:lnTo>
                    <a:pt x="284020" y="186553"/>
                  </a:lnTo>
                  <a:lnTo>
                    <a:pt x="274510" y="182905"/>
                  </a:lnTo>
                  <a:close/>
                </a:path>
                <a:path w="1235710" h="216535">
                  <a:moveTo>
                    <a:pt x="323240" y="57912"/>
                  </a:moveTo>
                  <a:lnTo>
                    <a:pt x="300588" y="60729"/>
                  </a:lnTo>
                  <a:lnTo>
                    <a:pt x="284508" y="68754"/>
                  </a:lnTo>
                  <a:lnTo>
                    <a:pt x="274920" y="81347"/>
                  </a:lnTo>
                  <a:lnTo>
                    <a:pt x="271741" y="97866"/>
                  </a:lnTo>
                  <a:lnTo>
                    <a:pt x="274192" y="112869"/>
                  </a:lnTo>
                  <a:lnTo>
                    <a:pt x="281090" y="124444"/>
                  </a:lnTo>
                  <a:lnTo>
                    <a:pt x="291753" y="133413"/>
                  </a:lnTo>
                  <a:lnTo>
                    <a:pt x="305498" y="140601"/>
                  </a:lnTo>
                  <a:lnTo>
                    <a:pt x="316395" y="145300"/>
                  </a:lnTo>
                  <a:lnTo>
                    <a:pt x="329278" y="151461"/>
                  </a:lnTo>
                  <a:lnTo>
                    <a:pt x="338032" y="157400"/>
                  </a:lnTo>
                  <a:lnTo>
                    <a:pt x="343019" y="164020"/>
                  </a:lnTo>
                  <a:lnTo>
                    <a:pt x="344601" y="172224"/>
                  </a:lnTo>
                  <a:lnTo>
                    <a:pt x="342554" y="180515"/>
                  </a:lnTo>
                  <a:lnTo>
                    <a:pt x="336561" y="186459"/>
                  </a:lnTo>
                  <a:lnTo>
                    <a:pt x="326840" y="190039"/>
                  </a:lnTo>
                  <a:lnTo>
                    <a:pt x="313613" y="191236"/>
                  </a:lnTo>
                  <a:lnTo>
                    <a:pt x="363130" y="191236"/>
                  </a:lnTo>
                  <a:lnTo>
                    <a:pt x="365692" y="187996"/>
                  </a:lnTo>
                  <a:lnTo>
                    <a:pt x="369163" y="171157"/>
                  </a:lnTo>
                  <a:lnTo>
                    <a:pt x="366971" y="157092"/>
                  </a:lnTo>
                  <a:lnTo>
                    <a:pt x="360113" y="145489"/>
                  </a:lnTo>
                  <a:lnTo>
                    <a:pt x="348166" y="135608"/>
                  </a:lnTo>
                  <a:lnTo>
                    <a:pt x="330708" y="126707"/>
                  </a:lnTo>
                  <a:lnTo>
                    <a:pt x="319176" y="121805"/>
                  </a:lnTo>
                  <a:lnTo>
                    <a:pt x="309225" y="116922"/>
                  </a:lnTo>
                  <a:lnTo>
                    <a:pt x="301920" y="111598"/>
                  </a:lnTo>
                  <a:lnTo>
                    <a:pt x="297420" y="105392"/>
                  </a:lnTo>
                  <a:lnTo>
                    <a:pt x="295884" y="97866"/>
                  </a:lnTo>
                  <a:lnTo>
                    <a:pt x="297510" y="90183"/>
                  </a:lnTo>
                  <a:lnTo>
                    <a:pt x="302480" y="84328"/>
                  </a:lnTo>
                  <a:lnTo>
                    <a:pt x="310934" y="80596"/>
                  </a:lnTo>
                  <a:lnTo>
                    <a:pt x="323011" y="79286"/>
                  </a:lnTo>
                  <a:lnTo>
                    <a:pt x="360197" y="79286"/>
                  </a:lnTo>
                  <a:lnTo>
                    <a:pt x="361695" y="72656"/>
                  </a:lnTo>
                  <a:lnTo>
                    <a:pt x="362331" y="64109"/>
                  </a:lnTo>
                  <a:lnTo>
                    <a:pt x="353036" y="61335"/>
                  </a:lnTo>
                  <a:lnTo>
                    <a:pt x="343423" y="59405"/>
                  </a:lnTo>
                  <a:lnTo>
                    <a:pt x="333491" y="58278"/>
                  </a:lnTo>
                  <a:lnTo>
                    <a:pt x="323240" y="57912"/>
                  </a:lnTo>
                  <a:close/>
                </a:path>
                <a:path w="1235710" h="216535">
                  <a:moveTo>
                    <a:pt x="360197" y="79286"/>
                  </a:moveTo>
                  <a:lnTo>
                    <a:pt x="323011" y="79286"/>
                  </a:lnTo>
                  <a:lnTo>
                    <a:pt x="331012" y="79652"/>
                  </a:lnTo>
                  <a:lnTo>
                    <a:pt x="339894" y="80778"/>
                  </a:lnTo>
                  <a:lnTo>
                    <a:pt x="349098" y="82704"/>
                  </a:lnTo>
                  <a:lnTo>
                    <a:pt x="358063" y="85471"/>
                  </a:lnTo>
                  <a:lnTo>
                    <a:pt x="360197" y="79286"/>
                  </a:lnTo>
                  <a:close/>
                </a:path>
                <a:path w="1235710" h="216535">
                  <a:moveTo>
                    <a:pt x="443534" y="96367"/>
                  </a:moveTo>
                  <a:lnTo>
                    <a:pt x="417546" y="100294"/>
                  </a:lnTo>
                  <a:lnTo>
                    <a:pt x="398906" y="111755"/>
                  </a:lnTo>
                  <a:lnTo>
                    <a:pt x="387677" y="130266"/>
                  </a:lnTo>
                  <a:lnTo>
                    <a:pt x="383920" y="155346"/>
                  </a:lnTo>
                  <a:lnTo>
                    <a:pt x="387300" y="179302"/>
                  </a:lnTo>
                  <a:lnTo>
                    <a:pt x="396851" y="197011"/>
                  </a:lnTo>
                  <a:lnTo>
                    <a:pt x="411690" y="207992"/>
                  </a:lnTo>
                  <a:lnTo>
                    <a:pt x="430936" y="211759"/>
                  </a:lnTo>
                  <a:lnTo>
                    <a:pt x="441108" y="210678"/>
                  </a:lnTo>
                  <a:lnTo>
                    <a:pt x="449360" y="207592"/>
                  </a:lnTo>
                  <a:lnTo>
                    <a:pt x="455932" y="202742"/>
                  </a:lnTo>
                  <a:lnTo>
                    <a:pt x="461060" y="196367"/>
                  </a:lnTo>
                  <a:lnTo>
                    <a:pt x="483920" y="196367"/>
                  </a:lnTo>
                  <a:lnTo>
                    <a:pt x="483920" y="192532"/>
                  </a:lnTo>
                  <a:lnTo>
                    <a:pt x="437553" y="192532"/>
                  </a:lnTo>
                  <a:lnTo>
                    <a:pt x="424076" y="189786"/>
                  </a:lnTo>
                  <a:lnTo>
                    <a:pt x="414847" y="182111"/>
                  </a:lnTo>
                  <a:lnTo>
                    <a:pt x="409544" y="170350"/>
                  </a:lnTo>
                  <a:lnTo>
                    <a:pt x="407847" y="155346"/>
                  </a:lnTo>
                  <a:lnTo>
                    <a:pt x="409998" y="139176"/>
                  </a:lnTo>
                  <a:lnTo>
                    <a:pt x="416556" y="126930"/>
                  </a:lnTo>
                  <a:lnTo>
                    <a:pt x="427682" y="119170"/>
                  </a:lnTo>
                  <a:lnTo>
                    <a:pt x="443534" y="116459"/>
                  </a:lnTo>
                  <a:lnTo>
                    <a:pt x="483920" y="116459"/>
                  </a:lnTo>
                  <a:lnTo>
                    <a:pt x="483920" y="102349"/>
                  </a:lnTo>
                  <a:lnTo>
                    <a:pt x="474544" y="99614"/>
                  </a:lnTo>
                  <a:lnTo>
                    <a:pt x="464846" y="97758"/>
                  </a:lnTo>
                  <a:lnTo>
                    <a:pt x="454590" y="96702"/>
                  </a:lnTo>
                  <a:lnTo>
                    <a:pt x="443534" y="96367"/>
                  </a:lnTo>
                  <a:close/>
                </a:path>
                <a:path w="1235710" h="216535">
                  <a:moveTo>
                    <a:pt x="483920" y="196367"/>
                  </a:moveTo>
                  <a:lnTo>
                    <a:pt x="461060" y="196367"/>
                  </a:lnTo>
                  <a:lnTo>
                    <a:pt x="462343" y="209194"/>
                  </a:lnTo>
                  <a:lnTo>
                    <a:pt x="483920" y="209194"/>
                  </a:lnTo>
                  <a:lnTo>
                    <a:pt x="483920" y="196367"/>
                  </a:lnTo>
                  <a:close/>
                </a:path>
                <a:path w="1235710" h="216535">
                  <a:moveTo>
                    <a:pt x="483920" y="116459"/>
                  </a:moveTo>
                  <a:lnTo>
                    <a:pt x="450164" y="116459"/>
                  </a:lnTo>
                  <a:lnTo>
                    <a:pt x="455498" y="116878"/>
                  </a:lnTo>
                  <a:lnTo>
                    <a:pt x="460413" y="117741"/>
                  </a:lnTo>
                  <a:lnTo>
                    <a:pt x="460413" y="184835"/>
                  </a:lnTo>
                  <a:lnTo>
                    <a:pt x="454215" y="189534"/>
                  </a:lnTo>
                  <a:lnTo>
                    <a:pt x="446735" y="192532"/>
                  </a:lnTo>
                  <a:lnTo>
                    <a:pt x="483920" y="192532"/>
                  </a:lnTo>
                  <a:lnTo>
                    <a:pt x="483920" y="116459"/>
                  </a:lnTo>
                  <a:close/>
                </a:path>
                <a:path w="1235710" h="216535">
                  <a:moveTo>
                    <a:pt x="552297" y="96367"/>
                  </a:moveTo>
                  <a:lnTo>
                    <a:pt x="542950" y="96791"/>
                  </a:lnTo>
                  <a:lnTo>
                    <a:pt x="532296" y="97996"/>
                  </a:lnTo>
                  <a:lnTo>
                    <a:pt x="520959" y="99882"/>
                  </a:lnTo>
                  <a:lnTo>
                    <a:pt x="509562" y="102349"/>
                  </a:lnTo>
                  <a:lnTo>
                    <a:pt x="509562" y="209194"/>
                  </a:lnTo>
                  <a:lnTo>
                    <a:pt x="533069" y="209194"/>
                  </a:lnTo>
                  <a:lnTo>
                    <a:pt x="533069" y="118173"/>
                  </a:lnTo>
                  <a:lnTo>
                    <a:pt x="539483" y="117094"/>
                  </a:lnTo>
                  <a:lnTo>
                    <a:pt x="546100" y="116459"/>
                  </a:lnTo>
                  <a:lnTo>
                    <a:pt x="599216" y="116459"/>
                  </a:lnTo>
                  <a:lnTo>
                    <a:pt x="593007" y="107188"/>
                  </a:lnTo>
                  <a:lnTo>
                    <a:pt x="576999" y="99142"/>
                  </a:lnTo>
                  <a:lnTo>
                    <a:pt x="552297" y="96367"/>
                  </a:lnTo>
                  <a:close/>
                </a:path>
                <a:path w="1235710" h="216535">
                  <a:moveTo>
                    <a:pt x="599216" y="116459"/>
                  </a:moveTo>
                  <a:lnTo>
                    <a:pt x="551662" y="116459"/>
                  </a:lnTo>
                  <a:lnTo>
                    <a:pt x="566114" y="117990"/>
                  </a:lnTo>
                  <a:lnTo>
                    <a:pt x="575002" y="122628"/>
                  </a:lnTo>
                  <a:lnTo>
                    <a:pt x="579483" y="130432"/>
                  </a:lnTo>
                  <a:lnTo>
                    <a:pt x="580720" y="141465"/>
                  </a:lnTo>
                  <a:lnTo>
                    <a:pt x="580720" y="209194"/>
                  </a:lnTo>
                  <a:lnTo>
                    <a:pt x="604227" y="209194"/>
                  </a:lnTo>
                  <a:lnTo>
                    <a:pt x="604227" y="137401"/>
                  </a:lnTo>
                  <a:lnTo>
                    <a:pt x="601643" y="120081"/>
                  </a:lnTo>
                  <a:lnTo>
                    <a:pt x="599216" y="116459"/>
                  </a:lnTo>
                  <a:close/>
                </a:path>
                <a:path w="1235710" h="216535">
                  <a:moveTo>
                    <a:pt x="651230" y="59613"/>
                  </a:moveTo>
                  <a:lnTo>
                    <a:pt x="643966" y="59613"/>
                  </a:lnTo>
                  <a:lnTo>
                    <a:pt x="635000" y="60693"/>
                  </a:lnTo>
                  <a:lnTo>
                    <a:pt x="627735" y="63042"/>
                  </a:lnTo>
                  <a:lnTo>
                    <a:pt x="627735" y="175221"/>
                  </a:lnTo>
                  <a:lnTo>
                    <a:pt x="630362" y="191925"/>
                  </a:lnTo>
                  <a:lnTo>
                    <a:pt x="637857" y="203263"/>
                  </a:lnTo>
                  <a:lnTo>
                    <a:pt x="649638" y="209715"/>
                  </a:lnTo>
                  <a:lnTo>
                    <a:pt x="665124" y="211759"/>
                  </a:lnTo>
                  <a:lnTo>
                    <a:pt x="671753" y="211759"/>
                  </a:lnTo>
                  <a:lnTo>
                    <a:pt x="687457" y="191668"/>
                  </a:lnTo>
                  <a:lnTo>
                    <a:pt x="669404" y="191668"/>
                  </a:lnTo>
                  <a:lnTo>
                    <a:pt x="661785" y="190617"/>
                  </a:lnTo>
                  <a:lnTo>
                    <a:pt x="656069" y="187264"/>
                  </a:lnTo>
                  <a:lnTo>
                    <a:pt x="652477" y="181306"/>
                  </a:lnTo>
                  <a:lnTo>
                    <a:pt x="651230" y="172440"/>
                  </a:lnTo>
                  <a:lnTo>
                    <a:pt x="651230" y="120091"/>
                  </a:lnTo>
                  <a:lnTo>
                    <a:pt x="686282" y="120091"/>
                  </a:lnTo>
                  <a:lnTo>
                    <a:pt x="687349" y="113893"/>
                  </a:lnTo>
                  <a:lnTo>
                    <a:pt x="687984" y="107276"/>
                  </a:lnTo>
                  <a:lnTo>
                    <a:pt x="688416" y="99999"/>
                  </a:lnTo>
                  <a:lnTo>
                    <a:pt x="651230" y="99999"/>
                  </a:lnTo>
                  <a:lnTo>
                    <a:pt x="651230" y="59613"/>
                  </a:lnTo>
                  <a:close/>
                </a:path>
                <a:path w="1235710" h="216535">
                  <a:moveTo>
                    <a:pt x="687781" y="188468"/>
                  </a:moveTo>
                  <a:lnTo>
                    <a:pt x="682650" y="190385"/>
                  </a:lnTo>
                  <a:lnTo>
                    <a:pt x="676236" y="191668"/>
                  </a:lnTo>
                  <a:lnTo>
                    <a:pt x="687457" y="191668"/>
                  </a:lnTo>
                  <a:lnTo>
                    <a:pt x="687781" y="188468"/>
                  </a:lnTo>
                  <a:close/>
                </a:path>
                <a:path w="1235710" h="216535">
                  <a:moveTo>
                    <a:pt x="755091" y="96367"/>
                  </a:moveTo>
                  <a:lnTo>
                    <a:pt x="729097" y="100294"/>
                  </a:lnTo>
                  <a:lnTo>
                    <a:pt x="710458" y="111755"/>
                  </a:lnTo>
                  <a:lnTo>
                    <a:pt x="699232" y="130266"/>
                  </a:lnTo>
                  <a:lnTo>
                    <a:pt x="695477" y="155346"/>
                  </a:lnTo>
                  <a:lnTo>
                    <a:pt x="698855" y="179302"/>
                  </a:lnTo>
                  <a:lnTo>
                    <a:pt x="708401" y="197011"/>
                  </a:lnTo>
                  <a:lnTo>
                    <a:pt x="723236" y="207992"/>
                  </a:lnTo>
                  <a:lnTo>
                    <a:pt x="742480" y="211759"/>
                  </a:lnTo>
                  <a:lnTo>
                    <a:pt x="752657" y="210678"/>
                  </a:lnTo>
                  <a:lnTo>
                    <a:pt x="760909" y="207592"/>
                  </a:lnTo>
                  <a:lnTo>
                    <a:pt x="767477" y="202742"/>
                  </a:lnTo>
                  <a:lnTo>
                    <a:pt x="772604" y="196367"/>
                  </a:lnTo>
                  <a:lnTo>
                    <a:pt x="795477" y="196367"/>
                  </a:lnTo>
                  <a:lnTo>
                    <a:pt x="795477" y="192532"/>
                  </a:lnTo>
                  <a:lnTo>
                    <a:pt x="749109" y="192532"/>
                  </a:lnTo>
                  <a:lnTo>
                    <a:pt x="735633" y="189786"/>
                  </a:lnTo>
                  <a:lnTo>
                    <a:pt x="726403" y="182111"/>
                  </a:lnTo>
                  <a:lnTo>
                    <a:pt x="721100" y="170350"/>
                  </a:lnTo>
                  <a:lnTo>
                    <a:pt x="719404" y="155346"/>
                  </a:lnTo>
                  <a:lnTo>
                    <a:pt x="721554" y="139176"/>
                  </a:lnTo>
                  <a:lnTo>
                    <a:pt x="728113" y="126930"/>
                  </a:lnTo>
                  <a:lnTo>
                    <a:pt x="739238" y="119170"/>
                  </a:lnTo>
                  <a:lnTo>
                    <a:pt x="755091" y="116459"/>
                  </a:lnTo>
                  <a:lnTo>
                    <a:pt x="795477" y="116459"/>
                  </a:lnTo>
                  <a:lnTo>
                    <a:pt x="795477" y="102349"/>
                  </a:lnTo>
                  <a:lnTo>
                    <a:pt x="786100" y="99614"/>
                  </a:lnTo>
                  <a:lnTo>
                    <a:pt x="776403" y="97758"/>
                  </a:lnTo>
                  <a:lnTo>
                    <a:pt x="766146" y="96702"/>
                  </a:lnTo>
                  <a:lnTo>
                    <a:pt x="755091" y="96367"/>
                  </a:lnTo>
                  <a:close/>
                </a:path>
                <a:path w="1235710" h="216535">
                  <a:moveTo>
                    <a:pt x="795477" y="196367"/>
                  </a:moveTo>
                  <a:lnTo>
                    <a:pt x="772604" y="196367"/>
                  </a:lnTo>
                  <a:lnTo>
                    <a:pt x="773887" y="209194"/>
                  </a:lnTo>
                  <a:lnTo>
                    <a:pt x="795477" y="209194"/>
                  </a:lnTo>
                  <a:lnTo>
                    <a:pt x="795477" y="196367"/>
                  </a:lnTo>
                  <a:close/>
                </a:path>
                <a:path w="1235710" h="216535">
                  <a:moveTo>
                    <a:pt x="795477" y="116459"/>
                  </a:moveTo>
                  <a:lnTo>
                    <a:pt x="761707" y="116459"/>
                  </a:lnTo>
                  <a:lnTo>
                    <a:pt x="767054" y="116878"/>
                  </a:lnTo>
                  <a:lnTo>
                    <a:pt x="771969" y="117741"/>
                  </a:lnTo>
                  <a:lnTo>
                    <a:pt x="771969" y="184835"/>
                  </a:lnTo>
                  <a:lnTo>
                    <a:pt x="765771" y="189534"/>
                  </a:lnTo>
                  <a:lnTo>
                    <a:pt x="758291" y="192532"/>
                  </a:lnTo>
                  <a:lnTo>
                    <a:pt x="795477" y="192532"/>
                  </a:lnTo>
                  <a:lnTo>
                    <a:pt x="795477" y="116459"/>
                  </a:lnTo>
                  <a:close/>
                </a:path>
                <a:path w="1235710" h="216535">
                  <a:moveTo>
                    <a:pt x="863854" y="96367"/>
                  </a:moveTo>
                  <a:lnTo>
                    <a:pt x="854501" y="96791"/>
                  </a:lnTo>
                  <a:lnTo>
                    <a:pt x="843848" y="97996"/>
                  </a:lnTo>
                  <a:lnTo>
                    <a:pt x="832514" y="99882"/>
                  </a:lnTo>
                  <a:lnTo>
                    <a:pt x="821118" y="102349"/>
                  </a:lnTo>
                  <a:lnTo>
                    <a:pt x="821118" y="209194"/>
                  </a:lnTo>
                  <a:lnTo>
                    <a:pt x="844626" y="209194"/>
                  </a:lnTo>
                  <a:lnTo>
                    <a:pt x="844626" y="118173"/>
                  </a:lnTo>
                  <a:lnTo>
                    <a:pt x="851026" y="117094"/>
                  </a:lnTo>
                  <a:lnTo>
                    <a:pt x="857656" y="116459"/>
                  </a:lnTo>
                  <a:lnTo>
                    <a:pt x="910763" y="116459"/>
                  </a:lnTo>
                  <a:lnTo>
                    <a:pt x="904557" y="107188"/>
                  </a:lnTo>
                  <a:lnTo>
                    <a:pt x="888553" y="99142"/>
                  </a:lnTo>
                  <a:lnTo>
                    <a:pt x="863854" y="96367"/>
                  </a:lnTo>
                  <a:close/>
                </a:path>
                <a:path w="1235710" h="216535">
                  <a:moveTo>
                    <a:pt x="910763" y="116459"/>
                  </a:moveTo>
                  <a:lnTo>
                    <a:pt x="863206" y="116459"/>
                  </a:lnTo>
                  <a:lnTo>
                    <a:pt x="877663" y="117990"/>
                  </a:lnTo>
                  <a:lnTo>
                    <a:pt x="886550" y="122628"/>
                  </a:lnTo>
                  <a:lnTo>
                    <a:pt x="891029" y="130432"/>
                  </a:lnTo>
                  <a:lnTo>
                    <a:pt x="892263" y="141465"/>
                  </a:lnTo>
                  <a:lnTo>
                    <a:pt x="892263" y="209194"/>
                  </a:lnTo>
                  <a:lnTo>
                    <a:pt x="915771" y="209194"/>
                  </a:lnTo>
                  <a:lnTo>
                    <a:pt x="915771" y="137401"/>
                  </a:lnTo>
                  <a:lnTo>
                    <a:pt x="913188" y="120081"/>
                  </a:lnTo>
                  <a:lnTo>
                    <a:pt x="910763" y="116459"/>
                  </a:lnTo>
                  <a:close/>
                </a:path>
                <a:path w="1235710" h="216535">
                  <a:moveTo>
                    <a:pt x="1000391" y="96367"/>
                  </a:moveTo>
                  <a:lnTo>
                    <a:pt x="994194" y="96367"/>
                  </a:lnTo>
                  <a:lnTo>
                    <a:pt x="968205" y="100294"/>
                  </a:lnTo>
                  <a:lnTo>
                    <a:pt x="949566" y="111755"/>
                  </a:lnTo>
                  <a:lnTo>
                    <a:pt x="938337" y="130266"/>
                  </a:lnTo>
                  <a:lnTo>
                    <a:pt x="934580" y="155346"/>
                  </a:lnTo>
                  <a:lnTo>
                    <a:pt x="937959" y="179302"/>
                  </a:lnTo>
                  <a:lnTo>
                    <a:pt x="947510" y="197011"/>
                  </a:lnTo>
                  <a:lnTo>
                    <a:pt x="962349" y="207992"/>
                  </a:lnTo>
                  <a:lnTo>
                    <a:pt x="981595" y="211759"/>
                  </a:lnTo>
                  <a:lnTo>
                    <a:pt x="992015" y="210634"/>
                  </a:lnTo>
                  <a:lnTo>
                    <a:pt x="1000393" y="207405"/>
                  </a:lnTo>
                  <a:lnTo>
                    <a:pt x="1007011" y="202292"/>
                  </a:lnTo>
                  <a:lnTo>
                    <a:pt x="1012151" y="195516"/>
                  </a:lnTo>
                  <a:lnTo>
                    <a:pt x="1035011" y="195516"/>
                  </a:lnTo>
                  <a:lnTo>
                    <a:pt x="1035011" y="192532"/>
                  </a:lnTo>
                  <a:lnTo>
                    <a:pt x="988212" y="192532"/>
                  </a:lnTo>
                  <a:lnTo>
                    <a:pt x="974737" y="189786"/>
                  </a:lnTo>
                  <a:lnTo>
                    <a:pt x="965512" y="182111"/>
                  </a:lnTo>
                  <a:lnTo>
                    <a:pt x="960214" y="170350"/>
                  </a:lnTo>
                  <a:lnTo>
                    <a:pt x="958519" y="155346"/>
                  </a:lnTo>
                  <a:lnTo>
                    <a:pt x="960619" y="138993"/>
                  </a:lnTo>
                  <a:lnTo>
                    <a:pt x="966985" y="126768"/>
                  </a:lnTo>
                  <a:lnTo>
                    <a:pt x="977716" y="119109"/>
                  </a:lnTo>
                  <a:lnTo>
                    <a:pt x="992911" y="116459"/>
                  </a:lnTo>
                  <a:lnTo>
                    <a:pt x="1035011" y="116459"/>
                  </a:lnTo>
                  <a:lnTo>
                    <a:pt x="1035011" y="98082"/>
                  </a:lnTo>
                  <a:lnTo>
                    <a:pt x="1011720" y="98082"/>
                  </a:lnTo>
                  <a:lnTo>
                    <a:pt x="1006157" y="97015"/>
                  </a:lnTo>
                  <a:lnTo>
                    <a:pt x="1000391" y="96367"/>
                  </a:lnTo>
                  <a:close/>
                </a:path>
                <a:path w="1235710" h="216535">
                  <a:moveTo>
                    <a:pt x="1035011" y="195516"/>
                  </a:moveTo>
                  <a:lnTo>
                    <a:pt x="1012151" y="195516"/>
                  </a:lnTo>
                  <a:lnTo>
                    <a:pt x="1013421" y="209194"/>
                  </a:lnTo>
                  <a:lnTo>
                    <a:pt x="1035011" y="209194"/>
                  </a:lnTo>
                  <a:lnTo>
                    <a:pt x="1035011" y="195516"/>
                  </a:lnTo>
                  <a:close/>
                </a:path>
                <a:path w="1235710" h="216535">
                  <a:moveTo>
                    <a:pt x="1035011" y="116459"/>
                  </a:moveTo>
                  <a:lnTo>
                    <a:pt x="999109" y="116459"/>
                  </a:lnTo>
                  <a:lnTo>
                    <a:pt x="1005522" y="117309"/>
                  </a:lnTo>
                  <a:lnTo>
                    <a:pt x="1011720" y="118592"/>
                  </a:lnTo>
                  <a:lnTo>
                    <a:pt x="1011720" y="184404"/>
                  </a:lnTo>
                  <a:lnTo>
                    <a:pt x="1005306" y="189318"/>
                  </a:lnTo>
                  <a:lnTo>
                    <a:pt x="997623" y="192532"/>
                  </a:lnTo>
                  <a:lnTo>
                    <a:pt x="1035011" y="192532"/>
                  </a:lnTo>
                  <a:lnTo>
                    <a:pt x="1035011" y="116459"/>
                  </a:lnTo>
                  <a:close/>
                </a:path>
                <a:path w="1235710" h="216535">
                  <a:moveTo>
                    <a:pt x="1035011" y="59613"/>
                  </a:moveTo>
                  <a:lnTo>
                    <a:pt x="1027315" y="59613"/>
                  </a:lnTo>
                  <a:lnTo>
                    <a:pt x="1018984" y="60261"/>
                  </a:lnTo>
                  <a:lnTo>
                    <a:pt x="1011720" y="62826"/>
                  </a:lnTo>
                  <a:lnTo>
                    <a:pt x="1011720" y="98082"/>
                  </a:lnTo>
                  <a:lnTo>
                    <a:pt x="1035011" y="98082"/>
                  </a:lnTo>
                  <a:lnTo>
                    <a:pt x="1035011" y="59613"/>
                  </a:lnTo>
                  <a:close/>
                </a:path>
                <a:path w="1235710" h="216535">
                  <a:moveTo>
                    <a:pt x="1106385" y="96367"/>
                  </a:moveTo>
                  <a:lnTo>
                    <a:pt x="1082461" y="100805"/>
                  </a:lnTo>
                  <a:lnTo>
                    <a:pt x="1066293" y="112956"/>
                  </a:lnTo>
                  <a:lnTo>
                    <a:pt x="1057138" y="131075"/>
                  </a:lnTo>
                  <a:lnTo>
                    <a:pt x="1054252" y="153416"/>
                  </a:lnTo>
                  <a:lnTo>
                    <a:pt x="1057837" y="177946"/>
                  </a:lnTo>
                  <a:lnTo>
                    <a:pt x="1068673" y="196289"/>
                  </a:lnTo>
                  <a:lnTo>
                    <a:pt x="1086881" y="207781"/>
                  </a:lnTo>
                  <a:lnTo>
                    <a:pt x="1112583" y="211759"/>
                  </a:lnTo>
                  <a:lnTo>
                    <a:pt x="1121803" y="211381"/>
                  </a:lnTo>
                  <a:lnTo>
                    <a:pt x="1149669" y="191668"/>
                  </a:lnTo>
                  <a:lnTo>
                    <a:pt x="1113218" y="191668"/>
                  </a:lnTo>
                  <a:lnTo>
                    <a:pt x="1099328" y="189936"/>
                  </a:lnTo>
                  <a:lnTo>
                    <a:pt x="1088964" y="184699"/>
                  </a:lnTo>
                  <a:lnTo>
                    <a:pt x="1081968" y="175895"/>
                  </a:lnTo>
                  <a:lnTo>
                    <a:pt x="1078179" y="163461"/>
                  </a:lnTo>
                  <a:lnTo>
                    <a:pt x="1153172" y="163461"/>
                  </a:lnTo>
                  <a:lnTo>
                    <a:pt x="1154036" y="157264"/>
                  </a:lnTo>
                  <a:lnTo>
                    <a:pt x="1154338" y="153416"/>
                  </a:lnTo>
                  <a:lnTo>
                    <a:pt x="1154455" y="145300"/>
                  </a:lnTo>
                  <a:lnTo>
                    <a:pt x="1154236" y="143814"/>
                  </a:lnTo>
                  <a:lnTo>
                    <a:pt x="1077747" y="143814"/>
                  </a:lnTo>
                  <a:lnTo>
                    <a:pt x="1080492" y="131805"/>
                  </a:lnTo>
                  <a:lnTo>
                    <a:pt x="1085900" y="123105"/>
                  </a:lnTo>
                  <a:lnTo>
                    <a:pt x="1094070" y="117813"/>
                  </a:lnTo>
                  <a:lnTo>
                    <a:pt x="1105103" y="116027"/>
                  </a:lnTo>
                  <a:lnTo>
                    <a:pt x="1145943" y="116027"/>
                  </a:lnTo>
                  <a:lnTo>
                    <a:pt x="1142998" y="110737"/>
                  </a:lnTo>
                  <a:lnTo>
                    <a:pt x="1128046" y="100227"/>
                  </a:lnTo>
                  <a:lnTo>
                    <a:pt x="1106385" y="96367"/>
                  </a:lnTo>
                  <a:close/>
                </a:path>
                <a:path w="1235710" h="216535">
                  <a:moveTo>
                    <a:pt x="1150823" y="183553"/>
                  </a:moveTo>
                  <a:lnTo>
                    <a:pt x="1141793" y="187071"/>
                  </a:lnTo>
                  <a:lnTo>
                    <a:pt x="1132420" y="189611"/>
                  </a:lnTo>
                  <a:lnTo>
                    <a:pt x="1122848" y="191150"/>
                  </a:lnTo>
                  <a:lnTo>
                    <a:pt x="1113218" y="191668"/>
                  </a:lnTo>
                  <a:lnTo>
                    <a:pt x="1149669" y="191668"/>
                  </a:lnTo>
                  <a:lnTo>
                    <a:pt x="1149991" y="189611"/>
                  </a:lnTo>
                  <a:lnTo>
                    <a:pt x="1150823" y="183553"/>
                  </a:lnTo>
                  <a:close/>
                </a:path>
                <a:path w="1235710" h="216535">
                  <a:moveTo>
                    <a:pt x="1145943" y="116027"/>
                  </a:moveTo>
                  <a:lnTo>
                    <a:pt x="1105103" y="116027"/>
                  </a:lnTo>
                  <a:lnTo>
                    <a:pt x="1115962" y="117904"/>
                  </a:lnTo>
                  <a:lnTo>
                    <a:pt x="1124015" y="123348"/>
                  </a:lnTo>
                  <a:lnTo>
                    <a:pt x="1129022" y="132079"/>
                  </a:lnTo>
                  <a:lnTo>
                    <a:pt x="1130744" y="143814"/>
                  </a:lnTo>
                  <a:lnTo>
                    <a:pt x="1154236" y="143814"/>
                  </a:lnTo>
                  <a:lnTo>
                    <a:pt x="1151661" y="126296"/>
                  </a:lnTo>
                  <a:lnTo>
                    <a:pt x="1145943" y="116027"/>
                  </a:lnTo>
                  <a:close/>
                </a:path>
                <a:path w="1235710" h="216535">
                  <a:moveTo>
                    <a:pt x="1222197" y="96367"/>
                  </a:moveTo>
                  <a:lnTo>
                    <a:pt x="1214932" y="96367"/>
                  </a:lnTo>
                  <a:lnTo>
                    <a:pt x="1204480" y="96821"/>
                  </a:lnTo>
                  <a:lnTo>
                    <a:pt x="1193647" y="98077"/>
                  </a:lnTo>
                  <a:lnTo>
                    <a:pt x="1183414" y="99973"/>
                  </a:lnTo>
                  <a:lnTo>
                    <a:pt x="1174762" y="102349"/>
                  </a:lnTo>
                  <a:lnTo>
                    <a:pt x="1174762" y="209194"/>
                  </a:lnTo>
                  <a:lnTo>
                    <a:pt x="1198270" y="209194"/>
                  </a:lnTo>
                  <a:lnTo>
                    <a:pt x="1198270" y="117741"/>
                  </a:lnTo>
                  <a:lnTo>
                    <a:pt x="1204036" y="116878"/>
                  </a:lnTo>
                  <a:lnTo>
                    <a:pt x="1209802" y="116459"/>
                  </a:lnTo>
                  <a:lnTo>
                    <a:pt x="1233553" y="116459"/>
                  </a:lnTo>
                  <a:lnTo>
                    <a:pt x="1234592" y="112826"/>
                  </a:lnTo>
                  <a:lnTo>
                    <a:pt x="1235443" y="104279"/>
                  </a:lnTo>
                  <a:lnTo>
                    <a:pt x="1235443" y="97231"/>
                  </a:lnTo>
                  <a:lnTo>
                    <a:pt x="1230312" y="96583"/>
                  </a:lnTo>
                  <a:lnTo>
                    <a:pt x="1222197" y="96367"/>
                  </a:lnTo>
                  <a:close/>
                </a:path>
                <a:path w="1235710" h="216535">
                  <a:moveTo>
                    <a:pt x="1233553" y="116459"/>
                  </a:moveTo>
                  <a:lnTo>
                    <a:pt x="1222197" y="116459"/>
                  </a:lnTo>
                  <a:lnTo>
                    <a:pt x="1227747" y="116662"/>
                  </a:lnTo>
                  <a:lnTo>
                    <a:pt x="1233309" y="117309"/>
                  </a:lnTo>
                  <a:lnTo>
                    <a:pt x="1233553" y="116459"/>
                  </a:lnTo>
                  <a:close/>
                </a:path>
              </a:pathLst>
            </a:custGeom>
            <a:solidFill>
              <a:srgbClr val="E30613"/>
            </a:solidFill>
          </p:spPr>
          <p:txBody>
            <a:bodyPr wrap="square" lIns="0" tIns="0" rIns="0" bIns="0" rtlCol="0"/>
            <a:lstStyle/>
            <a:p>
              <a:endParaRPr dirty="0"/>
            </a:p>
          </p:txBody>
        </p:sp>
        <p:sp>
          <p:nvSpPr>
            <p:cNvPr id="10" name="object 5">
              <a:extLst>
                <a:ext uri="{FF2B5EF4-FFF2-40B4-BE49-F238E27FC236}">
                  <a16:creationId xmlns:a16="http://schemas.microsoft.com/office/drawing/2014/main" id="{A618FEC0-4516-44CE-8B6F-1F1AE5620B03}"/>
                </a:ext>
              </a:extLst>
            </p:cNvPr>
            <p:cNvSpPr/>
            <p:nvPr/>
          </p:nvSpPr>
          <p:spPr>
            <a:xfrm>
              <a:off x="1937592" y="6020106"/>
              <a:ext cx="398409" cy="153911"/>
            </a:xfrm>
            <a:prstGeom prst="rect">
              <a:avLst/>
            </a:prstGeom>
            <a:blipFill>
              <a:blip r:embed="rId2" cstate="print"/>
              <a:stretch>
                <a:fillRect/>
              </a:stretch>
            </a:blipFill>
          </p:spPr>
          <p:txBody>
            <a:bodyPr wrap="square" lIns="0" tIns="0" rIns="0" bIns="0" rtlCol="0"/>
            <a:lstStyle/>
            <a:p>
              <a:endParaRPr dirty="0"/>
            </a:p>
          </p:txBody>
        </p:sp>
      </p:grpSp>
    </p:spTree>
    <p:extLst>
      <p:ext uri="{BB962C8B-B14F-4D97-AF65-F5344CB8AC3E}">
        <p14:creationId xmlns:p14="http://schemas.microsoft.com/office/powerpoint/2010/main" val="24333484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theme" Target="../theme/theme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508141E-100E-4635-9FC3-353399DFCC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dirty="0"/>
              <a:t>Haga clic para modificar el estilo de título del patrón</a:t>
            </a:r>
          </a:p>
        </p:txBody>
      </p:sp>
      <p:sp>
        <p:nvSpPr>
          <p:cNvPr id="3" name="Marcador de texto 2">
            <a:extLst>
              <a:ext uri="{FF2B5EF4-FFF2-40B4-BE49-F238E27FC236}">
                <a16:creationId xmlns:a16="http://schemas.microsoft.com/office/drawing/2014/main" id="{70BD3726-4CCC-4808-AF74-D4FC34B77C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4" name="Marcador de fecha 3">
            <a:extLst>
              <a:ext uri="{FF2B5EF4-FFF2-40B4-BE49-F238E27FC236}">
                <a16:creationId xmlns:a16="http://schemas.microsoft.com/office/drawing/2014/main" id="{289DA10A-F167-488F-8E2B-A0FE565022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s-ES"/>
          </a:p>
        </p:txBody>
      </p:sp>
      <p:sp>
        <p:nvSpPr>
          <p:cNvPr id="5" name="Marcador de pie de página 4">
            <a:extLst>
              <a:ext uri="{FF2B5EF4-FFF2-40B4-BE49-F238E27FC236}">
                <a16:creationId xmlns:a16="http://schemas.microsoft.com/office/drawing/2014/main" id="{0C937220-A8C8-4E71-8BA2-4260C5636D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a:extLst>
              <a:ext uri="{FF2B5EF4-FFF2-40B4-BE49-F238E27FC236}">
                <a16:creationId xmlns:a16="http://schemas.microsoft.com/office/drawing/2014/main" id="{2D5E98D6-3F4E-4F5E-9BFB-DDFD9AC1E7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0D97B6-E32F-4D7D-B839-7C3B51F2640F}" type="slidenum">
              <a:rPr lang="es-ES" smtClean="0"/>
              <a:t>‹Nº›</a:t>
            </a:fld>
            <a:endParaRPr lang="es-ES"/>
          </a:p>
        </p:txBody>
      </p:sp>
    </p:spTree>
    <p:extLst>
      <p:ext uri="{BB962C8B-B14F-4D97-AF65-F5344CB8AC3E}">
        <p14:creationId xmlns:p14="http://schemas.microsoft.com/office/powerpoint/2010/main" val="179962918"/>
      </p:ext>
    </p:extLst>
  </p:cSld>
  <p:clrMap bg1="lt1" tx1="dk1" bg2="lt2" tx2="dk2" accent1="accent1" accent2="accent2" accent3="accent3" accent4="accent4" accent5="accent5" accent6="accent6" hlink="hlink" folHlink="folHlink"/>
  <p:sldLayoutIdLst>
    <p:sldLayoutId id="2147483676" r:id="rId1"/>
    <p:sldLayoutId id="2147483678" r:id="rId2"/>
    <p:sldLayoutId id="2147483689" r:id="rId3"/>
    <p:sldLayoutId id="2147483686" r:id="rId4"/>
    <p:sldLayoutId id="2147483690" r:id="rId5"/>
    <p:sldLayoutId id="2147483698"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508141E-100E-4635-9FC3-353399DFCC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Click to modify the title style of the master</a:t>
            </a:r>
          </a:p>
        </p:txBody>
      </p:sp>
      <p:sp>
        <p:nvSpPr>
          <p:cNvPr id="3" name="Marcador de texto 2">
            <a:extLst>
              <a:ext uri="{FF2B5EF4-FFF2-40B4-BE49-F238E27FC236}">
                <a16:creationId xmlns:a16="http://schemas.microsoft.com/office/drawing/2014/main" id="{70BD3726-4CCC-4808-AF74-D4FC34B77C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dirty="0"/>
              <a:t>Editing the text styles of the master</a:t>
            </a:r>
          </a:p>
          <a:p>
            <a:pPr lvl="1"/>
            <a:r>
              <a:rPr lang="es-ES" dirty="0"/>
              <a:t>Second level</a:t>
            </a:r>
          </a:p>
          <a:p>
            <a:pPr lvl="2"/>
            <a:r>
              <a:rPr lang="es-ES" dirty="0"/>
              <a:t>Third level</a:t>
            </a:r>
          </a:p>
          <a:p>
            <a:pPr lvl="3"/>
            <a:r>
              <a:rPr lang="es-ES" dirty="0"/>
              <a:t>Fourth level</a:t>
            </a:r>
          </a:p>
          <a:p>
            <a:pPr lvl="4"/>
            <a:r>
              <a:rPr lang="es-ES" dirty="0"/>
              <a:t>Fifth level</a:t>
            </a:r>
          </a:p>
        </p:txBody>
      </p:sp>
      <p:sp>
        <p:nvSpPr>
          <p:cNvPr id="4" name="Marcador de fecha 3">
            <a:extLst>
              <a:ext uri="{FF2B5EF4-FFF2-40B4-BE49-F238E27FC236}">
                <a16:creationId xmlns:a16="http://schemas.microsoft.com/office/drawing/2014/main" id="{289DA10A-F167-488F-8E2B-A0FE565022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
        <p:nvSpPr>
          <p:cNvPr id="5" name="Marcador de pie de página 4">
            <a:extLst>
              <a:ext uri="{FF2B5EF4-FFF2-40B4-BE49-F238E27FC236}">
                <a16:creationId xmlns:a16="http://schemas.microsoft.com/office/drawing/2014/main" id="{0C937220-A8C8-4E71-8BA2-4260C5636D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E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
        <p:nvSpPr>
          <p:cNvPr id="6" name="Marcador de número de diapositiva 5">
            <a:extLst>
              <a:ext uri="{FF2B5EF4-FFF2-40B4-BE49-F238E27FC236}">
                <a16:creationId xmlns:a16="http://schemas.microsoft.com/office/drawing/2014/main" id="{2D5E98D6-3F4E-4F5E-9BFB-DDFD9AC1E7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BC0D97B6-E32F-4D7D-B839-7C3B51F2640F}" type="slidenum">
              <a:rPr kumimoji="0" lang="es-ES" sz="1200" b="0" i="0" u="none" strike="noStrike" kern="1200" cap="none" spc="0" normalizeH="0" baseline="0" noProof="0" smtClean="0">
                <a:ln>
                  <a:noFill/>
                </a:ln>
                <a:solidFill>
                  <a:prstClr val="black">
                    <a:tint val="75000"/>
                  </a:prstClr>
                </a:solidFill>
                <a:effectLst/>
                <a:uLnTx/>
                <a:uFillTx/>
                <a:latin typeface="Arial"/>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‹Nº›</a:t>
            </a:fld>
            <a:endParaRPr kumimoji="0" lang="es-ES" sz="1200" b="0" i="0" u="none" strike="noStrike" kern="1200" cap="none" spc="0" normalizeH="0" baseline="0" noProof="0" dirty="0">
              <a:ln>
                <a:noFill/>
              </a:ln>
              <a:solidFill>
                <a:prstClr val="black">
                  <a:tint val="75000"/>
                </a:prstClr>
              </a:solidFill>
              <a:effectLst/>
              <a:uLnTx/>
              <a:uFillTx/>
              <a:latin typeface="Arial"/>
              <a:ea typeface="+mn-ea"/>
              <a:cs typeface="+mn-cs"/>
            </a:endParaRPr>
          </a:p>
        </p:txBody>
      </p:sp>
    </p:spTree>
    <p:extLst>
      <p:ext uri="{BB962C8B-B14F-4D97-AF65-F5344CB8AC3E}">
        <p14:creationId xmlns:p14="http://schemas.microsoft.com/office/powerpoint/2010/main" val="3071354259"/>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Lst>
  <p:hf hdr="0" ftr="0" dt="0"/>
  <p:txStyles>
    <p:titleStyle>
      <a:lvl1pPr algn="l" defTabSz="914400" rtl="0" eaLnBrk="1" latinLnBrk="0" hangingPunct="1">
        <a:lnSpc>
          <a:spcPct val="90000"/>
        </a:lnSpc>
        <a:spcBef>
          <a:spcPct val="0"/>
        </a:spcBef>
        <a:buNone/>
        <a:defRPr sz="2800" kern="1200">
          <a:solidFill>
            <a:srgbClr val="FF0000"/>
          </a:solidFill>
          <a:latin typeface="Santander Headline" panose="020B0504020201020104" pitchFamily="34" charset="77"/>
          <a:ea typeface="+mj-ea"/>
          <a:cs typeface="+mj-cs"/>
        </a:defRPr>
      </a:lvl1pPr>
    </p:titleStyle>
    <p:bodyStyle>
      <a:lvl1pPr marL="228600" indent="0" algn="just" defTabSz="914400" rtl="0" eaLnBrk="1" latinLnBrk="0" hangingPunct="1">
        <a:lnSpc>
          <a:spcPct val="100000"/>
        </a:lnSpc>
        <a:spcBef>
          <a:spcPts val="700"/>
        </a:spcBef>
        <a:spcAft>
          <a:spcPts val="700"/>
        </a:spcAft>
        <a:buClr>
          <a:srgbClr val="EC0D00"/>
        </a:buClr>
        <a:buFont typeface="Arial" panose="020B0604020202020204" pitchFamily="34" charset="0"/>
        <a:buChar char="•"/>
        <a:defRPr sz="1800" kern="1200">
          <a:solidFill>
            <a:schemeClr val="tx1"/>
          </a:solidFill>
          <a:latin typeface="Santander Text" panose="020B0504020201020104" pitchFamily="34" charset="77"/>
          <a:ea typeface="+mn-ea"/>
          <a:cs typeface="+mn-cs"/>
        </a:defRPr>
      </a:lvl1pPr>
      <a:lvl2pPr marL="685800" indent="0" algn="just" defTabSz="914400" rtl="0" eaLnBrk="1" latinLnBrk="0" hangingPunct="1">
        <a:lnSpc>
          <a:spcPct val="100000"/>
        </a:lnSpc>
        <a:spcBef>
          <a:spcPts val="700"/>
        </a:spcBef>
        <a:spcAft>
          <a:spcPts val="700"/>
        </a:spcAft>
        <a:buClr>
          <a:srgbClr val="EC0D00"/>
        </a:buClr>
        <a:buFont typeface="Arial" panose="020B0604020202020204" pitchFamily="34" charset="0"/>
        <a:buChar char="•"/>
        <a:defRPr sz="1800" kern="1200">
          <a:solidFill>
            <a:schemeClr val="tx1"/>
          </a:solidFill>
          <a:latin typeface="Santander Text" panose="020B0504020201020104" pitchFamily="34" charset="77"/>
          <a:ea typeface="+mn-ea"/>
          <a:cs typeface="+mn-cs"/>
        </a:defRPr>
      </a:lvl2pPr>
      <a:lvl3pPr marL="1143000" indent="0" algn="just" defTabSz="914400" rtl="0" eaLnBrk="1" latinLnBrk="0" hangingPunct="1">
        <a:lnSpc>
          <a:spcPct val="100000"/>
        </a:lnSpc>
        <a:spcBef>
          <a:spcPts val="700"/>
        </a:spcBef>
        <a:spcAft>
          <a:spcPts val="700"/>
        </a:spcAft>
        <a:buClr>
          <a:srgbClr val="EC0D00"/>
        </a:buClr>
        <a:buFont typeface="Arial" panose="020B0604020202020204" pitchFamily="34" charset="0"/>
        <a:buChar char="•"/>
        <a:defRPr sz="1800" kern="1200">
          <a:solidFill>
            <a:schemeClr val="tx1"/>
          </a:solidFill>
          <a:latin typeface="Santander Text" panose="020B0504020201020104" pitchFamily="34" charset="77"/>
          <a:ea typeface="+mn-ea"/>
          <a:cs typeface="+mn-cs"/>
        </a:defRPr>
      </a:lvl3pPr>
      <a:lvl4pPr marL="1600200" indent="0" algn="just" defTabSz="914400" rtl="0" eaLnBrk="1" latinLnBrk="0" hangingPunct="1">
        <a:lnSpc>
          <a:spcPct val="100000"/>
        </a:lnSpc>
        <a:spcBef>
          <a:spcPts val="700"/>
        </a:spcBef>
        <a:spcAft>
          <a:spcPts val="700"/>
        </a:spcAft>
        <a:buClr>
          <a:srgbClr val="EC0D00"/>
        </a:buClr>
        <a:buFont typeface="Arial" panose="020B0604020202020204" pitchFamily="34" charset="0"/>
        <a:buChar char="•"/>
        <a:defRPr sz="1800" kern="1200">
          <a:solidFill>
            <a:schemeClr val="tx1"/>
          </a:solidFill>
          <a:latin typeface="Santander Text" panose="020B0504020201020104" pitchFamily="34" charset="77"/>
          <a:ea typeface="+mn-ea"/>
          <a:cs typeface="+mn-cs"/>
        </a:defRPr>
      </a:lvl4pPr>
      <a:lvl5pPr marL="2057400" indent="0" algn="just" defTabSz="914400" rtl="0" eaLnBrk="1" latinLnBrk="0" hangingPunct="1">
        <a:lnSpc>
          <a:spcPct val="100000"/>
        </a:lnSpc>
        <a:spcBef>
          <a:spcPts val="700"/>
        </a:spcBef>
        <a:spcAft>
          <a:spcPts val="700"/>
        </a:spcAft>
        <a:buClr>
          <a:srgbClr val="EC0D00"/>
        </a:buClr>
        <a:buFont typeface="Arial" panose="020B0604020202020204" pitchFamily="34" charset="0"/>
        <a:buChar char="•"/>
        <a:defRPr sz="1800" kern="1200">
          <a:solidFill>
            <a:schemeClr val="tx1"/>
          </a:solidFill>
          <a:latin typeface="Santander Text" panose="020B0504020201020104" pitchFamily="34"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3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 Target="slide3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 Target="slide3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PowerPoint_Presentation.pptx"/><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723614" y="383033"/>
            <a:ext cx="3605318" cy="285365"/>
          </a:xfrm>
          <a:prstGeom prst="rect">
            <a:avLst/>
          </a:prstGeom>
        </p:spPr>
        <p:txBody>
          <a:bodyPr vert="horz" wrap="square" lIns="0" tIns="15778" rIns="0" bIns="0" rtlCol="0">
            <a:spAutoFit/>
          </a:bodyPr>
          <a:lstStyle/>
          <a:p>
            <a:pPr marL="14343">
              <a:spcBef>
                <a:spcPts val="124"/>
              </a:spcBef>
            </a:pPr>
            <a:r>
              <a:rPr lang="en-GB" sz="1751" spc="6" dirty="0">
                <a:solidFill>
                  <a:srgbClr val="FFFFFF"/>
                </a:solidFill>
                <a:latin typeface="Arial"/>
                <a:cs typeface="Arial"/>
              </a:rPr>
              <a:t>Madrid, October of </a:t>
            </a:r>
            <a:r>
              <a:rPr lang="en-GB" sz="1751" dirty="0">
                <a:solidFill>
                  <a:srgbClr val="FFFFFF"/>
                </a:solidFill>
                <a:latin typeface="Arial"/>
                <a:cs typeface="Arial"/>
              </a:rPr>
              <a:t>22</a:t>
            </a:r>
            <a:endParaRPr lang="en-GB" sz="1751" dirty="0">
              <a:latin typeface="Arial"/>
              <a:cs typeface="Arial"/>
            </a:endParaRPr>
          </a:p>
        </p:txBody>
      </p:sp>
      <p:sp>
        <p:nvSpPr>
          <p:cNvPr id="12" name="Título 1">
            <a:extLst>
              <a:ext uri="{FF2B5EF4-FFF2-40B4-BE49-F238E27FC236}">
                <a16:creationId xmlns:a16="http://schemas.microsoft.com/office/drawing/2014/main" id="{459316E5-8182-B748-A4AF-5F82180F86F5}"/>
              </a:ext>
            </a:extLst>
          </p:cNvPr>
          <p:cNvSpPr>
            <a:spLocks noGrp="1"/>
          </p:cNvSpPr>
          <p:nvPr>
            <p:ph type="ctrTitle"/>
          </p:nvPr>
        </p:nvSpPr>
        <p:spPr>
          <a:xfrm>
            <a:off x="874145" y="1248885"/>
            <a:ext cx="11049150" cy="1407004"/>
          </a:xfrm>
        </p:spPr>
        <p:txBody>
          <a:bodyPr>
            <a:normAutofit fontScale="90000"/>
          </a:bodyPr>
          <a:lstStyle/>
          <a:p>
            <a:br>
              <a:rPr lang="es-ES" dirty="0"/>
            </a:br>
            <a:br>
              <a:rPr lang="es-ES" dirty="0"/>
            </a:br>
            <a:r>
              <a:rPr lang="es-ES" dirty="0"/>
              <a:t>DS Migración portales HCL a Adobe AEM – Webs Públicas</a:t>
            </a:r>
            <a:endParaRPr lang="es-ES" sz="2000" dirty="0"/>
          </a:p>
        </p:txBody>
      </p:sp>
      <p:sp>
        <p:nvSpPr>
          <p:cNvPr id="13" name="Subtítulo 2">
            <a:extLst>
              <a:ext uri="{FF2B5EF4-FFF2-40B4-BE49-F238E27FC236}">
                <a16:creationId xmlns:a16="http://schemas.microsoft.com/office/drawing/2014/main" id="{BBB67C9C-93A6-E56E-0427-5FFFD1B6B868}"/>
              </a:ext>
            </a:extLst>
          </p:cNvPr>
          <p:cNvSpPr>
            <a:spLocks noGrp="1"/>
          </p:cNvSpPr>
          <p:nvPr>
            <p:ph type="subTitle" idx="1"/>
          </p:nvPr>
        </p:nvSpPr>
        <p:spPr>
          <a:xfrm>
            <a:off x="874145" y="2874542"/>
            <a:ext cx="6113327" cy="446174"/>
          </a:xfrm>
        </p:spPr>
        <p:txBody>
          <a:bodyPr/>
          <a:lstStyle/>
          <a:p>
            <a:endParaRPr lang="es-ES" dirty="0"/>
          </a:p>
          <a:p>
            <a:endParaRPr lang="es-ES" dirty="0"/>
          </a:p>
          <a:p>
            <a:r>
              <a:rPr lang="es-ES" dirty="0"/>
              <a:t>Diseño de Solución</a:t>
            </a:r>
          </a:p>
        </p:txBody>
      </p:sp>
      <p:sp>
        <p:nvSpPr>
          <p:cNvPr id="14" name="Marcador de texto 3">
            <a:extLst>
              <a:ext uri="{FF2B5EF4-FFF2-40B4-BE49-F238E27FC236}">
                <a16:creationId xmlns:a16="http://schemas.microsoft.com/office/drawing/2014/main" id="{ECCF7FB0-9E0D-7AAF-37F4-750C304C9E24}"/>
              </a:ext>
            </a:extLst>
          </p:cNvPr>
          <p:cNvSpPr>
            <a:spLocks noGrp="1"/>
          </p:cNvSpPr>
          <p:nvPr>
            <p:ph type="body" sz="quarter" idx="14"/>
          </p:nvPr>
        </p:nvSpPr>
        <p:spPr>
          <a:xfrm>
            <a:off x="862050" y="486051"/>
            <a:ext cx="11177550" cy="419100"/>
          </a:xfrm>
        </p:spPr>
        <p:txBody>
          <a:bodyPr/>
          <a:lstStyle/>
          <a:p>
            <a:r>
              <a:rPr lang="es-ES" dirty="0"/>
              <a:t>Madrid, marzo de 2025</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6EF84CC-FBE6-4927-A2EF-CB4E6E916B49}"/>
              </a:ext>
            </a:extLst>
          </p:cNvPr>
          <p:cNvSpPr txBox="1">
            <a:spLocks/>
          </p:cNvSpPr>
          <p:nvPr/>
        </p:nvSpPr>
        <p:spPr>
          <a:xfrm>
            <a:off x="722518" y="626373"/>
            <a:ext cx="5449681" cy="28527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accent1"/>
                </a:solidFill>
                <a:latin typeface="+mj-lt"/>
                <a:ea typeface="+mj-ea"/>
                <a:cs typeface="+mj-cs"/>
              </a:defRPr>
            </a:lvl1pPr>
          </a:lstStyle>
          <a:p>
            <a:r>
              <a:rPr lang="es-ES" dirty="0">
                <a:latin typeface="Santander Text" panose="020B0504020201020104" pitchFamily="34" charset="0"/>
              </a:rPr>
              <a:t>Solución Técnica</a:t>
            </a:r>
          </a:p>
        </p:txBody>
      </p:sp>
      <p:sp>
        <p:nvSpPr>
          <p:cNvPr id="5" name="Marcador de texto 3">
            <a:extLst>
              <a:ext uri="{FF2B5EF4-FFF2-40B4-BE49-F238E27FC236}">
                <a16:creationId xmlns:a16="http://schemas.microsoft.com/office/drawing/2014/main" id="{880C3E36-5432-4A4C-887F-1DAAFADAF1A3}"/>
              </a:ext>
            </a:extLst>
          </p:cNvPr>
          <p:cNvSpPr>
            <a:spLocks noGrp="1"/>
          </p:cNvSpPr>
          <p:nvPr>
            <p:ph type="body" sz="quarter" idx="14"/>
          </p:nvPr>
        </p:nvSpPr>
        <p:spPr/>
        <p:txBody>
          <a:bodyPr>
            <a:normAutofit lnSpcReduction="10000"/>
          </a:bodyPr>
          <a:lstStyle/>
          <a:p>
            <a:r>
              <a:rPr lang="es-ES" dirty="0"/>
              <a:t>02</a:t>
            </a:r>
          </a:p>
        </p:txBody>
      </p:sp>
    </p:spTree>
    <p:extLst>
      <p:ext uri="{BB962C8B-B14F-4D97-AF65-F5344CB8AC3E}">
        <p14:creationId xmlns:p14="http://schemas.microsoft.com/office/powerpoint/2010/main" val="1247998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9B9F7-1750-5142-4AB5-396626E7420D}"/>
            </a:ext>
          </a:extLst>
        </p:cNvPr>
        <p:cNvGrpSpPr/>
        <p:nvPr/>
      </p:nvGrpSpPr>
      <p:grpSpPr>
        <a:xfrm>
          <a:off x="0" y="0"/>
          <a:ext cx="0" cy="0"/>
          <a:chOff x="0" y="0"/>
          <a:chExt cx="0" cy="0"/>
        </a:xfrm>
      </p:grpSpPr>
      <p:sp>
        <p:nvSpPr>
          <p:cNvPr id="37" name="Marcador de texto 36">
            <a:extLst>
              <a:ext uri="{FF2B5EF4-FFF2-40B4-BE49-F238E27FC236}">
                <a16:creationId xmlns:a16="http://schemas.microsoft.com/office/drawing/2014/main" id="{307F74F8-DF11-8AB0-02F0-A007688E8A98}"/>
              </a:ext>
            </a:extLst>
          </p:cNvPr>
          <p:cNvSpPr>
            <a:spLocks noGrp="1"/>
          </p:cNvSpPr>
          <p:nvPr>
            <p:ph type="body" sz="quarter" idx="12"/>
          </p:nvPr>
        </p:nvSpPr>
        <p:spPr/>
        <p:txBody>
          <a:bodyPr>
            <a:normAutofit/>
          </a:bodyPr>
          <a:lstStyle/>
          <a:p>
            <a:r>
              <a:rPr lang="es-ES" sz="1400" dirty="0">
                <a:latin typeface="Santander Text" panose="020B0504020201020104"/>
              </a:rPr>
              <a:t>Solución Técnica – Migración Webs Públicas HCL – contribución de contenidos</a:t>
            </a:r>
          </a:p>
        </p:txBody>
      </p:sp>
      <p:sp>
        <p:nvSpPr>
          <p:cNvPr id="3" name="Rectangle 156">
            <a:extLst>
              <a:ext uri="{FF2B5EF4-FFF2-40B4-BE49-F238E27FC236}">
                <a16:creationId xmlns:a16="http://schemas.microsoft.com/office/drawing/2014/main" id="{04A40A8A-90DB-8C87-FDEF-E9192A5096B4}"/>
              </a:ext>
            </a:extLst>
          </p:cNvPr>
          <p:cNvSpPr txBox="1"/>
          <p:nvPr/>
        </p:nvSpPr>
        <p:spPr>
          <a:xfrm>
            <a:off x="2328588" y="6276550"/>
            <a:ext cx="7051516" cy="1846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a:spAutoFit/>
          </a:bodyPr>
          <a:lstStyle/>
          <a:p>
            <a:pPr marL="0" marR="0" lvl="0" indent="0" algn="just" defTabSz="902699" rtl="0" eaLnBrk="1" fontAlgn="auto" latinLnBrk="0" hangingPunct="0">
              <a:lnSpc>
                <a:spcPct val="100000"/>
              </a:lnSpc>
              <a:spcBef>
                <a:spcPts val="277"/>
              </a:spcBef>
              <a:spcAft>
                <a:spcPts val="0"/>
              </a:spcAft>
              <a:buClrTx/>
              <a:buSzTx/>
              <a:buFontTx/>
              <a:buNone/>
              <a:tabLst>
                <a:tab pos="164127" algn="l"/>
              </a:tabLst>
              <a:defRPr sz="1600">
                <a:solidFill>
                  <a:srgbClr val="808080"/>
                </a:solidFill>
              </a:defRPr>
            </a:pPr>
            <a:r>
              <a:rPr lang="es-ES" sz="1200" kern="0" dirty="0">
                <a:solidFill>
                  <a:prstClr val="black"/>
                </a:solidFill>
                <a:latin typeface="Santander Text" panose="020B0504020201020104" pitchFamily="34" charset="0"/>
                <a:cs typeface="Arial"/>
                <a:sym typeface="Arial"/>
              </a:rPr>
              <a:t>* Diseño recogido en la </a:t>
            </a:r>
            <a:r>
              <a:rPr lang="es-ES" sz="1200" dirty="0">
                <a:solidFill>
                  <a:prstClr val="black"/>
                </a:solidFill>
                <a:latin typeface="Santander Text" panose="020B0504020201020104" pitchFamily="34" charset="0"/>
              </a:rPr>
              <a:t>ATR global de Webs Públicas (</a:t>
            </a:r>
            <a:r>
              <a:rPr lang="en-US" sz="1200" dirty="0">
                <a:solidFill>
                  <a:prstClr val="black"/>
                </a:solidFill>
                <a:latin typeface="Santander Text" panose="020B0504020201020104" pitchFamily="34" charset="0"/>
                <a:hlinkClick r:id="rId2" action="ppaction://hlinksldjump"/>
              </a:rPr>
              <a:t>Global Public Web – Technical </a:t>
            </a:r>
            <a:r>
              <a:rPr lang="en-US" sz="1200" dirty="0" err="1">
                <a:solidFill>
                  <a:prstClr val="black"/>
                </a:solidFill>
                <a:latin typeface="Santander Text" panose="020B0504020201020104" pitchFamily="34" charset="0"/>
                <a:hlinkClick r:id="rId2" action="ppaction://hlinksldjump"/>
              </a:rPr>
              <a:t>Macroarchitecture</a:t>
            </a:r>
            <a:r>
              <a:rPr lang="en-US" sz="1200" dirty="0">
                <a:solidFill>
                  <a:prstClr val="black"/>
                </a:solidFill>
                <a:latin typeface="Santander Text" panose="020B0504020201020104" pitchFamily="34" charset="0"/>
                <a:hlinkClick r:id="rId2" action="ppaction://hlinksldjump"/>
              </a:rPr>
              <a:t> v1.0.3</a:t>
            </a:r>
            <a:r>
              <a:rPr lang="es-ES" sz="1200" dirty="0">
                <a:solidFill>
                  <a:prstClr val="black"/>
                </a:solidFill>
                <a:latin typeface="Santander Text" panose="020B0504020201020104" pitchFamily="34" charset="0"/>
              </a:rPr>
              <a:t>) </a:t>
            </a:r>
            <a:endParaRPr lang="es-ES" sz="1200" kern="0" dirty="0">
              <a:solidFill>
                <a:prstClr val="black"/>
              </a:solidFill>
              <a:latin typeface="Santander Text" panose="020B0504020201020104" pitchFamily="34" charset="0"/>
              <a:cs typeface="Arial"/>
              <a:sym typeface="Arial"/>
            </a:endParaRPr>
          </a:p>
        </p:txBody>
      </p:sp>
      <p:sp>
        <p:nvSpPr>
          <p:cNvPr id="5" name="CuadroTexto 4">
            <a:extLst>
              <a:ext uri="{FF2B5EF4-FFF2-40B4-BE49-F238E27FC236}">
                <a16:creationId xmlns:a16="http://schemas.microsoft.com/office/drawing/2014/main" id="{AC42E487-BA21-D18E-8089-5BBC30B6F1C3}"/>
              </a:ext>
            </a:extLst>
          </p:cNvPr>
          <p:cNvSpPr txBox="1"/>
          <p:nvPr/>
        </p:nvSpPr>
        <p:spPr>
          <a:xfrm>
            <a:off x="754738" y="930422"/>
            <a:ext cx="247650" cy="369332"/>
          </a:xfrm>
          <a:prstGeom prst="rect">
            <a:avLst/>
          </a:prstGeom>
          <a:noFill/>
        </p:spPr>
        <p:txBody>
          <a:bodyPr wrap="square">
            <a:spAutoFit/>
          </a:bodyPr>
          <a:lstStyle/>
          <a:p>
            <a:r>
              <a:rPr lang="es-ES" sz="1800" kern="0" dirty="0">
                <a:solidFill>
                  <a:prstClr val="black"/>
                </a:solidFill>
                <a:latin typeface="Santander Text" panose="020B0504020201020104" pitchFamily="34" charset="0"/>
                <a:cs typeface="Arial"/>
                <a:sym typeface="Arial"/>
              </a:rPr>
              <a:t>*</a:t>
            </a:r>
            <a:endParaRPr lang="es-ES" dirty="0"/>
          </a:p>
        </p:txBody>
      </p:sp>
      <p:pic>
        <p:nvPicPr>
          <p:cNvPr id="1028" name="Picture 4">
            <a:extLst>
              <a:ext uri="{FF2B5EF4-FFF2-40B4-BE49-F238E27FC236}">
                <a16:creationId xmlns:a16="http://schemas.microsoft.com/office/drawing/2014/main" id="{E53AB8C9-AED4-C271-29EA-7044A6B800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624" y="985837"/>
            <a:ext cx="10058400" cy="4886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2997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Group 6">
            <a:extLst>
              <a:ext uri="{FF2B5EF4-FFF2-40B4-BE49-F238E27FC236}">
                <a16:creationId xmlns:a16="http://schemas.microsoft.com/office/drawing/2014/main" id="{4F448C73-858A-4A28-AA12-C8787B67F599}"/>
              </a:ext>
            </a:extLst>
          </p:cNvPr>
          <p:cNvGraphicFramePr>
            <a:graphicFrameLocks/>
          </p:cNvGraphicFramePr>
          <p:nvPr>
            <p:extLst>
              <p:ext uri="{D42A27DB-BD31-4B8C-83A1-F6EECF244321}">
                <p14:modId xmlns:p14="http://schemas.microsoft.com/office/powerpoint/2010/main" val="3398910677"/>
              </p:ext>
            </p:extLst>
          </p:nvPr>
        </p:nvGraphicFramePr>
        <p:xfrm>
          <a:off x="744311" y="1104463"/>
          <a:ext cx="10932824" cy="3100582"/>
        </p:xfrm>
        <a:graphic>
          <a:graphicData uri="http://schemas.openxmlformats.org/drawingml/2006/table">
            <a:tbl>
              <a:tblPr/>
              <a:tblGrid>
                <a:gridCol w="707083">
                  <a:extLst>
                    <a:ext uri="{9D8B030D-6E8A-4147-A177-3AD203B41FA5}">
                      <a16:colId xmlns:a16="http://schemas.microsoft.com/office/drawing/2014/main" val="20000"/>
                    </a:ext>
                  </a:extLst>
                </a:gridCol>
                <a:gridCol w="2181492">
                  <a:extLst>
                    <a:ext uri="{9D8B030D-6E8A-4147-A177-3AD203B41FA5}">
                      <a16:colId xmlns:a16="http://schemas.microsoft.com/office/drawing/2014/main" val="20001"/>
                    </a:ext>
                  </a:extLst>
                </a:gridCol>
                <a:gridCol w="2520779">
                  <a:extLst>
                    <a:ext uri="{9D8B030D-6E8A-4147-A177-3AD203B41FA5}">
                      <a16:colId xmlns:a16="http://schemas.microsoft.com/office/drawing/2014/main" val="20002"/>
                    </a:ext>
                  </a:extLst>
                </a:gridCol>
                <a:gridCol w="790832">
                  <a:extLst>
                    <a:ext uri="{9D8B030D-6E8A-4147-A177-3AD203B41FA5}">
                      <a16:colId xmlns:a16="http://schemas.microsoft.com/office/drawing/2014/main" val="20003"/>
                    </a:ext>
                  </a:extLst>
                </a:gridCol>
                <a:gridCol w="4732638">
                  <a:extLst>
                    <a:ext uri="{9D8B030D-6E8A-4147-A177-3AD203B41FA5}">
                      <a16:colId xmlns:a16="http://schemas.microsoft.com/office/drawing/2014/main" val="20004"/>
                    </a:ext>
                  </a:extLst>
                </a:gridCol>
              </a:tblGrid>
              <a:tr h="336496">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Santander Text" panose="020B0504020201020104" pitchFamily="34" charset="0"/>
                        </a:rPr>
                        <a:t> ID</a:t>
                      </a:r>
                    </a:p>
                  </a:txBody>
                  <a:tcPr marL="65947" marR="65947" marT="34253" marB="3425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defRPr/>
                      </a:pPr>
                      <a:r>
                        <a:rPr kumimoji="0" lang="es-ES" sz="1200" b="1" i="0" u="none" strike="noStrike" cap="none" normalizeH="0" baseline="0" dirty="0">
                          <a:ln>
                            <a:noFill/>
                          </a:ln>
                          <a:solidFill>
                            <a:schemeClr val="bg1"/>
                          </a:solidFill>
                          <a:effectLst/>
                          <a:latin typeface="Santander Text" panose="020B0504020201020104" pitchFamily="34" charset="0"/>
                        </a:rPr>
                        <a:t>Origen</a:t>
                      </a:r>
                    </a:p>
                  </a:txBody>
                  <a:tcPr marL="65947" marR="65947" marT="34253" marB="342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Santander Text" panose="020B0504020201020104" pitchFamily="34" charset="0"/>
                        </a:rPr>
                        <a:t>Destino</a:t>
                      </a:r>
                      <a:endParaRPr kumimoji="0" lang="es-ES" sz="1200" b="1" i="0" u="none" strike="noStrike" kern="1200" cap="none" normalizeH="0" baseline="0" dirty="0">
                        <a:ln>
                          <a:noFill/>
                        </a:ln>
                        <a:solidFill>
                          <a:schemeClr val="bg1"/>
                        </a:solidFill>
                        <a:effectLst/>
                        <a:latin typeface="Santander Text" panose="020B0504020201020104" pitchFamily="34" charset="0"/>
                        <a:ea typeface="+mn-ea"/>
                        <a:cs typeface="+mn-cs"/>
                      </a:endParaRPr>
                    </a:p>
                  </a:txBody>
                  <a:tcPr marL="65947" marR="65947" marT="34253" marB="342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Santander Text" panose="020B0504020201020104" pitchFamily="34" charset="0"/>
                        </a:rPr>
                        <a:t>Protocolo</a:t>
                      </a:r>
                    </a:p>
                  </a:txBody>
                  <a:tcPr marL="65947" marR="65947" marT="34253" marB="342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Santander Text" panose="020B0504020201020104" pitchFamily="34" charset="0"/>
                        </a:rPr>
                        <a:t>Observaciones</a:t>
                      </a:r>
                    </a:p>
                  </a:txBody>
                  <a:tcPr marL="65947" marR="65947" marT="34253" marB="342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0"/>
                  </a:ext>
                </a:extLst>
              </a:tr>
              <a:tr h="346265">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fr-FR" sz="1800" b="1" i="0" u="none" strike="noStrike" kern="1200" cap="none" normalizeH="0" baseline="0" dirty="0">
                          <a:ln>
                            <a:noFill/>
                          </a:ln>
                          <a:solidFill>
                            <a:schemeClr val="bg1"/>
                          </a:solidFill>
                          <a:effectLst/>
                          <a:latin typeface="Santander Text" panose="020B0504020201020104" pitchFamily="34" charset="0"/>
                          <a:ea typeface="+mn-ea"/>
                          <a:cs typeface="+mn-cs"/>
                          <a:sym typeface="Wingdings" pitchFamily="2" charset="2"/>
                        </a:rPr>
                        <a:t>1</a:t>
                      </a:r>
                    </a:p>
                  </a:txBody>
                  <a:tcPr marL="66997" marR="66997" marT="33471" marB="334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Autenticación de usuarios gestores de contenido de España</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kumimoji="0" lang="es-ES" sz="900" b="0" i="0" u="none" strike="noStrike" kern="1200" cap="none" normalizeH="0" baseline="0" dirty="0">
                          <a:ln>
                            <a:noFill/>
                          </a:ln>
                          <a:solidFill>
                            <a:schemeClr val="tx1"/>
                          </a:solidFill>
                          <a:effectLst/>
                          <a:latin typeface="Santander Text" panose="020B0504020201020104"/>
                          <a:ea typeface="+mn-ea"/>
                          <a:cs typeface="+mn-cs"/>
                        </a:rPr>
                        <a:t>Microsoft Entra ID (antiguo </a:t>
                      </a:r>
                    </a:p>
                    <a:p>
                      <a:pPr marL="0" marR="0" lvl="0" indent="0" algn="ctr" defTabSz="914400" rtl="0" eaLnBrk="1" fontAlgn="t" latinLnBrk="0" hangingPunct="1">
                        <a:lnSpc>
                          <a:spcPct val="100000"/>
                        </a:lnSpc>
                        <a:spcBef>
                          <a:spcPct val="20000"/>
                        </a:spcBef>
                        <a:spcAft>
                          <a:spcPct val="0"/>
                        </a:spcAft>
                        <a:buClrTx/>
                        <a:buSzTx/>
                        <a:buFontTx/>
                        <a:buNone/>
                        <a:tabLst/>
                      </a:pPr>
                      <a:r>
                        <a:rPr kumimoji="0" lang="es-ES" sz="900" b="0" i="0" u="none" strike="noStrike" kern="1200" cap="none" normalizeH="0" baseline="0" dirty="0">
                          <a:ln>
                            <a:noFill/>
                          </a:ln>
                          <a:solidFill>
                            <a:schemeClr val="tx1"/>
                          </a:solidFill>
                          <a:effectLst/>
                          <a:latin typeface="Santander Text" panose="020B0504020201020104"/>
                          <a:ea typeface="+mn-ea"/>
                          <a:cs typeface="+mn-cs"/>
                        </a:rPr>
                        <a:t>Azure AD) / Adobe AEM</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lang="es-ES" sz="900" b="0" i="0" u="none" strike="noStrike" cap="none" spc="0" baseline="0" noProof="0" dirty="0">
                          <a:solidFill>
                            <a:srgbClr val="000000"/>
                          </a:solidFill>
                          <a:effectLst/>
                          <a:uFillTx/>
                          <a:latin typeface="Santander Text" panose="020B0504020201020104"/>
                          <a:cs typeface="Arial"/>
                          <a:sym typeface="Arial"/>
                        </a:rPr>
                        <a:t>HTTPS</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rPr>
                        <a:t>La web comercial del Banco Santander, Santander Seguros, Santander Mediación Seguros y Santander Fondos de Titulización formarán parte de la solución global de Webs Públicas. En el producto global se ha definido que la solución de CMS (Content Management </a:t>
                      </a:r>
                      <a:r>
                        <a:rPr kumimoji="0" 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rPr>
                        <a:t>System</a:t>
                      </a:r>
                      <a:r>
                        <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rPr>
                        <a:t>) es Adobe </a:t>
                      </a:r>
                      <a:r>
                        <a:rPr kumimoji="0" 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rPr>
                        <a:t>Experience</a:t>
                      </a:r>
                      <a:r>
                        <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rPr>
                        <a:t> Manager (AEM). Los usuarios que tengan el rol de gestor de contenido (creación/edición/validación) se logarán en Microsoft Entra ID con sus credenciales. Una vez logados, se llevará a cabo el SSO a la zona de gestión de contenidos de AEM donde podrán crear/modificar el contenido al que tengan acceso. El contenido en AEM estará organizado mediante programas. En el caso de las webs públicas de España se alojarán en el programa de AEM de España</a:t>
                      </a:r>
                    </a:p>
                  </a:txBody>
                  <a:tcPr marL="66997" marR="66997" marT="33472" marB="334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45043353"/>
                  </a:ext>
                </a:extLst>
              </a:tr>
              <a:tr h="260616">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fr-FR" sz="1800" b="1" i="0" u="none" strike="noStrike" kern="1200" cap="none" normalizeH="0" baseline="0" dirty="0">
                          <a:ln>
                            <a:noFill/>
                          </a:ln>
                          <a:solidFill>
                            <a:schemeClr val="bg1"/>
                          </a:solidFill>
                          <a:effectLst/>
                          <a:latin typeface="Santander Text" panose="020B0504020201020104" pitchFamily="34" charset="0"/>
                          <a:ea typeface="+mn-ea"/>
                          <a:cs typeface="+mn-cs"/>
                          <a:sym typeface="Wingdings" pitchFamily="2" charset="2"/>
                        </a:rPr>
                        <a:t>2</a:t>
                      </a:r>
                    </a:p>
                  </a:txBody>
                  <a:tcPr marL="66997" marR="66997" marT="33471" marB="334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kumimoji="0" lang="es-ES" sz="900" b="0" i="0" u="none" strike="noStrike" kern="1200" cap="none" normalizeH="0" baseline="0" dirty="0">
                          <a:ln>
                            <a:noFill/>
                          </a:ln>
                          <a:solidFill>
                            <a:schemeClr val="tx1"/>
                          </a:solidFill>
                          <a:effectLst/>
                          <a:latin typeface="Santander Text" panose="020B0504020201020104"/>
                          <a:ea typeface="+mn-ea"/>
                          <a:cs typeface="+mn-cs"/>
                        </a:rPr>
                        <a:t>Usuario creador de contenido España</a:t>
                      </a:r>
                    </a:p>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AEM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Program</a:t>
                      </a:r>
                      <a:r>
                        <a:rPr kumimoji="0" lang="es-ES" sz="900" b="0" i="0" u="none" strike="noStrike" kern="1200" cap="none" normalizeH="0" baseline="0" dirty="0">
                          <a:ln>
                            <a:noFill/>
                          </a:ln>
                          <a:solidFill>
                            <a:schemeClr val="tx1"/>
                          </a:solidFill>
                          <a:effectLst/>
                          <a:latin typeface="Santander Text" panose="020B0504020201020104"/>
                          <a:ea typeface="+mn-ea"/>
                          <a:cs typeface="+mn-cs"/>
                        </a:rPr>
                        <a:t>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Spain</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kumimoji="0" lang="es-ES" sz="900" b="0" i="0" u="none" strike="noStrike" kern="1200" cap="none" normalizeH="0" baseline="0" dirty="0">
                          <a:ln>
                            <a:noFill/>
                          </a:ln>
                          <a:solidFill>
                            <a:schemeClr val="tx1"/>
                          </a:solidFill>
                          <a:effectLst/>
                          <a:latin typeface="Santander Text" panose="020B0504020201020104"/>
                          <a:ea typeface="+mn-ea"/>
                          <a:cs typeface="+mn-cs"/>
                        </a:rPr>
                        <a:t>Zona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Author</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AEM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Program</a:t>
                      </a:r>
                      <a:r>
                        <a:rPr kumimoji="0" lang="es-ES" sz="900" b="0" i="0" u="none" strike="noStrike" kern="1200" cap="none" normalizeH="0" baseline="0" dirty="0">
                          <a:ln>
                            <a:noFill/>
                          </a:ln>
                          <a:solidFill>
                            <a:schemeClr val="tx1"/>
                          </a:solidFill>
                          <a:effectLst/>
                          <a:latin typeface="Santander Text" panose="020B0504020201020104"/>
                          <a:ea typeface="+mn-ea"/>
                          <a:cs typeface="+mn-cs"/>
                        </a:rPr>
                        <a:t>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Spain</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lang="es-ES" sz="900" b="0" i="0" u="none" strike="noStrike" cap="none" spc="0" baseline="0" noProof="0" dirty="0">
                          <a:solidFill>
                            <a:srgbClr val="000000"/>
                          </a:solidFill>
                          <a:effectLst/>
                          <a:uFillTx/>
                          <a:latin typeface="Santander Text" panose="020B0504020201020104"/>
                          <a:cs typeface="Arial"/>
                          <a:sym typeface="Arial"/>
                        </a:rPr>
                        <a:t>HTTPS</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rPr>
                        <a:t>El usuario creador de contenido de CEE creará/modificará el contenido del portal dentro del programa de la CEE. Estos contenidos se alojarán en la zona </a:t>
                      </a:r>
                      <a:r>
                        <a:rPr kumimoji="0" 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rPr>
                        <a:t>Author</a:t>
                      </a:r>
                      <a:endParaRPr kumimoji="0" lang="es-ES" sz="75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endParaRPr>
                    </a:p>
                  </a:txBody>
                  <a:tcPr marL="66997" marR="66997" marT="33472" marB="334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03595460"/>
                  </a:ext>
                </a:extLst>
              </a:tr>
              <a:tr h="346265">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fr-FR" sz="1800" b="1" i="0" u="none" strike="noStrike" kern="1200" cap="none" normalizeH="0" baseline="0" dirty="0">
                          <a:ln>
                            <a:noFill/>
                          </a:ln>
                          <a:solidFill>
                            <a:schemeClr val="bg1"/>
                          </a:solidFill>
                          <a:effectLst/>
                          <a:latin typeface="Santander Text" panose="020B0504020201020104" pitchFamily="34" charset="0"/>
                          <a:ea typeface="+mn-ea"/>
                          <a:cs typeface="+mn-cs"/>
                          <a:sym typeface="Wingdings" pitchFamily="2" charset="2"/>
                        </a:rPr>
                        <a:t>3</a:t>
                      </a:r>
                    </a:p>
                  </a:txBody>
                  <a:tcPr marL="66997" marR="66997" marT="33471" marB="334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Usuario validador de contenido España</a:t>
                      </a:r>
                    </a:p>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AEM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Program</a:t>
                      </a:r>
                      <a:r>
                        <a:rPr kumimoji="0" lang="es-ES" sz="900" b="0" i="0" u="none" strike="noStrike" kern="1200" cap="none" normalizeH="0" baseline="0" dirty="0">
                          <a:ln>
                            <a:noFill/>
                          </a:ln>
                          <a:solidFill>
                            <a:schemeClr val="tx1"/>
                          </a:solidFill>
                          <a:effectLst/>
                          <a:latin typeface="Santander Text" panose="020B0504020201020104"/>
                          <a:ea typeface="+mn-ea"/>
                          <a:cs typeface="+mn-cs"/>
                        </a:rPr>
                        <a:t>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Spain</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Zona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Preview</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AEM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Program</a:t>
                      </a:r>
                      <a:r>
                        <a:rPr kumimoji="0" lang="es-ES" sz="900" b="0" i="0" u="none" strike="noStrike" kern="1200" cap="none" normalizeH="0" baseline="0" dirty="0">
                          <a:ln>
                            <a:noFill/>
                          </a:ln>
                          <a:solidFill>
                            <a:schemeClr val="tx1"/>
                          </a:solidFill>
                          <a:effectLst/>
                          <a:latin typeface="Santander Text" panose="020B0504020201020104"/>
                          <a:ea typeface="+mn-ea"/>
                          <a:cs typeface="+mn-cs"/>
                        </a:rPr>
                        <a:t>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Spain</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lang="es-ES" sz="900" b="0" i="0" u="none" strike="noStrike" cap="none" spc="0" baseline="0" noProof="0" dirty="0">
                          <a:solidFill>
                            <a:srgbClr val="000000"/>
                          </a:solidFill>
                          <a:effectLst/>
                          <a:uFillTx/>
                          <a:latin typeface="Santander Text" panose="020B0504020201020104"/>
                          <a:cs typeface="Arial"/>
                          <a:sym typeface="Arial"/>
                        </a:rPr>
                        <a:t>HTTPS</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El usuario validador de contenido de CEE revisará los contenidos existentes en la zona </a:t>
                      </a:r>
                      <a:r>
                        <a:rPr kumimoji="0" 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sym typeface="Arial"/>
                        </a:rPr>
                        <a:t>Author</a:t>
                      </a:r>
                      <a:r>
                        <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 Los que considerare que tienen el formato adecuado, los promocionará para que estén disponibles en la zona </a:t>
                      </a:r>
                      <a:r>
                        <a:rPr kumimoji="0" 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sym typeface="Arial"/>
                        </a:rPr>
                        <a:t>Preview</a:t>
                      </a:r>
                      <a:endPar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endParaRPr>
                    </a:p>
                  </a:txBody>
                  <a:tcPr marL="66997" marR="66997" marT="33472" marB="334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3858045"/>
                  </a:ext>
                </a:extLst>
              </a:tr>
              <a:tr h="346265">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fr-FR" sz="1800" b="1" i="0" u="none" strike="noStrike" kern="1200" cap="none" normalizeH="0" baseline="0" dirty="0">
                          <a:ln>
                            <a:noFill/>
                          </a:ln>
                          <a:solidFill>
                            <a:schemeClr val="bg1"/>
                          </a:solidFill>
                          <a:effectLst/>
                          <a:latin typeface="Santander Text" panose="020B0504020201020104" pitchFamily="34" charset="0"/>
                          <a:ea typeface="+mn-ea"/>
                          <a:cs typeface="+mn-cs"/>
                          <a:sym typeface="Wingdings" pitchFamily="2" charset="2"/>
                        </a:rPr>
                        <a:t>4</a:t>
                      </a:r>
                    </a:p>
                  </a:txBody>
                  <a:tcPr marL="66997" marR="66997" marT="33471" marB="334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Usuario publicador de contenido España</a:t>
                      </a:r>
                    </a:p>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AEM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Program</a:t>
                      </a:r>
                      <a:r>
                        <a:rPr kumimoji="0" lang="es-ES" sz="900" b="0" i="0" u="none" strike="noStrike" kern="1200" cap="none" normalizeH="0" baseline="0" dirty="0">
                          <a:ln>
                            <a:noFill/>
                          </a:ln>
                          <a:solidFill>
                            <a:schemeClr val="tx1"/>
                          </a:solidFill>
                          <a:effectLst/>
                          <a:latin typeface="Santander Text" panose="020B0504020201020104"/>
                          <a:ea typeface="+mn-ea"/>
                          <a:cs typeface="+mn-cs"/>
                        </a:rPr>
                        <a:t>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Spain</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Zona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Preview</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AEM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Program</a:t>
                      </a:r>
                      <a:r>
                        <a:rPr kumimoji="0" lang="es-ES" sz="900" b="0" i="0" u="none" strike="noStrike" kern="1200" cap="none" normalizeH="0" baseline="0" dirty="0">
                          <a:ln>
                            <a:noFill/>
                          </a:ln>
                          <a:solidFill>
                            <a:schemeClr val="tx1"/>
                          </a:solidFill>
                          <a:effectLst/>
                          <a:latin typeface="Santander Text" panose="020B0504020201020104"/>
                          <a:ea typeface="+mn-ea"/>
                          <a:cs typeface="+mn-cs"/>
                        </a:rPr>
                        <a:t>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Spain</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lang="es-ES" sz="900" b="0" i="0" u="none" strike="noStrike" cap="none" spc="0" baseline="0" noProof="0" dirty="0">
                          <a:solidFill>
                            <a:srgbClr val="000000"/>
                          </a:solidFill>
                          <a:effectLst/>
                          <a:uFillTx/>
                          <a:latin typeface="Santander Text" panose="020B0504020201020104"/>
                          <a:cs typeface="Arial"/>
                          <a:sym typeface="Arial"/>
                        </a:rPr>
                        <a:t>HTTPS</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20000"/>
                        </a:spcBef>
                        <a:spcAft>
                          <a:spcPct val="0"/>
                        </a:spcAft>
                        <a:buClrTx/>
                        <a:buSzTx/>
                        <a:buFontTx/>
                        <a:buNone/>
                        <a:tabLst/>
                        <a:defRPr/>
                      </a:pPr>
                      <a:r>
                        <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El contenido validado en el paso anterior estará disponible en el entorno </a:t>
                      </a:r>
                      <a:r>
                        <a:rPr kumimoji="0" lang="es-ES" alt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sym typeface="Arial"/>
                        </a:rPr>
                        <a:t>Preview</a:t>
                      </a:r>
                      <a:r>
                        <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 Si todo está correcto y el contenido está listo para compartirlo con los usuarios del portal, se promocionará el contenido y pasará a estar disponible en la zona </a:t>
                      </a:r>
                      <a:r>
                        <a:rPr kumimoji="0" lang="es-ES" alt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sym typeface="Arial"/>
                        </a:rPr>
                        <a:t>Publish</a:t>
                      </a:r>
                      <a:r>
                        <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 El contenido de esa zona es accesible por los usuarios públicos que accedan al portal de la CEE</a:t>
                      </a:r>
                    </a:p>
                  </a:txBody>
                  <a:tcPr marL="66997" marR="66997" marT="33472" marB="334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49609970"/>
                  </a:ext>
                </a:extLst>
              </a:tr>
            </a:tbl>
          </a:graphicData>
        </a:graphic>
      </p:graphicFrame>
      <p:sp>
        <p:nvSpPr>
          <p:cNvPr id="3" name="Marcador de texto 2">
            <a:extLst>
              <a:ext uri="{FF2B5EF4-FFF2-40B4-BE49-F238E27FC236}">
                <a16:creationId xmlns:a16="http://schemas.microsoft.com/office/drawing/2014/main" id="{3982495E-C80C-D75B-943E-D5D7C1535B9B}"/>
              </a:ext>
            </a:extLst>
          </p:cNvPr>
          <p:cNvSpPr>
            <a:spLocks noGrp="1"/>
          </p:cNvSpPr>
          <p:nvPr>
            <p:ph type="body" sz="quarter" idx="12"/>
          </p:nvPr>
        </p:nvSpPr>
        <p:spPr/>
        <p:txBody>
          <a:bodyPr/>
          <a:lstStyle/>
          <a:p>
            <a:r>
              <a:rPr lang="es-ES" sz="1400" dirty="0">
                <a:latin typeface="Santander Text" panose="020B0504020201020104"/>
              </a:rPr>
              <a:t>Solución Técnica – Migración Webs Públicas HCL – contribución de contenidos</a:t>
            </a:r>
          </a:p>
        </p:txBody>
      </p:sp>
      <p:sp>
        <p:nvSpPr>
          <p:cNvPr id="4" name="Marcador de texto 3">
            <a:extLst>
              <a:ext uri="{FF2B5EF4-FFF2-40B4-BE49-F238E27FC236}">
                <a16:creationId xmlns:a16="http://schemas.microsoft.com/office/drawing/2014/main" id="{5C8BDD91-6E6C-21FE-2AD7-837F0729517C}"/>
              </a:ext>
            </a:extLst>
          </p:cNvPr>
          <p:cNvSpPr>
            <a:spLocks noGrp="1"/>
          </p:cNvSpPr>
          <p:nvPr>
            <p:ph type="body" idx="13"/>
          </p:nvPr>
        </p:nvSpPr>
        <p:spPr/>
        <p:txBody>
          <a:bodyPr/>
          <a:lstStyle/>
          <a:p>
            <a:r>
              <a:rPr lang="es-ES" b="1" i="0" dirty="0"/>
              <a:t>Flujo técnico</a:t>
            </a:r>
          </a:p>
        </p:txBody>
      </p:sp>
    </p:spTree>
    <p:extLst>
      <p:ext uri="{BB962C8B-B14F-4D97-AF65-F5344CB8AC3E}">
        <p14:creationId xmlns:p14="http://schemas.microsoft.com/office/powerpoint/2010/main" val="571428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705BF2-BAC9-C2D9-9289-712D7D5C10F4}"/>
            </a:ext>
          </a:extLst>
        </p:cNvPr>
        <p:cNvGrpSpPr/>
        <p:nvPr/>
      </p:nvGrpSpPr>
      <p:grpSpPr>
        <a:xfrm>
          <a:off x="0" y="0"/>
          <a:ext cx="0" cy="0"/>
          <a:chOff x="0" y="0"/>
          <a:chExt cx="0" cy="0"/>
        </a:xfrm>
      </p:grpSpPr>
      <p:sp>
        <p:nvSpPr>
          <p:cNvPr id="37" name="Marcador de texto 36">
            <a:extLst>
              <a:ext uri="{FF2B5EF4-FFF2-40B4-BE49-F238E27FC236}">
                <a16:creationId xmlns:a16="http://schemas.microsoft.com/office/drawing/2014/main" id="{A1B405DA-EC3D-EFAC-874D-52B3FEED083C}"/>
              </a:ext>
            </a:extLst>
          </p:cNvPr>
          <p:cNvSpPr>
            <a:spLocks noGrp="1"/>
          </p:cNvSpPr>
          <p:nvPr>
            <p:ph type="body" sz="quarter" idx="12"/>
          </p:nvPr>
        </p:nvSpPr>
        <p:spPr/>
        <p:txBody>
          <a:bodyPr>
            <a:normAutofit/>
          </a:bodyPr>
          <a:lstStyle/>
          <a:p>
            <a:r>
              <a:rPr lang="es-ES" sz="1400" dirty="0">
                <a:latin typeface="Santander Text" panose="020B0504020201020104"/>
              </a:rPr>
              <a:t>Solución Técnica – Migración Webs Públicas HCL – </a:t>
            </a:r>
            <a:r>
              <a:rPr lang="es-ES" sz="1400" dirty="0" err="1">
                <a:latin typeface="Santander Text" panose="020B0504020201020104"/>
              </a:rPr>
              <a:t>workflow</a:t>
            </a:r>
            <a:r>
              <a:rPr lang="es-ES" sz="1400" dirty="0">
                <a:latin typeface="Santander Text" panose="020B0504020201020104"/>
              </a:rPr>
              <a:t> de contenidos</a:t>
            </a:r>
          </a:p>
        </p:txBody>
      </p:sp>
      <p:sp>
        <p:nvSpPr>
          <p:cNvPr id="3" name="Rectangle 156">
            <a:extLst>
              <a:ext uri="{FF2B5EF4-FFF2-40B4-BE49-F238E27FC236}">
                <a16:creationId xmlns:a16="http://schemas.microsoft.com/office/drawing/2014/main" id="{3651245F-8DC5-F151-AC9F-61391B72F0EF}"/>
              </a:ext>
            </a:extLst>
          </p:cNvPr>
          <p:cNvSpPr txBox="1"/>
          <p:nvPr/>
        </p:nvSpPr>
        <p:spPr>
          <a:xfrm>
            <a:off x="2328588" y="6276550"/>
            <a:ext cx="7051516" cy="184666"/>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0" tIns="0" rIns="0" bIns="0">
            <a:spAutoFit/>
          </a:bodyPr>
          <a:lstStyle/>
          <a:p>
            <a:pPr marL="0" marR="0" lvl="0" indent="0" algn="just" defTabSz="902699" rtl="0" eaLnBrk="1" fontAlgn="auto" latinLnBrk="0" hangingPunct="0">
              <a:lnSpc>
                <a:spcPct val="100000"/>
              </a:lnSpc>
              <a:spcBef>
                <a:spcPts val="277"/>
              </a:spcBef>
              <a:spcAft>
                <a:spcPts val="0"/>
              </a:spcAft>
              <a:buClrTx/>
              <a:buSzTx/>
              <a:buFontTx/>
              <a:buNone/>
              <a:tabLst>
                <a:tab pos="164127" algn="l"/>
              </a:tabLst>
              <a:defRPr sz="1600">
                <a:solidFill>
                  <a:srgbClr val="808080"/>
                </a:solidFill>
              </a:defRPr>
            </a:pPr>
            <a:r>
              <a:rPr lang="es-ES" sz="1200" kern="0" dirty="0">
                <a:solidFill>
                  <a:prstClr val="black"/>
                </a:solidFill>
                <a:latin typeface="Santander Text" panose="020B0504020201020104" pitchFamily="34" charset="0"/>
                <a:cs typeface="Arial"/>
                <a:sym typeface="Arial"/>
              </a:rPr>
              <a:t>* Diseño recogido en la </a:t>
            </a:r>
            <a:r>
              <a:rPr lang="es-ES" sz="1200" dirty="0">
                <a:solidFill>
                  <a:prstClr val="black"/>
                </a:solidFill>
                <a:latin typeface="Santander Text" panose="020B0504020201020104" pitchFamily="34" charset="0"/>
              </a:rPr>
              <a:t>ATR global de Webs Públicas (</a:t>
            </a:r>
            <a:r>
              <a:rPr lang="en-US" sz="1200" dirty="0">
                <a:solidFill>
                  <a:prstClr val="black"/>
                </a:solidFill>
                <a:latin typeface="Santander Text" panose="020B0504020201020104" pitchFamily="34" charset="0"/>
                <a:hlinkClick r:id="rId2" action="ppaction://hlinksldjump"/>
              </a:rPr>
              <a:t>Global Public Web – Technical </a:t>
            </a:r>
            <a:r>
              <a:rPr lang="en-US" sz="1200" dirty="0" err="1">
                <a:solidFill>
                  <a:prstClr val="black"/>
                </a:solidFill>
                <a:latin typeface="Santander Text" panose="020B0504020201020104" pitchFamily="34" charset="0"/>
                <a:hlinkClick r:id="rId2" action="ppaction://hlinksldjump"/>
              </a:rPr>
              <a:t>Macroarchitecture</a:t>
            </a:r>
            <a:r>
              <a:rPr lang="en-US" sz="1200" dirty="0">
                <a:solidFill>
                  <a:prstClr val="black"/>
                </a:solidFill>
                <a:latin typeface="Santander Text" panose="020B0504020201020104" pitchFamily="34" charset="0"/>
                <a:hlinkClick r:id="rId2" action="ppaction://hlinksldjump"/>
              </a:rPr>
              <a:t> v1.0.3</a:t>
            </a:r>
            <a:r>
              <a:rPr lang="es-ES" sz="1200" dirty="0">
                <a:solidFill>
                  <a:prstClr val="black"/>
                </a:solidFill>
                <a:latin typeface="Santander Text" panose="020B0504020201020104" pitchFamily="34" charset="0"/>
              </a:rPr>
              <a:t>) </a:t>
            </a:r>
            <a:endParaRPr lang="es-ES" sz="1200" kern="0" dirty="0">
              <a:solidFill>
                <a:prstClr val="black"/>
              </a:solidFill>
              <a:latin typeface="Santander Text" panose="020B0504020201020104" pitchFamily="34" charset="0"/>
              <a:cs typeface="Arial"/>
              <a:sym typeface="Arial"/>
            </a:endParaRPr>
          </a:p>
        </p:txBody>
      </p:sp>
      <p:sp>
        <p:nvSpPr>
          <p:cNvPr id="5" name="CuadroTexto 4">
            <a:extLst>
              <a:ext uri="{FF2B5EF4-FFF2-40B4-BE49-F238E27FC236}">
                <a16:creationId xmlns:a16="http://schemas.microsoft.com/office/drawing/2014/main" id="{681B4837-AEA9-21C8-77D3-E644525B8913}"/>
              </a:ext>
            </a:extLst>
          </p:cNvPr>
          <p:cNvSpPr txBox="1"/>
          <p:nvPr/>
        </p:nvSpPr>
        <p:spPr>
          <a:xfrm>
            <a:off x="1513924" y="647272"/>
            <a:ext cx="247650" cy="369332"/>
          </a:xfrm>
          <a:prstGeom prst="rect">
            <a:avLst/>
          </a:prstGeom>
          <a:noFill/>
        </p:spPr>
        <p:txBody>
          <a:bodyPr wrap="square">
            <a:spAutoFit/>
          </a:bodyPr>
          <a:lstStyle/>
          <a:p>
            <a:r>
              <a:rPr lang="es-ES" sz="1800" kern="0" dirty="0">
                <a:solidFill>
                  <a:prstClr val="black"/>
                </a:solidFill>
                <a:latin typeface="Santander Text" panose="020B0504020201020104" pitchFamily="34" charset="0"/>
                <a:cs typeface="Arial"/>
                <a:sym typeface="Arial"/>
              </a:rPr>
              <a:t>*</a:t>
            </a:r>
            <a:endParaRPr lang="es-ES" dirty="0"/>
          </a:p>
        </p:txBody>
      </p:sp>
      <p:pic>
        <p:nvPicPr>
          <p:cNvPr id="2050" name="Picture 2">
            <a:extLst>
              <a:ext uri="{FF2B5EF4-FFF2-40B4-BE49-F238E27FC236}">
                <a16:creationId xmlns:a16="http://schemas.microsoft.com/office/drawing/2014/main" id="{815EDEC0-2A69-99BF-7594-D2ADE2CD59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950" y="709938"/>
            <a:ext cx="8742100" cy="5438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9237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53E50-408E-6289-6D07-675AA29FD469}"/>
            </a:ext>
          </a:extLst>
        </p:cNvPr>
        <p:cNvGrpSpPr/>
        <p:nvPr/>
      </p:nvGrpSpPr>
      <p:grpSpPr>
        <a:xfrm>
          <a:off x="0" y="0"/>
          <a:ext cx="0" cy="0"/>
          <a:chOff x="0" y="0"/>
          <a:chExt cx="0" cy="0"/>
        </a:xfrm>
      </p:grpSpPr>
      <p:graphicFrame>
        <p:nvGraphicFramePr>
          <p:cNvPr id="20" name="Group 6">
            <a:extLst>
              <a:ext uri="{FF2B5EF4-FFF2-40B4-BE49-F238E27FC236}">
                <a16:creationId xmlns:a16="http://schemas.microsoft.com/office/drawing/2014/main" id="{7E311AA0-82AD-7451-EEED-7E06FFBA9C6E}"/>
              </a:ext>
            </a:extLst>
          </p:cNvPr>
          <p:cNvGraphicFramePr>
            <a:graphicFrameLocks/>
          </p:cNvGraphicFramePr>
          <p:nvPr>
            <p:extLst>
              <p:ext uri="{D42A27DB-BD31-4B8C-83A1-F6EECF244321}">
                <p14:modId xmlns:p14="http://schemas.microsoft.com/office/powerpoint/2010/main" val="3034422613"/>
              </p:ext>
            </p:extLst>
          </p:nvPr>
        </p:nvGraphicFramePr>
        <p:xfrm>
          <a:off x="744311" y="1104463"/>
          <a:ext cx="10932824" cy="4441480"/>
        </p:xfrm>
        <a:graphic>
          <a:graphicData uri="http://schemas.openxmlformats.org/drawingml/2006/table">
            <a:tbl>
              <a:tblPr/>
              <a:tblGrid>
                <a:gridCol w="707083">
                  <a:extLst>
                    <a:ext uri="{9D8B030D-6E8A-4147-A177-3AD203B41FA5}">
                      <a16:colId xmlns:a16="http://schemas.microsoft.com/office/drawing/2014/main" val="20000"/>
                    </a:ext>
                  </a:extLst>
                </a:gridCol>
                <a:gridCol w="2181492">
                  <a:extLst>
                    <a:ext uri="{9D8B030D-6E8A-4147-A177-3AD203B41FA5}">
                      <a16:colId xmlns:a16="http://schemas.microsoft.com/office/drawing/2014/main" val="20001"/>
                    </a:ext>
                  </a:extLst>
                </a:gridCol>
                <a:gridCol w="2520779">
                  <a:extLst>
                    <a:ext uri="{9D8B030D-6E8A-4147-A177-3AD203B41FA5}">
                      <a16:colId xmlns:a16="http://schemas.microsoft.com/office/drawing/2014/main" val="20002"/>
                    </a:ext>
                  </a:extLst>
                </a:gridCol>
                <a:gridCol w="790832">
                  <a:extLst>
                    <a:ext uri="{9D8B030D-6E8A-4147-A177-3AD203B41FA5}">
                      <a16:colId xmlns:a16="http://schemas.microsoft.com/office/drawing/2014/main" val="20003"/>
                    </a:ext>
                  </a:extLst>
                </a:gridCol>
                <a:gridCol w="4732638">
                  <a:extLst>
                    <a:ext uri="{9D8B030D-6E8A-4147-A177-3AD203B41FA5}">
                      <a16:colId xmlns:a16="http://schemas.microsoft.com/office/drawing/2014/main" val="20004"/>
                    </a:ext>
                  </a:extLst>
                </a:gridCol>
              </a:tblGrid>
              <a:tr h="336496">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Santander Text" panose="020B0504020201020104" pitchFamily="34" charset="0"/>
                        </a:rPr>
                        <a:t> ID</a:t>
                      </a:r>
                    </a:p>
                  </a:txBody>
                  <a:tcPr marL="65947" marR="65947" marT="34253" marB="3425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defRPr/>
                      </a:pPr>
                      <a:r>
                        <a:rPr kumimoji="0" lang="es-ES" sz="1200" b="1" i="0" u="none" strike="noStrike" cap="none" normalizeH="0" baseline="0" dirty="0">
                          <a:ln>
                            <a:noFill/>
                          </a:ln>
                          <a:solidFill>
                            <a:schemeClr val="bg1"/>
                          </a:solidFill>
                          <a:effectLst/>
                          <a:latin typeface="Santander Text" panose="020B0504020201020104" pitchFamily="34" charset="0"/>
                        </a:rPr>
                        <a:t>Origen</a:t>
                      </a:r>
                    </a:p>
                  </a:txBody>
                  <a:tcPr marL="65947" marR="65947" marT="34253" marB="342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Santander Text" panose="020B0504020201020104" pitchFamily="34" charset="0"/>
                        </a:rPr>
                        <a:t>Destino</a:t>
                      </a:r>
                      <a:endParaRPr kumimoji="0" lang="es-ES" sz="1200" b="1" i="0" u="none" strike="noStrike" kern="1200" cap="none" normalizeH="0" baseline="0" dirty="0">
                        <a:ln>
                          <a:noFill/>
                        </a:ln>
                        <a:solidFill>
                          <a:schemeClr val="bg1"/>
                        </a:solidFill>
                        <a:effectLst/>
                        <a:latin typeface="Santander Text" panose="020B0504020201020104" pitchFamily="34" charset="0"/>
                        <a:ea typeface="+mn-ea"/>
                        <a:cs typeface="+mn-cs"/>
                      </a:endParaRPr>
                    </a:p>
                  </a:txBody>
                  <a:tcPr marL="65947" marR="65947" marT="34253" marB="342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Santander Text" panose="020B0504020201020104" pitchFamily="34" charset="0"/>
                        </a:rPr>
                        <a:t>Protocolo</a:t>
                      </a:r>
                    </a:p>
                  </a:txBody>
                  <a:tcPr marL="65947" marR="65947" marT="34253" marB="342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Santander Text" panose="020B0504020201020104" pitchFamily="34" charset="0"/>
                        </a:rPr>
                        <a:t>Observaciones</a:t>
                      </a:r>
                    </a:p>
                  </a:txBody>
                  <a:tcPr marL="65947" marR="65947" marT="34253" marB="342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0"/>
                  </a:ext>
                </a:extLst>
              </a:tr>
              <a:tr h="346265">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fr-FR" sz="1800" b="1" i="0" u="none" strike="noStrike" kern="1200" cap="none" normalizeH="0" baseline="0" dirty="0">
                          <a:ln>
                            <a:noFill/>
                          </a:ln>
                          <a:solidFill>
                            <a:schemeClr val="bg1"/>
                          </a:solidFill>
                          <a:effectLst/>
                          <a:latin typeface="Santander Text" panose="020B0504020201020104" pitchFamily="34" charset="0"/>
                          <a:ea typeface="+mn-ea"/>
                          <a:cs typeface="+mn-cs"/>
                          <a:sym typeface="Wingdings" pitchFamily="2" charset="2"/>
                        </a:rPr>
                        <a:t>1</a:t>
                      </a:r>
                    </a:p>
                  </a:txBody>
                  <a:tcPr marL="66997" marR="66997" marT="33471" marB="334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Global DAM (Digital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Asset</a:t>
                      </a:r>
                      <a:r>
                        <a:rPr kumimoji="0" lang="es-ES" sz="900" b="0" i="0" u="none" strike="noStrike" kern="1200" cap="none" normalizeH="0" baseline="0" dirty="0">
                          <a:ln>
                            <a:noFill/>
                          </a:ln>
                          <a:solidFill>
                            <a:schemeClr val="tx1"/>
                          </a:solidFill>
                          <a:effectLst/>
                          <a:latin typeface="Santander Text" panose="020B0504020201020104"/>
                          <a:ea typeface="+mn-ea"/>
                          <a:cs typeface="+mn-cs"/>
                        </a:rPr>
                        <a:t> Management)</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kumimoji="0" lang="es-ES" sz="900" b="0" i="0" u="none" strike="noStrike" kern="1200" cap="none" normalizeH="0" baseline="0" dirty="0">
                          <a:ln>
                            <a:noFill/>
                          </a:ln>
                          <a:solidFill>
                            <a:schemeClr val="tx1"/>
                          </a:solidFill>
                          <a:effectLst/>
                          <a:latin typeface="Santander Text" panose="020B0504020201020104"/>
                          <a:ea typeface="+mn-ea"/>
                          <a:cs typeface="+mn-cs"/>
                        </a:rPr>
                        <a:t>AEM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Program</a:t>
                      </a:r>
                      <a:r>
                        <a:rPr kumimoji="0" lang="es-ES" sz="900" b="0" i="0" u="none" strike="noStrike" kern="1200" cap="none" normalizeH="0" baseline="0" dirty="0">
                          <a:ln>
                            <a:noFill/>
                          </a:ln>
                          <a:solidFill>
                            <a:schemeClr val="tx1"/>
                          </a:solidFill>
                          <a:effectLst/>
                          <a:latin typeface="Santander Text" panose="020B0504020201020104"/>
                          <a:ea typeface="+mn-ea"/>
                          <a:cs typeface="+mn-cs"/>
                        </a:rPr>
                        <a:t> -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Spain</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lang="es-ES" sz="900" b="0" i="0" u="none" strike="noStrike" cap="none" spc="0" baseline="0" noProof="0" dirty="0">
                          <a:solidFill>
                            <a:srgbClr val="000000"/>
                          </a:solidFill>
                          <a:effectLst/>
                          <a:uFillTx/>
                          <a:latin typeface="Santander Text" panose="020B0504020201020104"/>
                          <a:cs typeface="Arial"/>
                          <a:sym typeface="Arial"/>
                        </a:rPr>
                        <a:t>HTTPS</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rPr>
                        <a:t>Existirá un programa de AEM dedicado para los sites de España. En AEM se separan los </a:t>
                      </a:r>
                      <a:r>
                        <a:rPr kumimoji="0" 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rPr>
                        <a:t>assets</a:t>
                      </a:r>
                      <a:r>
                        <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rPr>
                        <a:t> digitales (activos digitales) de los sites. El Global DAM puede servir activos digitales de los sitios de diferentes programas de AEM (y otros canales) de forma independiente</a:t>
                      </a:r>
                    </a:p>
                  </a:txBody>
                  <a:tcPr marL="66997" marR="66997" marT="33472" marB="334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45043353"/>
                  </a:ext>
                </a:extLst>
              </a:tr>
              <a:tr h="260616">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fr-FR" sz="1800" b="1" i="0" u="none" strike="noStrike" kern="1200" cap="none" normalizeH="0" baseline="0" dirty="0">
                          <a:ln>
                            <a:noFill/>
                          </a:ln>
                          <a:solidFill>
                            <a:schemeClr val="bg1"/>
                          </a:solidFill>
                          <a:effectLst/>
                          <a:latin typeface="Santander Text" panose="020B0504020201020104" pitchFamily="34" charset="0"/>
                          <a:ea typeface="+mn-ea"/>
                          <a:cs typeface="+mn-cs"/>
                          <a:sym typeface="Wingdings" pitchFamily="2" charset="2"/>
                        </a:rPr>
                        <a:t>2</a:t>
                      </a:r>
                    </a:p>
                  </a:txBody>
                  <a:tcPr marL="66997" marR="66997" marT="33471" marB="334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AEM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Program</a:t>
                      </a:r>
                      <a:r>
                        <a:rPr kumimoji="0" lang="es-ES" sz="900" b="0" i="0" u="none" strike="noStrike" kern="1200" cap="none" normalizeH="0" baseline="0" dirty="0">
                          <a:ln>
                            <a:noFill/>
                          </a:ln>
                          <a:solidFill>
                            <a:schemeClr val="tx1"/>
                          </a:solidFill>
                          <a:effectLst/>
                          <a:latin typeface="Santander Text" panose="020B0504020201020104"/>
                          <a:ea typeface="+mn-ea"/>
                          <a:cs typeface="+mn-cs"/>
                        </a:rPr>
                        <a:t> -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Spain</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AEM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Program</a:t>
                      </a:r>
                      <a:r>
                        <a:rPr kumimoji="0" lang="es-ES" sz="900" b="0" i="0" u="none" strike="noStrike" kern="1200" cap="none" normalizeH="0" baseline="0" dirty="0">
                          <a:ln>
                            <a:noFill/>
                          </a:ln>
                          <a:solidFill>
                            <a:schemeClr val="tx1"/>
                          </a:solidFill>
                          <a:effectLst/>
                          <a:latin typeface="Santander Text" panose="020B0504020201020104"/>
                          <a:ea typeface="+mn-ea"/>
                          <a:cs typeface="+mn-cs"/>
                        </a:rPr>
                        <a:t> -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Spain</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lang="es-ES" sz="900" b="0" i="0" u="none" strike="noStrike" cap="none" spc="0" baseline="0" noProof="0" dirty="0">
                          <a:solidFill>
                            <a:srgbClr val="000000"/>
                          </a:solidFill>
                          <a:effectLst/>
                          <a:uFillTx/>
                          <a:latin typeface="Santander Text" panose="020B0504020201020104"/>
                          <a:cs typeface="Arial"/>
                          <a:sym typeface="Arial"/>
                        </a:rPr>
                        <a:t>HTTPS</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rPr>
                        <a:t>Las webs públicas de cada país estarán alojadas en el programa AEM de dicho país. En el caso de España son la web comercial del Banco Santander, Santander Seguros, Santander Mediación Seguros y Santander Fondos de Titulización. Todas ellas se alojarán en el programa de AEM de España. Cada programa tendrá un conjunto independiente de sitios web. Tener diferentes programas garantiza un mejor rendimiento a la hora de contribuir contenido, y más flexibilidad e independencia desde el punto de vista de operaciones. El contenido será contribuido por los usuarios que tengan los roles necesarios para poder editarlo en cada una de las zonas</a:t>
                      </a:r>
                    </a:p>
                  </a:txBody>
                  <a:tcPr marL="66997" marR="66997" marT="33472" marB="334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03595460"/>
                  </a:ext>
                </a:extLst>
              </a:tr>
              <a:tr h="346265">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fr-FR" sz="1800" b="1" i="0" u="none" strike="noStrike" kern="1200" cap="none" normalizeH="0" baseline="0" dirty="0">
                          <a:ln>
                            <a:noFill/>
                          </a:ln>
                          <a:solidFill>
                            <a:schemeClr val="bg1"/>
                          </a:solidFill>
                          <a:effectLst/>
                          <a:latin typeface="Santander Text" panose="020B0504020201020104" pitchFamily="34" charset="0"/>
                          <a:ea typeface="+mn-ea"/>
                          <a:cs typeface="+mn-cs"/>
                          <a:sym typeface="Wingdings" pitchFamily="2" charset="2"/>
                        </a:rPr>
                        <a:t>3</a:t>
                      </a:r>
                    </a:p>
                  </a:txBody>
                  <a:tcPr marL="66997" marR="66997" marT="33471" marB="334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kumimoji="0" lang="es-ES" sz="900" b="0" i="0" u="none" strike="noStrike" kern="1200" cap="none" normalizeH="0" baseline="0" dirty="0">
                          <a:ln>
                            <a:noFill/>
                          </a:ln>
                          <a:solidFill>
                            <a:schemeClr val="tx1"/>
                          </a:solidFill>
                          <a:effectLst/>
                          <a:latin typeface="Santander Text" panose="020B0504020201020104"/>
                          <a:ea typeface="+mn-ea"/>
                          <a:cs typeface="+mn-cs"/>
                        </a:rPr>
                        <a:t>Zona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Author</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AEM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Program</a:t>
                      </a:r>
                      <a:r>
                        <a:rPr kumimoji="0" lang="es-ES" sz="900" b="0" i="0" u="none" strike="noStrike" kern="1200" cap="none" normalizeH="0" baseline="0" dirty="0">
                          <a:ln>
                            <a:noFill/>
                          </a:ln>
                          <a:solidFill>
                            <a:schemeClr val="tx1"/>
                          </a:solidFill>
                          <a:effectLst/>
                          <a:latin typeface="Santander Text" panose="020B0504020201020104"/>
                          <a:ea typeface="+mn-ea"/>
                          <a:cs typeface="+mn-cs"/>
                        </a:rPr>
                        <a:t> -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Spain</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kumimoji="0" lang="es-ES" sz="900" b="0" i="0" u="none" strike="noStrike" kern="1200" cap="none" normalizeH="0" baseline="0" dirty="0">
                          <a:ln>
                            <a:noFill/>
                          </a:ln>
                          <a:solidFill>
                            <a:schemeClr val="tx1"/>
                          </a:solidFill>
                          <a:effectLst/>
                          <a:latin typeface="Santander Text" panose="020B0504020201020104"/>
                          <a:ea typeface="+mn-ea"/>
                          <a:cs typeface="+mn-cs"/>
                        </a:rPr>
                        <a:t>Zona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Preview</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AEM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Program</a:t>
                      </a:r>
                      <a:r>
                        <a:rPr kumimoji="0" lang="es-ES" sz="900" b="0" i="0" u="none" strike="noStrike" kern="1200" cap="none" normalizeH="0" baseline="0" dirty="0">
                          <a:ln>
                            <a:noFill/>
                          </a:ln>
                          <a:solidFill>
                            <a:schemeClr val="tx1"/>
                          </a:solidFill>
                          <a:effectLst/>
                          <a:latin typeface="Santander Text" panose="020B0504020201020104"/>
                          <a:ea typeface="+mn-ea"/>
                          <a:cs typeface="+mn-cs"/>
                        </a:rPr>
                        <a:t> –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Spain</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lang="es-ES" sz="900" b="0" i="0" u="none" strike="noStrike" cap="none" spc="0" baseline="0" noProof="0" dirty="0">
                          <a:solidFill>
                            <a:srgbClr val="000000"/>
                          </a:solidFill>
                          <a:effectLst/>
                          <a:uFillTx/>
                          <a:latin typeface="Santander Text" panose="020B0504020201020104"/>
                          <a:cs typeface="Arial"/>
                          <a:sym typeface="Arial"/>
                        </a:rPr>
                        <a:t>HTTPS</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Los sites de AEM tendrán tres zonas o entornos diferenciados, autoría, previsualización y publicación. Desde la zona de autoría de contenidos se crearán los contenidos nuevos que se quieran incluir y se podrán modificar los ya existentes. Una vez creados/modificados, se podrán validar en la zona de previsualización</a:t>
                      </a:r>
                    </a:p>
                  </a:txBody>
                  <a:tcPr marL="66997" marR="66997" marT="33472" marB="334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3858045"/>
                  </a:ext>
                </a:extLst>
              </a:tr>
              <a:tr h="346265">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fr-FR" sz="1800" b="1" i="0" u="none" strike="noStrike" kern="1200" cap="none" normalizeH="0" baseline="0" dirty="0">
                          <a:ln>
                            <a:noFill/>
                          </a:ln>
                          <a:solidFill>
                            <a:schemeClr val="bg1"/>
                          </a:solidFill>
                          <a:effectLst/>
                          <a:latin typeface="Santander Text" panose="020B0504020201020104" pitchFamily="34" charset="0"/>
                          <a:ea typeface="+mn-ea"/>
                          <a:cs typeface="+mn-cs"/>
                          <a:sym typeface="Wingdings" pitchFamily="2" charset="2"/>
                        </a:rPr>
                        <a:t>4</a:t>
                      </a:r>
                    </a:p>
                  </a:txBody>
                  <a:tcPr marL="66997" marR="66997" marT="33471" marB="334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kumimoji="0" lang="es-ES" sz="900" b="0" i="0" u="none" strike="noStrike" kern="1200" cap="none" normalizeH="0" baseline="0" dirty="0">
                          <a:ln>
                            <a:noFill/>
                          </a:ln>
                          <a:solidFill>
                            <a:schemeClr val="tx1"/>
                          </a:solidFill>
                          <a:effectLst/>
                          <a:latin typeface="Santander Text" panose="020B0504020201020104"/>
                          <a:ea typeface="+mn-ea"/>
                          <a:cs typeface="+mn-cs"/>
                        </a:rPr>
                        <a:t>Zona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Preview</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AEM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Program</a:t>
                      </a:r>
                      <a:r>
                        <a:rPr kumimoji="0" lang="es-ES" sz="900" b="0" i="0" u="none" strike="noStrike" kern="1200" cap="none" normalizeH="0" baseline="0" dirty="0">
                          <a:ln>
                            <a:noFill/>
                          </a:ln>
                          <a:solidFill>
                            <a:schemeClr val="tx1"/>
                          </a:solidFill>
                          <a:effectLst/>
                          <a:latin typeface="Santander Text" panose="020B0504020201020104"/>
                          <a:ea typeface="+mn-ea"/>
                          <a:cs typeface="+mn-cs"/>
                        </a:rPr>
                        <a:t> -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Spain</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kumimoji="0" lang="es-ES" sz="900" b="0" i="0" u="none" strike="noStrike" kern="1200" cap="none" normalizeH="0" baseline="0" dirty="0">
                          <a:ln>
                            <a:noFill/>
                          </a:ln>
                          <a:solidFill>
                            <a:schemeClr val="tx1"/>
                          </a:solidFill>
                          <a:effectLst/>
                          <a:latin typeface="Santander Text" panose="020B0504020201020104"/>
                          <a:ea typeface="+mn-ea"/>
                          <a:cs typeface="+mn-cs"/>
                        </a:rPr>
                        <a:t>Zona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Publish</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AEM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Program</a:t>
                      </a:r>
                      <a:r>
                        <a:rPr kumimoji="0" lang="es-ES" sz="900" b="0" i="0" u="none" strike="noStrike" kern="1200" cap="none" normalizeH="0" baseline="0" dirty="0">
                          <a:ln>
                            <a:noFill/>
                          </a:ln>
                          <a:solidFill>
                            <a:schemeClr val="tx1"/>
                          </a:solidFill>
                          <a:effectLst/>
                          <a:latin typeface="Santander Text" panose="020B0504020201020104"/>
                          <a:ea typeface="+mn-ea"/>
                          <a:cs typeface="+mn-cs"/>
                        </a:rPr>
                        <a:t> –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Spain</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lang="es-ES" sz="900" b="0" i="0" u="none" strike="noStrike" cap="none" spc="0" baseline="0" noProof="0" dirty="0">
                          <a:solidFill>
                            <a:srgbClr val="000000"/>
                          </a:solidFill>
                          <a:effectLst/>
                          <a:uFillTx/>
                          <a:latin typeface="Santander Text" panose="020B0504020201020104"/>
                          <a:cs typeface="Arial"/>
                          <a:sym typeface="Arial"/>
                        </a:rPr>
                        <a:t>HTTPS</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En la zona de previsualización se verificará que los contenidos tienen el formato correcto y se validarán antes de que sean accesibles por los usuarios públicos. Una vez validados, pasan a estar disponibles en la zona de publicación</a:t>
                      </a:r>
                    </a:p>
                  </a:txBody>
                  <a:tcPr marL="66997" marR="66997" marT="33472" marB="334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49609970"/>
                  </a:ext>
                </a:extLst>
              </a:tr>
              <a:tr h="346265">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fr-FR" sz="1800" b="1" i="0" u="none" strike="noStrike" kern="1200" cap="none" normalizeH="0" baseline="0" dirty="0">
                          <a:ln>
                            <a:noFill/>
                          </a:ln>
                          <a:solidFill>
                            <a:schemeClr val="bg1"/>
                          </a:solidFill>
                          <a:effectLst/>
                          <a:latin typeface="Santander Text" panose="020B0504020201020104" pitchFamily="34" charset="0"/>
                          <a:ea typeface="+mn-ea"/>
                          <a:cs typeface="+mn-cs"/>
                          <a:sym typeface="Wingdings" pitchFamily="2" charset="2"/>
                        </a:rPr>
                        <a:t>5</a:t>
                      </a:r>
                    </a:p>
                  </a:txBody>
                  <a:tcPr marL="66997" marR="66997" marT="33471" marB="334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AEM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Events</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AWS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Events</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lang="es-ES" sz="900" b="0" i="0" u="none" strike="noStrike" cap="none" spc="0" baseline="0" noProof="0" dirty="0">
                          <a:solidFill>
                            <a:srgbClr val="000000"/>
                          </a:solidFill>
                          <a:effectLst/>
                          <a:uFillTx/>
                          <a:latin typeface="Santander Text" panose="020B0504020201020104"/>
                          <a:cs typeface="Arial"/>
                          <a:sym typeface="Arial"/>
                        </a:rPr>
                        <a:t>HTTPS</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20000"/>
                        </a:spcBef>
                        <a:spcAft>
                          <a:spcPct val="0"/>
                        </a:spcAft>
                        <a:buClrTx/>
                        <a:buSzTx/>
                        <a:buFontTx/>
                        <a:buNone/>
                        <a:tabLst/>
                        <a:defRPr/>
                      </a:pPr>
                      <a:r>
                        <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Los contenidos de los sites del programa de España generarán eventos cuando sufran cualquier tipo de modificación (creación, modificación, cambio de zona, </a:t>
                      </a:r>
                      <a:r>
                        <a:rPr kumimoji="0" lang="es-ES" alt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sym typeface="Arial"/>
                        </a:rPr>
                        <a:t>etc</a:t>
                      </a:r>
                      <a:r>
                        <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 Esos eventos se publicarán en un </a:t>
                      </a:r>
                      <a:r>
                        <a:rPr kumimoji="0" lang="es-ES" alt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sym typeface="Arial"/>
                        </a:rPr>
                        <a:t>topic</a:t>
                      </a:r>
                      <a:r>
                        <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 de salida. Cualquier cambio de contenido en cualquier zona publicará un evento indicando lo que ha sucedido y se propagará a los </a:t>
                      </a:r>
                      <a:r>
                        <a:rPr kumimoji="0" lang="es-ES" alt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sym typeface="Arial"/>
                        </a:rPr>
                        <a:t>topics</a:t>
                      </a:r>
                      <a:r>
                        <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 de AWS</a:t>
                      </a:r>
                    </a:p>
                  </a:txBody>
                  <a:tcPr marL="66997" marR="66997" marT="33472" marB="334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38137313"/>
                  </a:ext>
                </a:extLst>
              </a:tr>
              <a:tr h="346265">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fr-FR" sz="1800" b="1" i="0" u="none" strike="noStrike" kern="1200" cap="none" normalizeH="0" baseline="0" dirty="0">
                          <a:ln>
                            <a:noFill/>
                          </a:ln>
                          <a:solidFill>
                            <a:schemeClr val="bg1"/>
                          </a:solidFill>
                          <a:effectLst/>
                          <a:latin typeface="Santander Text" panose="020B0504020201020104" pitchFamily="34" charset="0"/>
                          <a:ea typeface="+mn-ea"/>
                          <a:cs typeface="+mn-cs"/>
                          <a:sym typeface="Wingdings" pitchFamily="2" charset="2"/>
                        </a:rPr>
                        <a:t>6</a:t>
                      </a:r>
                    </a:p>
                  </a:txBody>
                  <a:tcPr marL="66997" marR="66997" marT="33471" marB="334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AWS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Events</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AWS Middleware Services</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lang="es-ES" sz="900" b="0" i="0" u="none" strike="noStrike" cap="none" spc="0" baseline="0" noProof="0" dirty="0">
                          <a:solidFill>
                            <a:srgbClr val="000000"/>
                          </a:solidFill>
                          <a:effectLst/>
                          <a:uFillTx/>
                          <a:latin typeface="Santander Text" panose="020B0504020201020104"/>
                          <a:cs typeface="Arial"/>
                          <a:sym typeface="Arial"/>
                        </a:rPr>
                        <a:t>HTTPS</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20000"/>
                        </a:spcBef>
                        <a:spcAft>
                          <a:spcPct val="0"/>
                        </a:spcAft>
                        <a:buClrTx/>
                        <a:buSzTx/>
                        <a:buFontTx/>
                        <a:buNone/>
                        <a:tabLst/>
                        <a:defRPr/>
                      </a:pPr>
                      <a:r>
                        <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Un microservicio leerá los eventos publicados de los </a:t>
                      </a:r>
                      <a:r>
                        <a:rPr kumimoji="0" lang="es-ES" alt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sym typeface="Arial"/>
                        </a:rPr>
                        <a:t>topics</a:t>
                      </a:r>
                      <a:r>
                        <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 de AWS y consultará el contenido actualizado en AEM que esté asociado a ese evento. La consulta se realizará a través de </a:t>
                      </a:r>
                      <a:r>
                        <a:rPr kumimoji="0" lang="es-ES" alt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sym typeface="Arial"/>
                        </a:rPr>
                        <a:t>fastly</a:t>
                      </a:r>
                      <a:r>
                        <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 El microservicio leerá el contenido asociado al evento en formato JSON y generará el código estático asociado (JS/CSS/HTML). Habrá un microservicio por cada una de las tres zonas disponibles (autoría, previsualización y publicación)</a:t>
                      </a:r>
                    </a:p>
                  </a:txBody>
                  <a:tcPr marL="66997" marR="66997" marT="33472" marB="334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59792548"/>
                  </a:ext>
                </a:extLst>
              </a:tr>
            </a:tbl>
          </a:graphicData>
        </a:graphic>
      </p:graphicFrame>
      <p:sp>
        <p:nvSpPr>
          <p:cNvPr id="3" name="Marcador de texto 2">
            <a:extLst>
              <a:ext uri="{FF2B5EF4-FFF2-40B4-BE49-F238E27FC236}">
                <a16:creationId xmlns:a16="http://schemas.microsoft.com/office/drawing/2014/main" id="{7246477B-1CF5-4A80-3ED6-7704A1197E3E}"/>
              </a:ext>
            </a:extLst>
          </p:cNvPr>
          <p:cNvSpPr>
            <a:spLocks noGrp="1"/>
          </p:cNvSpPr>
          <p:nvPr>
            <p:ph type="body" sz="quarter" idx="12"/>
          </p:nvPr>
        </p:nvSpPr>
        <p:spPr/>
        <p:txBody>
          <a:bodyPr/>
          <a:lstStyle/>
          <a:p>
            <a:r>
              <a:rPr lang="es-ES" sz="1400" dirty="0">
                <a:latin typeface="Santander Text" panose="020B0504020201020104"/>
              </a:rPr>
              <a:t>Solución Técnica – Migración Webs Públicas HCL – </a:t>
            </a:r>
            <a:r>
              <a:rPr lang="es-ES" sz="1400" dirty="0" err="1">
                <a:latin typeface="Santander Text" panose="020B0504020201020104"/>
              </a:rPr>
              <a:t>workflow</a:t>
            </a:r>
            <a:r>
              <a:rPr lang="es-ES" sz="1400" dirty="0">
                <a:latin typeface="Santander Text" panose="020B0504020201020104"/>
              </a:rPr>
              <a:t> de contenidos</a:t>
            </a:r>
          </a:p>
        </p:txBody>
      </p:sp>
      <p:sp>
        <p:nvSpPr>
          <p:cNvPr id="4" name="Marcador de texto 3">
            <a:extLst>
              <a:ext uri="{FF2B5EF4-FFF2-40B4-BE49-F238E27FC236}">
                <a16:creationId xmlns:a16="http://schemas.microsoft.com/office/drawing/2014/main" id="{EF99E708-CFC2-5B1E-CACB-2CDB99FD53D0}"/>
              </a:ext>
            </a:extLst>
          </p:cNvPr>
          <p:cNvSpPr>
            <a:spLocks noGrp="1"/>
          </p:cNvSpPr>
          <p:nvPr>
            <p:ph type="body" idx="13"/>
          </p:nvPr>
        </p:nvSpPr>
        <p:spPr/>
        <p:txBody>
          <a:bodyPr/>
          <a:lstStyle/>
          <a:p>
            <a:r>
              <a:rPr lang="es-ES" b="1" i="0" dirty="0"/>
              <a:t>Flujo técnico</a:t>
            </a:r>
          </a:p>
        </p:txBody>
      </p:sp>
    </p:spTree>
    <p:extLst>
      <p:ext uri="{BB962C8B-B14F-4D97-AF65-F5344CB8AC3E}">
        <p14:creationId xmlns:p14="http://schemas.microsoft.com/office/powerpoint/2010/main" val="14757485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5E69C-6B66-2CF9-AB11-4E4F07B49FF7}"/>
            </a:ext>
          </a:extLst>
        </p:cNvPr>
        <p:cNvGrpSpPr/>
        <p:nvPr/>
      </p:nvGrpSpPr>
      <p:grpSpPr>
        <a:xfrm>
          <a:off x="0" y="0"/>
          <a:ext cx="0" cy="0"/>
          <a:chOff x="0" y="0"/>
          <a:chExt cx="0" cy="0"/>
        </a:xfrm>
      </p:grpSpPr>
      <p:graphicFrame>
        <p:nvGraphicFramePr>
          <p:cNvPr id="20" name="Group 6">
            <a:extLst>
              <a:ext uri="{FF2B5EF4-FFF2-40B4-BE49-F238E27FC236}">
                <a16:creationId xmlns:a16="http://schemas.microsoft.com/office/drawing/2014/main" id="{11700C87-EC91-D10B-5357-2AE8B9299844}"/>
              </a:ext>
            </a:extLst>
          </p:cNvPr>
          <p:cNvGraphicFramePr>
            <a:graphicFrameLocks/>
          </p:cNvGraphicFramePr>
          <p:nvPr>
            <p:extLst>
              <p:ext uri="{D42A27DB-BD31-4B8C-83A1-F6EECF244321}">
                <p14:modId xmlns:p14="http://schemas.microsoft.com/office/powerpoint/2010/main" val="172666051"/>
              </p:ext>
            </p:extLst>
          </p:nvPr>
        </p:nvGraphicFramePr>
        <p:xfrm>
          <a:off x="744311" y="1104463"/>
          <a:ext cx="10932824" cy="1567664"/>
        </p:xfrm>
        <a:graphic>
          <a:graphicData uri="http://schemas.openxmlformats.org/drawingml/2006/table">
            <a:tbl>
              <a:tblPr/>
              <a:tblGrid>
                <a:gridCol w="707083">
                  <a:extLst>
                    <a:ext uri="{9D8B030D-6E8A-4147-A177-3AD203B41FA5}">
                      <a16:colId xmlns:a16="http://schemas.microsoft.com/office/drawing/2014/main" val="20000"/>
                    </a:ext>
                  </a:extLst>
                </a:gridCol>
                <a:gridCol w="2181492">
                  <a:extLst>
                    <a:ext uri="{9D8B030D-6E8A-4147-A177-3AD203B41FA5}">
                      <a16:colId xmlns:a16="http://schemas.microsoft.com/office/drawing/2014/main" val="20001"/>
                    </a:ext>
                  </a:extLst>
                </a:gridCol>
                <a:gridCol w="2520779">
                  <a:extLst>
                    <a:ext uri="{9D8B030D-6E8A-4147-A177-3AD203B41FA5}">
                      <a16:colId xmlns:a16="http://schemas.microsoft.com/office/drawing/2014/main" val="20002"/>
                    </a:ext>
                  </a:extLst>
                </a:gridCol>
                <a:gridCol w="790832">
                  <a:extLst>
                    <a:ext uri="{9D8B030D-6E8A-4147-A177-3AD203B41FA5}">
                      <a16:colId xmlns:a16="http://schemas.microsoft.com/office/drawing/2014/main" val="20003"/>
                    </a:ext>
                  </a:extLst>
                </a:gridCol>
                <a:gridCol w="4732638">
                  <a:extLst>
                    <a:ext uri="{9D8B030D-6E8A-4147-A177-3AD203B41FA5}">
                      <a16:colId xmlns:a16="http://schemas.microsoft.com/office/drawing/2014/main" val="20004"/>
                    </a:ext>
                  </a:extLst>
                </a:gridCol>
              </a:tblGrid>
              <a:tr h="336496">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Santander Text" panose="020B0504020201020104" pitchFamily="34" charset="0"/>
                        </a:rPr>
                        <a:t> ID</a:t>
                      </a:r>
                    </a:p>
                  </a:txBody>
                  <a:tcPr marL="65947" marR="65947" marT="34253" marB="3425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defRPr/>
                      </a:pPr>
                      <a:r>
                        <a:rPr kumimoji="0" lang="es-ES" sz="1200" b="1" i="0" u="none" strike="noStrike" cap="none" normalizeH="0" baseline="0" dirty="0">
                          <a:ln>
                            <a:noFill/>
                          </a:ln>
                          <a:solidFill>
                            <a:schemeClr val="bg1"/>
                          </a:solidFill>
                          <a:effectLst/>
                          <a:latin typeface="Santander Text" panose="020B0504020201020104" pitchFamily="34" charset="0"/>
                        </a:rPr>
                        <a:t>Origen</a:t>
                      </a:r>
                    </a:p>
                  </a:txBody>
                  <a:tcPr marL="65947" marR="65947" marT="34253" marB="342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Santander Text" panose="020B0504020201020104" pitchFamily="34" charset="0"/>
                        </a:rPr>
                        <a:t>Destino</a:t>
                      </a:r>
                      <a:endParaRPr kumimoji="0" lang="es-ES" sz="1200" b="1" i="0" u="none" strike="noStrike" kern="1200" cap="none" normalizeH="0" baseline="0" dirty="0">
                        <a:ln>
                          <a:noFill/>
                        </a:ln>
                        <a:solidFill>
                          <a:schemeClr val="bg1"/>
                        </a:solidFill>
                        <a:effectLst/>
                        <a:latin typeface="Santander Text" panose="020B0504020201020104" pitchFamily="34" charset="0"/>
                        <a:ea typeface="+mn-ea"/>
                        <a:cs typeface="+mn-cs"/>
                      </a:endParaRPr>
                    </a:p>
                  </a:txBody>
                  <a:tcPr marL="65947" marR="65947" marT="34253" marB="342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Santander Text" panose="020B0504020201020104" pitchFamily="34" charset="0"/>
                        </a:rPr>
                        <a:t>Protocolo</a:t>
                      </a:r>
                    </a:p>
                  </a:txBody>
                  <a:tcPr marL="65947" marR="65947" marT="34253" marB="342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Santander Text" panose="020B0504020201020104" pitchFamily="34" charset="0"/>
                        </a:rPr>
                        <a:t>Observaciones</a:t>
                      </a:r>
                    </a:p>
                  </a:txBody>
                  <a:tcPr marL="65947" marR="65947" marT="34253" marB="342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0"/>
                  </a:ext>
                </a:extLst>
              </a:tr>
              <a:tr h="346265">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fr-FR" sz="1800" b="1" i="0" u="none" strike="noStrike" kern="1200" cap="none" normalizeH="0" baseline="0" dirty="0">
                          <a:ln>
                            <a:noFill/>
                          </a:ln>
                          <a:solidFill>
                            <a:schemeClr val="bg1"/>
                          </a:solidFill>
                          <a:effectLst/>
                          <a:latin typeface="Santander Text" panose="020B0504020201020104" pitchFamily="34" charset="0"/>
                          <a:ea typeface="+mn-ea"/>
                          <a:cs typeface="+mn-cs"/>
                          <a:sym typeface="Wingdings" pitchFamily="2" charset="2"/>
                        </a:rPr>
                        <a:t>7</a:t>
                      </a:r>
                    </a:p>
                  </a:txBody>
                  <a:tcPr marL="66997" marR="66997" marT="33471" marB="334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AWS Middleware Services</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kumimoji="0" lang="es-ES" sz="900" b="0" i="0" u="none" strike="noStrike" kern="1200" cap="none" normalizeH="0" baseline="0" dirty="0">
                          <a:ln>
                            <a:noFill/>
                          </a:ln>
                          <a:solidFill>
                            <a:schemeClr val="tx1"/>
                          </a:solidFill>
                          <a:effectLst/>
                          <a:latin typeface="Santander Text" panose="020B0504020201020104"/>
                          <a:ea typeface="+mn-ea"/>
                          <a:cs typeface="+mn-cs"/>
                        </a:rPr>
                        <a:t>AWS S3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buckets</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lang="es-ES" sz="900" b="0" i="0" u="none" strike="noStrike" cap="none" spc="0" baseline="0" noProof="0" dirty="0">
                          <a:solidFill>
                            <a:srgbClr val="000000"/>
                          </a:solidFill>
                          <a:effectLst/>
                          <a:uFillTx/>
                          <a:latin typeface="Santander Text" panose="020B0504020201020104"/>
                          <a:cs typeface="Arial"/>
                          <a:sym typeface="Arial"/>
                        </a:rPr>
                        <a:t>HTTPS</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rPr>
                        <a:t>El microservicio encargado de procesar el evento, almacenará el contenido estático generado en el </a:t>
                      </a:r>
                      <a:r>
                        <a:rPr kumimoji="0" 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rPr>
                        <a:t>bucket</a:t>
                      </a:r>
                      <a:r>
                        <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rPr>
                        <a:t> de S3 correspondiente a su zona. Si fuera necesario, el microservicio podría publicar un evento en un </a:t>
                      </a:r>
                      <a:r>
                        <a:rPr kumimoji="0" 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rPr>
                        <a:t>topic</a:t>
                      </a:r>
                      <a:r>
                        <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rPr>
                        <a:t> de entrada para notificar a AEM de que el contenido se ha generado correctamente</a:t>
                      </a:r>
                    </a:p>
                  </a:txBody>
                  <a:tcPr marL="66997" marR="66997" marT="33472" marB="334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45043353"/>
                  </a:ext>
                </a:extLst>
              </a:tr>
              <a:tr h="260616">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fr-FR" sz="1800" b="1" i="0" u="none" strike="noStrike" kern="1200" cap="none" normalizeH="0" baseline="0" dirty="0">
                          <a:ln>
                            <a:noFill/>
                          </a:ln>
                          <a:solidFill>
                            <a:schemeClr val="bg1"/>
                          </a:solidFill>
                          <a:effectLst/>
                          <a:latin typeface="Santander Text" panose="020B0504020201020104" pitchFamily="34" charset="0"/>
                          <a:ea typeface="+mn-ea"/>
                          <a:cs typeface="+mn-cs"/>
                          <a:sym typeface="Wingdings" pitchFamily="2" charset="2"/>
                        </a:rPr>
                        <a:t>8</a:t>
                      </a:r>
                    </a:p>
                  </a:txBody>
                  <a:tcPr marL="66997" marR="66997" marT="33471" marB="334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AWS S3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buckets</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AWS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Cloudfront</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lang="es-ES" sz="900" b="0" i="0" u="none" strike="noStrike" cap="none" spc="0" baseline="0" noProof="0" dirty="0">
                          <a:solidFill>
                            <a:srgbClr val="000000"/>
                          </a:solidFill>
                          <a:effectLst/>
                          <a:uFillTx/>
                          <a:latin typeface="Santander Text" panose="020B0504020201020104"/>
                          <a:cs typeface="Arial"/>
                          <a:sym typeface="Arial"/>
                        </a:rPr>
                        <a:t>HTTPS</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rPr>
                        <a:t>Existirán diferentes dominios mapeados con los </a:t>
                      </a:r>
                      <a:r>
                        <a:rPr kumimoji="0" 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rPr>
                        <a:t>buckets</a:t>
                      </a:r>
                      <a:r>
                        <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rPr>
                        <a:t> de S3 de las distintas zonas (autoría, previsualización y publicación) que estarán mapeados con los servicios mencionados anteriormente. Los servicios estarán a su vez mapeados con el estado de los sitios de AEM que tendrá un dominio específico de Adobe en </a:t>
                      </a:r>
                      <a:r>
                        <a:rPr kumimoji="0" 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rPr>
                        <a:t>Fastly</a:t>
                      </a:r>
                      <a:endPar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endParaRPr>
                    </a:p>
                  </a:txBody>
                  <a:tcPr marL="66997" marR="66997" marT="33472" marB="334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403595460"/>
                  </a:ext>
                </a:extLst>
              </a:tr>
            </a:tbl>
          </a:graphicData>
        </a:graphic>
      </p:graphicFrame>
      <p:sp>
        <p:nvSpPr>
          <p:cNvPr id="3" name="Marcador de texto 2">
            <a:extLst>
              <a:ext uri="{FF2B5EF4-FFF2-40B4-BE49-F238E27FC236}">
                <a16:creationId xmlns:a16="http://schemas.microsoft.com/office/drawing/2014/main" id="{DDBF6768-353E-2D9B-5188-51B518DAADA8}"/>
              </a:ext>
            </a:extLst>
          </p:cNvPr>
          <p:cNvSpPr>
            <a:spLocks noGrp="1"/>
          </p:cNvSpPr>
          <p:nvPr>
            <p:ph type="body" sz="quarter" idx="12"/>
          </p:nvPr>
        </p:nvSpPr>
        <p:spPr/>
        <p:txBody>
          <a:bodyPr/>
          <a:lstStyle/>
          <a:p>
            <a:r>
              <a:rPr lang="es-ES" sz="1400" dirty="0">
                <a:latin typeface="Santander Text" panose="020B0504020201020104"/>
              </a:rPr>
              <a:t>Solución Técnica – Migración Webs Públicas HCL – </a:t>
            </a:r>
            <a:r>
              <a:rPr lang="es-ES" sz="1400" dirty="0" err="1">
                <a:latin typeface="Santander Text" panose="020B0504020201020104"/>
              </a:rPr>
              <a:t>workflow</a:t>
            </a:r>
            <a:r>
              <a:rPr lang="es-ES" sz="1400" dirty="0">
                <a:latin typeface="Santander Text" panose="020B0504020201020104"/>
              </a:rPr>
              <a:t> de contenidos</a:t>
            </a:r>
          </a:p>
        </p:txBody>
      </p:sp>
      <p:sp>
        <p:nvSpPr>
          <p:cNvPr id="4" name="Marcador de texto 3">
            <a:extLst>
              <a:ext uri="{FF2B5EF4-FFF2-40B4-BE49-F238E27FC236}">
                <a16:creationId xmlns:a16="http://schemas.microsoft.com/office/drawing/2014/main" id="{90FFCC30-3730-3463-DD0F-B8F37C7C2985}"/>
              </a:ext>
            </a:extLst>
          </p:cNvPr>
          <p:cNvSpPr>
            <a:spLocks noGrp="1"/>
          </p:cNvSpPr>
          <p:nvPr>
            <p:ph type="body" idx="13"/>
          </p:nvPr>
        </p:nvSpPr>
        <p:spPr/>
        <p:txBody>
          <a:bodyPr/>
          <a:lstStyle/>
          <a:p>
            <a:r>
              <a:rPr lang="es-ES" b="1" i="0" dirty="0"/>
              <a:t>Flujo técnico</a:t>
            </a:r>
          </a:p>
        </p:txBody>
      </p:sp>
    </p:spTree>
    <p:extLst>
      <p:ext uri="{BB962C8B-B14F-4D97-AF65-F5344CB8AC3E}">
        <p14:creationId xmlns:p14="http://schemas.microsoft.com/office/powerpoint/2010/main" val="3782546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2C27A-FC58-A454-21BC-9B8243D97C8A}"/>
            </a:ext>
          </a:extLst>
        </p:cNvPr>
        <p:cNvGrpSpPr/>
        <p:nvPr/>
      </p:nvGrpSpPr>
      <p:grpSpPr>
        <a:xfrm>
          <a:off x="0" y="0"/>
          <a:ext cx="0" cy="0"/>
          <a:chOff x="0" y="0"/>
          <a:chExt cx="0" cy="0"/>
        </a:xfrm>
      </p:grpSpPr>
      <p:sp>
        <p:nvSpPr>
          <p:cNvPr id="37" name="Marcador de texto 36">
            <a:extLst>
              <a:ext uri="{FF2B5EF4-FFF2-40B4-BE49-F238E27FC236}">
                <a16:creationId xmlns:a16="http://schemas.microsoft.com/office/drawing/2014/main" id="{ECB5530F-0963-E19E-ECD2-BAA5544972B9}"/>
              </a:ext>
            </a:extLst>
          </p:cNvPr>
          <p:cNvSpPr>
            <a:spLocks noGrp="1"/>
          </p:cNvSpPr>
          <p:nvPr>
            <p:ph type="body" sz="quarter" idx="12"/>
          </p:nvPr>
        </p:nvSpPr>
        <p:spPr/>
        <p:txBody>
          <a:bodyPr>
            <a:normAutofit/>
          </a:bodyPr>
          <a:lstStyle/>
          <a:p>
            <a:r>
              <a:rPr lang="es-ES" sz="1400" dirty="0">
                <a:latin typeface="Santander Text" panose="020B0504020201020104"/>
              </a:rPr>
              <a:t>Solución Técnica – Migración Webs Públicas HCL – consumo de contenidos</a:t>
            </a:r>
          </a:p>
        </p:txBody>
      </p:sp>
      <p:sp>
        <p:nvSpPr>
          <p:cNvPr id="4" name="CuadroTexto 3">
            <a:extLst>
              <a:ext uri="{FF2B5EF4-FFF2-40B4-BE49-F238E27FC236}">
                <a16:creationId xmlns:a16="http://schemas.microsoft.com/office/drawing/2014/main" id="{C9BA3326-F36C-859E-F3E0-2412CAF3DD07}"/>
              </a:ext>
            </a:extLst>
          </p:cNvPr>
          <p:cNvSpPr txBox="1"/>
          <p:nvPr/>
        </p:nvSpPr>
        <p:spPr>
          <a:xfrm>
            <a:off x="440458" y="712090"/>
            <a:ext cx="247650" cy="369332"/>
          </a:xfrm>
          <a:prstGeom prst="rect">
            <a:avLst/>
          </a:prstGeom>
          <a:noFill/>
        </p:spPr>
        <p:txBody>
          <a:bodyPr wrap="square">
            <a:spAutoFit/>
          </a:bodyPr>
          <a:lstStyle/>
          <a:p>
            <a:r>
              <a:rPr lang="es-ES" sz="1800" kern="0" dirty="0">
                <a:solidFill>
                  <a:prstClr val="black"/>
                </a:solidFill>
                <a:latin typeface="Santander Text" panose="020B0504020201020104" pitchFamily="34" charset="0"/>
                <a:cs typeface="Arial"/>
                <a:sym typeface="Arial"/>
              </a:rPr>
              <a:t>*</a:t>
            </a:r>
            <a:endParaRPr lang="es-ES" dirty="0"/>
          </a:p>
        </p:txBody>
      </p:sp>
      <p:sp>
        <p:nvSpPr>
          <p:cNvPr id="8" name="Rectangle 156">
            <a:extLst>
              <a:ext uri="{FF2B5EF4-FFF2-40B4-BE49-F238E27FC236}">
                <a16:creationId xmlns:a16="http://schemas.microsoft.com/office/drawing/2014/main" id="{96D1A3AB-10E2-DECD-F294-4904A9C946B1}"/>
              </a:ext>
            </a:extLst>
          </p:cNvPr>
          <p:cNvSpPr txBox="1"/>
          <p:nvPr/>
        </p:nvSpPr>
        <p:spPr>
          <a:xfrm>
            <a:off x="2328588" y="6276550"/>
            <a:ext cx="7051516" cy="184666"/>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a:spAutoFit/>
          </a:bodyPr>
          <a:lstStyle/>
          <a:p>
            <a:pPr marL="0" marR="0" lvl="0" indent="0" algn="just" defTabSz="902699" rtl="0" eaLnBrk="1" fontAlgn="auto" latinLnBrk="0" hangingPunct="0">
              <a:lnSpc>
                <a:spcPct val="100000"/>
              </a:lnSpc>
              <a:spcBef>
                <a:spcPts val="277"/>
              </a:spcBef>
              <a:spcAft>
                <a:spcPts val="0"/>
              </a:spcAft>
              <a:buClrTx/>
              <a:buSzTx/>
              <a:buFontTx/>
              <a:buNone/>
              <a:tabLst>
                <a:tab pos="164127" algn="l"/>
              </a:tabLst>
              <a:defRPr sz="1600">
                <a:solidFill>
                  <a:srgbClr val="808080"/>
                </a:solidFill>
              </a:defRPr>
            </a:pPr>
            <a:r>
              <a:rPr lang="es-ES" sz="1200" kern="0" dirty="0">
                <a:solidFill>
                  <a:prstClr val="black"/>
                </a:solidFill>
                <a:latin typeface="Santander Text" panose="020B0504020201020104" pitchFamily="34" charset="0"/>
                <a:cs typeface="Arial"/>
                <a:sym typeface="Arial"/>
              </a:rPr>
              <a:t>* Diseño recogido en la </a:t>
            </a:r>
            <a:r>
              <a:rPr lang="es-ES" sz="1200" dirty="0">
                <a:solidFill>
                  <a:prstClr val="black"/>
                </a:solidFill>
                <a:latin typeface="Santander Text" panose="020B0504020201020104" pitchFamily="34" charset="0"/>
              </a:rPr>
              <a:t>ATR global de Webs Públicas (</a:t>
            </a:r>
            <a:r>
              <a:rPr lang="en-US" sz="1200" dirty="0">
                <a:solidFill>
                  <a:prstClr val="black"/>
                </a:solidFill>
                <a:latin typeface="Santander Text" panose="020B0504020201020104" pitchFamily="34" charset="0"/>
                <a:hlinkClick r:id="rId2" action="ppaction://hlinksldjump"/>
              </a:rPr>
              <a:t>Global Public Web – Technical </a:t>
            </a:r>
            <a:r>
              <a:rPr lang="en-US" sz="1200" dirty="0" err="1">
                <a:solidFill>
                  <a:prstClr val="black"/>
                </a:solidFill>
                <a:latin typeface="Santander Text" panose="020B0504020201020104" pitchFamily="34" charset="0"/>
                <a:hlinkClick r:id="rId2" action="ppaction://hlinksldjump"/>
              </a:rPr>
              <a:t>Macroarchitecture</a:t>
            </a:r>
            <a:r>
              <a:rPr lang="en-US" sz="1200" dirty="0">
                <a:solidFill>
                  <a:prstClr val="black"/>
                </a:solidFill>
                <a:latin typeface="Santander Text" panose="020B0504020201020104" pitchFamily="34" charset="0"/>
                <a:hlinkClick r:id="rId2" action="ppaction://hlinksldjump"/>
              </a:rPr>
              <a:t> v1.0.3</a:t>
            </a:r>
            <a:r>
              <a:rPr lang="es-ES" sz="1200" dirty="0">
                <a:solidFill>
                  <a:prstClr val="black"/>
                </a:solidFill>
                <a:latin typeface="Santander Text" panose="020B0504020201020104" pitchFamily="34" charset="0"/>
              </a:rPr>
              <a:t>) </a:t>
            </a:r>
            <a:endParaRPr lang="es-ES" sz="1200" kern="0" dirty="0">
              <a:solidFill>
                <a:prstClr val="black"/>
              </a:solidFill>
              <a:latin typeface="Santander Text" panose="020B0504020201020104" pitchFamily="34" charset="0"/>
              <a:cs typeface="Arial"/>
              <a:sym typeface="Arial"/>
            </a:endParaRPr>
          </a:p>
        </p:txBody>
      </p:sp>
      <p:pic>
        <p:nvPicPr>
          <p:cNvPr id="2052" name="Picture 4">
            <a:extLst>
              <a:ext uri="{FF2B5EF4-FFF2-40B4-BE49-F238E27FC236}">
                <a16:creationId xmlns:a16="http://schemas.microsoft.com/office/drawing/2014/main" id="{F56AF9D1-3469-9934-5B28-0905904AC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317" y="750986"/>
            <a:ext cx="10833365" cy="5356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4042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5FF73-913F-0AAD-CBCE-37DF775E0BE7}"/>
            </a:ext>
          </a:extLst>
        </p:cNvPr>
        <p:cNvGrpSpPr/>
        <p:nvPr/>
      </p:nvGrpSpPr>
      <p:grpSpPr>
        <a:xfrm>
          <a:off x="0" y="0"/>
          <a:ext cx="0" cy="0"/>
          <a:chOff x="0" y="0"/>
          <a:chExt cx="0" cy="0"/>
        </a:xfrm>
      </p:grpSpPr>
      <p:graphicFrame>
        <p:nvGraphicFramePr>
          <p:cNvPr id="20" name="Group 6">
            <a:extLst>
              <a:ext uri="{FF2B5EF4-FFF2-40B4-BE49-F238E27FC236}">
                <a16:creationId xmlns:a16="http://schemas.microsoft.com/office/drawing/2014/main" id="{094FDD6C-4A84-3B19-E15E-74FAF0162CD7}"/>
              </a:ext>
            </a:extLst>
          </p:cNvPr>
          <p:cNvGraphicFramePr>
            <a:graphicFrameLocks/>
          </p:cNvGraphicFramePr>
          <p:nvPr>
            <p:extLst>
              <p:ext uri="{D42A27DB-BD31-4B8C-83A1-F6EECF244321}">
                <p14:modId xmlns:p14="http://schemas.microsoft.com/office/powerpoint/2010/main" val="21522307"/>
              </p:ext>
            </p:extLst>
          </p:nvPr>
        </p:nvGraphicFramePr>
        <p:xfrm>
          <a:off x="744311" y="1104463"/>
          <a:ext cx="10932824" cy="4002217"/>
        </p:xfrm>
        <a:graphic>
          <a:graphicData uri="http://schemas.openxmlformats.org/drawingml/2006/table">
            <a:tbl>
              <a:tblPr/>
              <a:tblGrid>
                <a:gridCol w="707083">
                  <a:extLst>
                    <a:ext uri="{9D8B030D-6E8A-4147-A177-3AD203B41FA5}">
                      <a16:colId xmlns:a16="http://schemas.microsoft.com/office/drawing/2014/main" val="20000"/>
                    </a:ext>
                  </a:extLst>
                </a:gridCol>
                <a:gridCol w="2181492">
                  <a:extLst>
                    <a:ext uri="{9D8B030D-6E8A-4147-A177-3AD203B41FA5}">
                      <a16:colId xmlns:a16="http://schemas.microsoft.com/office/drawing/2014/main" val="20001"/>
                    </a:ext>
                  </a:extLst>
                </a:gridCol>
                <a:gridCol w="2520779">
                  <a:extLst>
                    <a:ext uri="{9D8B030D-6E8A-4147-A177-3AD203B41FA5}">
                      <a16:colId xmlns:a16="http://schemas.microsoft.com/office/drawing/2014/main" val="20002"/>
                    </a:ext>
                  </a:extLst>
                </a:gridCol>
                <a:gridCol w="790832">
                  <a:extLst>
                    <a:ext uri="{9D8B030D-6E8A-4147-A177-3AD203B41FA5}">
                      <a16:colId xmlns:a16="http://schemas.microsoft.com/office/drawing/2014/main" val="20003"/>
                    </a:ext>
                  </a:extLst>
                </a:gridCol>
                <a:gridCol w="4732638">
                  <a:extLst>
                    <a:ext uri="{9D8B030D-6E8A-4147-A177-3AD203B41FA5}">
                      <a16:colId xmlns:a16="http://schemas.microsoft.com/office/drawing/2014/main" val="20004"/>
                    </a:ext>
                  </a:extLst>
                </a:gridCol>
              </a:tblGrid>
              <a:tr h="336496">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Santander Text" panose="020B0504020201020104" pitchFamily="34" charset="0"/>
                        </a:rPr>
                        <a:t> ID</a:t>
                      </a:r>
                    </a:p>
                  </a:txBody>
                  <a:tcPr marL="65947" marR="65947" marT="34253" marB="3425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defRPr/>
                      </a:pPr>
                      <a:r>
                        <a:rPr kumimoji="0" lang="es-ES" sz="1200" b="1" i="0" u="none" strike="noStrike" cap="none" normalizeH="0" baseline="0" dirty="0">
                          <a:ln>
                            <a:noFill/>
                          </a:ln>
                          <a:solidFill>
                            <a:schemeClr val="bg1"/>
                          </a:solidFill>
                          <a:effectLst/>
                          <a:latin typeface="Santander Text" panose="020B0504020201020104" pitchFamily="34" charset="0"/>
                        </a:rPr>
                        <a:t>Origen</a:t>
                      </a:r>
                    </a:p>
                  </a:txBody>
                  <a:tcPr marL="65947" marR="65947" marT="34253" marB="342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Santander Text" panose="020B0504020201020104" pitchFamily="34" charset="0"/>
                        </a:rPr>
                        <a:t>Destino</a:t>
                      </a:r>
                      <a:endParaRPr kumimoji="0" lang="es-ES" sz="1200" b="1" i="0" u="none" strike="noStrike" kern="1200" cap="none" normalizeH="0" baseline="0" dirty="0">
                        <a:ln>
                          <a:noFill/>
                        </a:ln>
                        <a:solidFill>
                          <a:schemeClr val="bg1"/>
                        </a:solidFill>
                        <a:effectLst/>
                        <a:latin typeface="Santander Text" panose="020B0504020201020104" pitchFamily="34" charset="0"/>
                        <a:ea typeface="+mn-ea"/>
                        <a:cs typeface="+mn-cs"/>
                      </a:endParaRPr>
                    </a:p>
                  </a:txBody>
                  <a:tcPr marL="65947" marR="65947" marT="34253" marB="342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Santander Text" panose="020B0504020201020104" pitchFamily="34" charset="0"/>
                        </a:rPr>
                        <a:t>Protocolo</a:t>
                      </a:r>
                    </a:p>
                  </a:txBody>
                  <a:tcPr marL="65947" marR="65947" marT="34253" marB="342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base" latinLnBrk="0" hangingPunct="1">
                        <a:lnSpc>
                          <a:spcPct val="100000"/>
                        </a:lnSpc>
                        <a:spcBef>
                          <a:spcPct val="0"/>
                        </a:spcBef>
                        <a:spcAft>
                          <a:spcPct val="0"/>
                        </a:spcAft>
                        <a:buClr>
                          <a:schemeClr val="bg1"/>
                        </a:buClr>
                        <a:buSzPct val="25000"/>
                        <a:buFont typeface="Times" pitchFamily="18" charset="0"/>
                        <a:buNone/>
                        <a:tabLst/>
                      </a:pPr>
                      <a:r>
                        <a:rPr kumimoji="0" lang="es-ES" sz="1200" b="1" i="0" u="none" strike="noStrike" cap="none" normalizeH="0" baseline="0" dirty="0">
                          <a:ln>
                            <a:noFill/>
                          </a:ln>
                          <a:solidFill>
                            <a:schemeClr val="bg1"/>
                          </a:solidFill>
                          <a:effectLst/>
                          <a:latin typeface="Santander Text" panose="020B0504020201020104" pitchFamily="34" charset="0"/>
                        </a:rPr>
                        <a:t>Observaciones</a:t>
                      </a:r>
                    </a:p>
                  </a:txBody>
                  <a:tcPr marL="65947" marR="65947" marT="34253" marB="3425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10000"/>
                  </a:ext>
                </a:extLst>
              </a:tr>
              <a:tr h="346265">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fr-FR" sz="1800" b="1" i="0" u="none" strike="noStrike" kern="1200" cap="none" normalizeH="0" baseline="0" dirty="0">
                          <a:ln>
                            <a:noFill/>
                          </a:ln>
                          <a:solidFill>
                            <a:schemeClr val="bg1"/>
                          </a:solidFill>
                          <a:effectLst/>
                          <a:latin typeface="Santander Text" panose="020B0504020201020104" pitchFamily="34" charset="0"/>
                          <a:ea typeface="+mn-ea"/>
                          <a:cs typeface="+mn-cs"/>
                          <a:sym typeface="Wingdings" pitchFamily="2" charset="2"/>
                        </a:rPr>
                        <a:t>1</a:t>
                      </a:r>
                    </a:p>
                  </a:txBody>
                  <a:tcPr marL="66997" marR="66997" marT="33471" marB="334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kumimoji="0" lang="es-ES" sz="900" b="0" i="0" u="none" strike="noStrike" kern="1200" cap="none" normalizeH="0" baseline="0" dirty="0">
                          <a:ln>
                            <a:noFill/>
                          </a:ln>
                          <a:solidFill>
                            <a:schemeClr val="tx1"/>
                          </a:solidFill>
                          <a:effectLst/>
                          <a:latin typeface="Santander Text" panose="020B0504020201020104"/>
                          <a:ea typeface="+mn-ea"/>
                          <a:cs typeface="+mn-cs"/>
                        </a:rPr>
                        <a:t>Usuarios de Internet</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kumimoji="0" lang="es-ES" sz="900" b="0" i="0" u="none" strike="noStrike" kern="1200" cap="none" normalizeH="0" baseline="0" dirty="0">
                          <a:ln>
                            <a:noFill/>
                          </a:ln>
                          <a:solidFill>
                            <a:schemeClr val="tx1"/>
                          </a:solidFill>
                          <a:effectLst/>
                          <a:latin typeface="Santander Text" panose="020B0504020201020104"/>
                          <a:ea typeface="+mn-ea"/>
                          <a:cs typeface="+mn-cs"/>
                        </a:rPr>
                        <a:t>AWS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Cloudfront</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lang="es-ES" sz="900" b="0" i="0" u="none" strike="noStrike" cap="none" spc="0" baseline="0" noProof="0" dirty="0">
                          <a:solidFill>
                            <a:srgbClr val="000000"/>
                          </a:solidFill>
                          <a:effectLst/>
                          <a:uFillTx/>
                          <a:latin typeface="Santander Text" panose="020B0504020201020104"/>
                          <a:cs typeface="Arial"/>
                          <a:sym typeface="Arial"/>
                        </a:rPr>
                        <a:t>HTTPS</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Los usuarios de Internet podrán acceder al contenido estático de las webs públicas desde sus dispositivos. Lo harán mediante </a:t>
                      </a:r>
                      <a:r>
                        <a:rPr kumimoji="0" 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sym typeface="Arial"/>
                        </a:rPr>
                        <a:t>Cloudfront</a:t>
                      </a:r>
                      <a:r>
                        <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 que servirá los estáticos alojados en </a:t>
                      </a:r>
                      <a:r>
                        <a:rPr kumimoji="0" 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sym typeface="Arial"/>
                        </a:rPr>
                        <a:t>buckets</a:t>
                      </a:r>
                      <a:r>
                        <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 de S3 usando código </a:t>
                      </a:r>
                      <a:r>
                        <a:rPr kumimoji="0" 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sym typeface="Arial"/>
                        </a:rPr>
                        <a:t>serverless</a:t>
                      </a:r>
                      <a:r>
                        <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 Serán usuarios públicos y no estarán autenticados en ninguna plataforma puesto que en las webs públicas son anónimos. </a:t>
                      </a:r>
                    </a:p>
                  </a:txBody>
                  <a:tcPr marL="66997" marR="66997" marT="33472" marB="334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93858045"/>
                  </a:ext>
                </a:extLst>
              </a:tr>
              <a:tr h="346265">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fr-FR" sz="1800" b="1" i="0" u="none" strike="noStrike" kern="1200" cap="none" normalizeH="0" baseline="0" dirty="0">
                          <a:ln>
                            <a:noFill/>
                          </a:ln>
                          <a:solidFill>
                            <a:schemeClr val="bg1"/>
                          </a:solidFill>
                          <a:effectLst/>
                          <a:latin typeface="Santander Text" panose="020B0504020201020104" pitchFamily="34" charset="0"/>
                          <a:ea typeface="+mn-ea"/>
                          <a:cs typeface="+mn-cs"/>
                          <a:sym typeface="Wingdings" pitchFamily="2" charset="2"/>
                        </a:rPr>
                        <a:t>2</a:t>
                      </a:r>
                    </a:p>
                  </a:txBody>
                  <a:tcPr marL="66997" marR="66997" marT="33471" marB="334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kumimoji="0" lang="es-ES" sz="900" b="0" i="0" u="none" strike="noStrike" kern="1200" cap="none" normalizeH="0" baseline="0" dirty="0">
                          <a:ln>
                            <a:noFill/>
                          </a:ln>
                          <a:solidFill>
                            <a:schemeClr val="tx1"/>
                          </a:solidFill>
                          <a:effectLst/>
                          <a:latin typeface="Santander Text" panose="020B0504020201020104"/>
                          <a:ea typeface="+mn-ea"/>
                          <a:cs typeface="+mn-cs"/>
                        </a:rPr>
                        <a:t>Usuarios de Internet</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kumimoji="0" lang="es-ES" sz="900" b="0" i="0" u="none" strike="noStrike" kern="1200" cap="none" normalizeH="0" baseline="0" dirty="0">
                          <a:ln>
                            <a:noFill/>
                          </a:ln>
                          <a:solidFill>
                            <a:schemeClr val="tx1"/>
                          </a:solidFill>
                          <a:effectLst/>
                          <a:latin typeface="Santander Text" panose="020B0504020201020104"/>
                          <a:ea typeface="+mn-ea"/>
                          <a:cs typeface="+mn-cs"/>
                        </a:rPr>
                        <a:t>AWS Middleware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services</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lang="es-ES" sz="900" b="0" i="0" u="none" strike="noStrike" cap="none" spc="0" baseline="0" noProof="0" dirty="0">
                          <a:solidFill>
                            <a:srgbClr val="000000"/>
                          </a:solidFill>
                          <a:effectLst/>
                          <a:uFillTx/>
                          <a:latin typeface="Santander Text" panose="020B0504020201020104"/>
                          <a:cs typeface="Arial"/>
                          <a:sym typeface="Arial"/>
                        </a:rPr>
                        <a:t>HTTPS</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Los usuarios de Internet accederán a los contenidos dinámicos a través del API Gateway de AWS. El API Gateway tendrá configuradas las políticas de seguridad correspondientes. Estos servicios de middleware estarán desplegados en AWS. Las peticiones que llegan al AP Gateway de AWS pasarán a través de </a:t>
                      </a:r>
                      <a:r>
                        <a:rPr kumimoji="0" 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sym typeface="Arial"/>
                        </a:rPr>
                        <a:t>Akamai</a:t>
                      </a:r>
                      <a:r>
                        <a:rPr kumimoji="0" 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 que actuará como CDN y como WAF. En este caso se desactivará la caché</a:t>
                      </a:r>
                    </a:p>
                  </a:txBody>
                  <a:tcPr marL="66997" marR="66997" marT="33472" marB="334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49609970"/>
                  </a:ext>
                </a:extLst>
              </a:tr>
              <a:tr h="346265">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fr-FR" sz="1800" b="1" i="0" u="none" strike="noStrike" kern="1200" cap="none" normalizeH="0" baseline="0" dirty="0">
                          <a:ln>
                            <a:noFill/>
                          </a:ln>
                          <a:solidFill>
                            <a:schemeClr val="bg1"/>
                          </a:solidFill>
                          <a:effectLst/>
                          <a:latin typeface="Santander Text" panose="020B0504020201020104" pitchFamily="34" charset="0"/>
                          <a:ea typeface="+mn-ea"/>
                          <a:cs typeface="+mn-cs"/>
                          <a:sym typeface="Wingdings" pitchFamily="2" charset="2"/>
                        </a:rPr>
                        <a:t>3</a:t>
                      </a:r>
                    </a:p>
                  </a:txBody>
                  <a:tcPr marL="66997" marR="66997" marT="33471" marB="334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AWS Middleware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services</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err="1">
                          <a:ln>
                            <a:noFill/>
                          </a:ln>
                          <a:solidFill>
                            <a:schemeClr val="tx1"/>
                          </a:solidFill>
                          <a:effectLst/>
                          <a:latin typeface="Santander Text" panose="020B0504020201020104"/>
                          <a:ea typeface="+mn-ea"/>
                          <a:cs typeface="+mn-cs"/>
                        </a:rPr>
                        <a:t>fastly</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CDN</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lang="es-ES" sz="900" b="0" i="0" u="none" strike="noStrike" cap="none" spc="0" baseline="0" noProof="0" dirty="0">
                          <a:solidFill>
                            <a:srgbClr val="000000"/>
                          </a:solidFill>
                          <a:effectLst/>
                          <a:uFillTx/>
                          <a:latin typeface="Santander Text" panose="020B0504020201020104"/>
                          <a:cs typeface="Arial"/>
                          <a:sym typeface="Arial"/>
                        </a:rPr>
                        <a:t>HTTPS</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20000"/>
                        </a:spcBef>
                        <a:spcAft>
                          <a:spcPct val="0"/>
                        </a:spcAft>
                        <a:buClrTx/>
                        <a:buSzTx/>
                        <a:buFontTx/>
                        <a:buNone/>
                        <a:tabLst/>
                        <a:defRPr/>
                      </a:pPr>
                      <a:r>
                        <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La comunicación entre el gestor de contenidos de AEM y los servicios de middleware de AWS se llevará a cabo mediante eventos y la capa de </a:t>
                      </a:r>
                      <a:r>
                        <a:rPr kumimoji="0" lang="es-ES" alt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sym typeface="Arial"/>
                        </a:rPr>
                        <a:t>APIs</a:t>
                      </a:r>
                      <a:r>
                        <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 de AEM. El servicio público de construcción de contenido se suscribirá a los tópicos correspondientes de la capa de eventos para poder recibir notificaciones sobre el contenido modificado. A continuación ejecutará </a:t>
                      </a:r>
                      <a:r>
                        <a:rPr kumimoji="0" lang="es-ES" alt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sym typeface="Arial"/>
                        </a:rPr>
                        <a:t>queries</a:t>
                      </a:r>
                      <a:r>
                        <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 </a:t>
                      </a:r>
                      <a:r>
                        <a:rPr kumimoji="0" lang="es-ES" alt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sym typeface="Arial"/>
                        </a:rPr>
                        <a:t>GraphQL</a:t>
                      </a:r>
                      <a:r>
                        <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 a AEM para recuperar el contenido actualizado, que pasarán a través del CDN de </a:t>
                      </a:r>
                      <a:r>
                        <a:rPr kumimoji="0" lang="es-ES" alt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sym typeface="Arial"/>
                        </a:rPr>
                        <a:t>fastly</a:t>
                      </a:r>
                      <a:endPar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endParaRPr>
                    </a:p>
                  </a:txBody>
                  <a:tcPr marL="66997" marR="66997" marT="33472" marB="334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38137313"/>
                  </a:ext>
                </a:extLst>
              </a:tr>
              <a:tr h="346265">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fr-FR" sz="1800" b="1" i="0" u="none" strike="noStrike" kern="1200" cap="none" normalizeH="0" baseline="0" dirty="0">
                          <a:ln>
                            <a:noFill/>
                          </a:ln>
                          <a:solidFill>
                            <a:schemeClr val="bg1"/>
                          </a:solidFill>
                          <a:effectLst/>
                          <a:latin typeface="Santander Text" panose="020B0504020201020104" pitchFamily="34" charset="0"/>
                          <a:ea typeface="+mn-ea"/>
                          <a:cs typeface="+mn-cs"/>
                          <a:sym typeface="Wingdings" pitchFamily="2" charset="2"/>
                        </a:rPr>
                        <a:t>4</a:t>
                      </a:r>
                    </a:p>
                  </a:txBody>
                  <a:tcPr marL="66997" marR="66997" marT="33471" marB="334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AWS Middleware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services</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Recursos externos</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lang="es-ES" sz="900" b="0" i="0" u="none" strike="noStrike" cap="none" spc="0" baseline="0" noProof="0" dirty="0">
                          <a:solidFill>
                            <a:srgbClr val="000000"/>
                          </a:solidFill>
                          <a:effectLst/>
                          <a:uFillTx/>
                          <a:latin typeface="Santander Text" panose="020B0504020201020104"/>
                          <a:cs typeface="Arial"/>
                          <a:sym typeface="Arial"/>
                        </a:rPr>
                        <a:t>HTTPS</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20000"/>
                        </a:spcBef>
                        <a:spcAft>
                          <a:spcPct val="0"/>
                        </a:spcAft>
                        <a:buClrTx/>
                        <a:buSzTx/>
                        <a:buFontTx/>
                        <a:buNone/>
                        <a:tabLst/>
                        <a:defRPr/>
                      </a:pPr>
                      <a:r>
                        <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La capa de los servicios de middleware de AWS podrá recuperar recursos externos mediante API</a:t>
                      </a:r>
                    </a:p>
                  </a:txBody>
                  <a:tcPr marL="66997" marR="66997" marT="33472" marB="334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859792548"/>
                  </a:ext>
                </a:extLst>
              </a:tr>
              <a:tr h="346265">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fr-FR" sz="1800" b="1" i="0" u="none" strike="noStrike" kern="1200" cap="none" normalizeH="0" baseline="0" dirty="0">
                          <a:ln>
                            <a:noFill/>
                          </a:ln>
                          <a:solidFill>
                            <a:schemeClr val="bg1"/>
                          </a:solidFill>
                          <a:effectLst/>
                          <a:latin typeface="Santander Text" panose="020B0504020201020104" pitchFamily="34" charset="0"/>
                          <a:ea typeface="+mn-ea"/>
                          <a:cs typeface="+mn-cs"/>
                          <a:sym typeface="Wingdings" pitchFamily="2" charset="2"/>
                        </a:rPr>
                        <a:t>5</a:t>
                      </a:r>
                    </a:p>
                  </a:txBody>
                  <a:tcPr marL="66997" marR="66997" marT="33471" marB="334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AWS Middleware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services</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AWS S3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bucket</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lang="es-ES" sz="900" b="0" i="0" u="none" strike="noStrike" cap="none" spc="0" baseline="0" noProof="0" dirty="0">
                          <a:solidFill>
                            <a:srgbClr val="000000"/>
                          </a:solidFill>
                          <a:effectLst/>
                          <a:uFillTx/>
                          <a:latin typeface="Santander Text" panose="020B0504020201020104"/>
                          <a:cs typeface="Arial"/>
                          <a:sym typeface="Arial"/>
                        </a:rPr>
                        <a:t>HTTPS</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20000"/>
                        </a:spcBef>
                        <a:spcAft>
                          <a:spcPct val="0"/>
                        </a:spcAft>
                        <a:buClrTx/>
                        <a:buSzTx/>
                        <a:buFontTx/>
                        <a:buNone/>
                        <a:tabLst/>
                        <a:defRPr/>
                      </a:pPr>
                      <a:r>
                        <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El servicio de construcción de las webs generará contenido estático con </a:t>
                      </a:r>
                      <a:r>
                        <a:rPr kumimoji="0" lang="es-ES" alt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sym typeface="Arial"/>
                        </a:rPr>
                        <a:t>NextJS</a:t>
                      </a:r>
                      <a:r>
                        <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 y lo almacenará en un </a:t>
                      </a:r>
                      <a:r>
                        <a:rPr kumimoji="0" lang="es-ES" alt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sym typeface="Arial"/>
                        </a:rPr>
                        <a:t>bucket</a:t>
                      </a:r>
                      <a:r>
                        <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 de S3</a:t>
                      </a:r>
                    </a:p>
                  </a:txBody>
                  <a:tcPr marL="66997" marR="66997" marT="33472" marB="334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627193505"/>
                  </a:ext>
                </a:extLst>
              </a:tr>
              <a:tr h="346265">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fr-FR" sz="1800" b="1" i="0" u="none" strike="noStrike" kern="1200" cap="none" normalizeH="0" baseline="0" dirty="0">
                          <a:ln>
                            <a:noFill/>
                          </a:ln>
                          <a:solidFill>
                            <a:schemeClr val="bg1"/>
                          </a:solidFill>
                          <a:effectLst/>
                          <a:latin typeface="Santander Text" panose="020B0504020201020104" pitchFamily="34" charset="0"/>
                          <a:ea typeface="+mn-ea"/>
                          <a:cs typeface="+mn-cs"/>
                          <a:sym typeface="Wingdings" pitchFamily="2" charset="2"/>
                        </a:rPr>
                        <a:t>6</a:t>
                      </a:r>
                    </a:p>
                  </a:txBody>
                  <a:tcPr marL="66997" marR="66997" marT="33471" marB="334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AWS Lambda</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AWS </a:t>
                      </a:r>
                      <a:r>
                        <a:rPr kumimoji="0" lang="es-ES" sz="900" b="0" i="0" u="none" strike="noStrike" kern="1200" cap="none" normalizeH="0" baseline="0" dirty="0" err="1">
                          <a:ln>
                            <a:noFill/>
                          </a:ln>
                          <a:solidFill>
                            <a:schemeClr val="tx1"/>
                          </a:solidFill>
                          <a:effectLst/>
                          <a:latin typeface="Santander Text" panose="020B0504020201020104"/>
                          <a:ea typeface="+mn-ea"/>
                          <a:cs typeface="+mn-cs"/>
                        </a:rPr>
                        <a:t>DynamoDB</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lang="es-ES" sz="900" b="0" i="0" u="none" strike="noStrike" cap="none" spc="0" baseline="0" noProof="0" dirty="0">
                          <a:solidFill>
                            <a:srgbClr val="000000"/>
                          </a:solidFill>
                          <a:effectLst/>
                          <a:uFillTx/>
                          <a:latin typeface="Santander Text" panose="020B0504020201020104"/>
                          <a:cs typeface="Arial"/>
                          <a:sym typeface="Arial"/>
                        </a:rPr>
                        <a:t>HTTPS</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20000"/>
                        </a:spcBef>
                        <a:spcAft>
                          <a:spcPct val="0"/>
                        </a:spcAft>
                        <a:buClrTx/>
                        <a:buSzTx/>
                        <a:buFontTx/>
                        <a:buNone/>
                        <a:tabLst/>
                        <a:defRPr/>
                      </a:pPr>
                      <a:r>
                        <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Se almacenarán en </a:t>
                      </a:r>
                      <a:r>
                        <a:rPr kumimoji="0" lang="es-ES" alt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sym typeface="Arial"/>
                        </a:rPr>
                        <a:t>DynamoDB</a:t>
                      </a:r>
                      <a:r>
                        <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  las redirecciones de código estático</a:t>
                      </a:r>
                    </a:p>
                  </a:txBody>
                  <a:tcPr marL="66997" marR="66997" marT="33472" marB="334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581550395"/>
                  </a:ext>
                </a:extLst>
              </a:tr>
              <a:tr h="346265">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fr-FR" sz="1800" b="1" i="0" u="none" strike="noStrike" kern="1200" cap="none" normalizeH="0" baseline="0" dirty="0">
                          <a:ln>
                            <a:noFill/>
                          </a:ln>
                          <a:solidFill>
                            <a:schemeClr val="bg1"/>
                          </a:solidFill>
                          <a:effectLst/>
                          <a:latin typeface="Santander Text" panose="020B0504020201020104" pitchFamily="34" charset="0"/>
                          <a:ea typeface="+mn-ea"/>
                          <a:cs typeface="+mn-cs"/>
                          <a:sym typeface="Wingdings" pitchFamily="2" charset="2"/>
                        </a:rPr>
                        <a:t>7</a:t>
                      </a:r>
                    </a:p>
                  </a:txBody>
                  <a:tcPr marL="66997" marR="66997" marT="33471" marB="33471"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Usuarios de Internet</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err="1">
                          <a:ln>
                            <a:noFill/>
                          </a:ln>
                          <a:solidFill>
                            <a:schemeClr val="tx1"/>
                          </a:solidFill>
                          <a:effectLst/>
                          <a:latin typeface="Santander Text" panose="020B0504020201020104"/>
                          <a:ea typeface="+mn-ea"/>
                          <a:cs typeface="+mn-cs"/>
                        </a:rPr>
                        <a:t>fastly</a:t>
                      </a:r>
                      <a:endParaRPr kumimoji="0" lang="es-ES" sz="900" b="0" i="0" u="none" strike="noStrike" kern="1200" cap="none" normalizeH="0" baseline="0" dirty="0">
                        <a:ln>
                          <a:noFill/>
                        </a:ln>
                        <a:solidFill>
                          <a:schemeClr val="tx1"/>
                        </a:solidFill>
                        <a:effectLst/>
                        <a:latin typeface="Santander Text" panose="020B0504020201020104"/>
                        <a:ea typeface="+mn-ea"/>
                        <a:cs typeface="+mn-cs"/>
                      </a:endParaRPr>
                    </a:p>
                    <a:p>
                      <a:pPr marL="0" marR="0" lvl="0" indent="0" algn="ctr" defTabSz="914400" rtl="0" eaLnBrk="1" fontAlgn="t" latinLnBrk="0" hangingPunct="1">
                        <a:lnSpc>
                          <a:spcPct val="100000"/>
                        </a:lnSpc>
                        <a:spcBef>
                          <a:spcPct val="20000"/>
                        </a:spcBef>
                        <a:spcAft>
                          <a:spcPct val="0"/>
                        </a:spcAft>
                        <a:buClrTx/>
                        <a:buSzTx/>
                        <a:buFontTx/>
                        <a:buNone/>
                        <a:tabLst/>
                        <a:defRPr/>
                      </a:pPr>
                      <a:r>
                        <a:rPr kumimoji="0" lang="es-ES" sz="900" b="0" i="0" u="none" strike="noStrike" kern="1200" cap="none" normalizeH="0" baseline="0" dirty="0">
                          <a:ln>
                            <a:noFill/>
                          </a:ln>
                          <a:solidFill>
                            <a:schemeClr val="tx1"/>
                          </a:solidFill>
                          <a:effectLst/>
                          <a:latin typeface="Santander Text" panose="020B0504020201020104"/>
                          <a:ea typeface="+mn-ea"/>
                          <a:cs typeface="+mn-cs"/>
                        </a:rPr>
                        <a:t>Global DAM CDN</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t" latinLnBrk="0" hangingPunct="1">
                        <a:lnSpc>
                          <a:spcPct val="100000"/>
                        </a:lnSpc>
                        <a:spcBef>
                          <a:spcPct val="20000"/>
                        </a:spcBef>
                        <a:spcAft>
                          <a:spcPct val="0"/>
                        </a:spcAft>
                        <a:buClrTx/>
                        <a:buSzTx/>
                        <a:buFontTx/>
                        <a:buNone/>
                        <a:tabLst/>
                      </a:pPr>
                      <a:r>
                        <a:rPr lang="es-ES" sz="900" b="0" i="0" u="none" strike="noStrike" cap="none" spc="0" baseline="0" noProof="0" dirty="0">
                          <a:solidFill>
                            <a:srgbClr val="000000"/>
                          </a:solidFill>
                          <a:effectLst/>
                          <a:uFillTx/>
                          <a:latin typeface="Santander Text" panose="020B0504020201020104"/>
                          <a:cs typeface="Arial"/>
                          <a:sym typeface="Arial"/>
                        </a:rPr>
                        <a:t>HTTPS</a:t>
                      </a:r>
                    </a:p>
                  </a:txBody>
                  <a:tcPr marL="66997" marR="66997" marT="33471" marB="33471"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t" latinLnBrk="0" hangingPunct="1">
                        <a:lnSpc>
                          <a:spcPct val="100000"/>
                        </a:lnSpc>
                        <a:spcBef>
                          <a:spcPct val="20000"/>
                        </a:spcBef>
                        <a:spcAft>
                          <a:spcPct val="0"/>
                        </a:spcAft>
                        <a:buClrTx/>
                        <a:buSzTx/>
                        <a:buFontTx/>
                        <a:buNone/>
                        <a:tabLst/>
                        <a:defRPr/>
                      </a:pPr>
                      <a:r>
                        <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rPr>
                        <a:t>Los activos estáticos se recuperarán directamente del Global DAM de AEM por medio del CDN de </a:t>
                      </a:r>
                      <a:r>
                        <a:rPr kumimoji="0" lang="es-ES" altLang="es-ES" sz="900" b="0" i="0" u="none" strike="noStrike" kern="1200" cap="none" spc="0" normalizeH="0" baseline="0" dirty="0" err="1">
                          <a:ln>
                            <a:noFill/>
                          </a:ln>
                          <a:solidFill>
                            <a:srgbClr val="000000"/>
                          </a:solidFill>
                          <a:effectLst/>
                          <a:uLnTx/>
                          <a:uFillTx/>
                          <a:latin typeface="Santander Text" panose="020B0504020201020104"/>
                          <a:ea typeface="+mn-ea"/>
                          <a:cs typeface="Arial" panose="020B0604020202020204" pitchFamily="34" charset="0"/>
                          <a:sym typeface="Arial"/>
                        </a:rPr>
                        <a:t>fastly</a:t>
                      </a:r>
                      <a:endParaRPr kumimoji="0" lang="es-ES" altLang="es-ES" sz="900" b="0" i="0" u="none" strike="noStrike" kern="1200" cap="none" spc="0" normalizeH="0" baseline="0" dirty="0">
                        <a:ln>
                          <a:noFill/>
                        </a:ln>
                        <a:solidFill>
                          <a:srgbClr val="000000"/>
                        </a:solidFill>
                        <a:effectLst/>
                        <a:uLnTx/>
                        <a:uFillTx/>
                        <a:latin typeface="Santander Text" panose="020B0504020201020104"/>
                        <a:ea typeface="+mn-ea"/>
                        <a:cs typeface="Arial" panose="020B0604020202020204" pitchFamily="34" charset="0"/>
                        <a:sym typeface="Arial"/>
                      </a:endParaRPr>
                    </a:p>
                  </a:txBody>
                  <a:tcPr marL="66997" marR="66997" marT="33472" marB="33472"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073253134"/>
                  </a:ext>
                </a:extLst>
              </a:tr>
            </a:tbl>
          </a:graphicData>
        </a:graphic>
      </p:graphicFrame>
      <p:sp>
        <p:nvSpPr>
          <p:cNvPr id="3" name="Marcador de texto 2">
            <a:extLst>
              <a:ext uri="{FF2B5EF4-FFF2-40B4-BE49-F238E27FC236}">
                <a16:creationId xmlns:a16="http://schemas.microsoft.com/office/drawing/2014/main" id="{9FFB4526-BAC4-C820-F0BE-712C543321BA}"/>
              </a:ext>
            </a:extLst>
          </p:cNvPr>
          <p:cNvSpPr>
            <a:spLocks noGrp="1"/>
          </p:cNvSpPr>
          <p:nvPr>
            <p:ph type="body" sz="quarter" idx="12"/>
          </p:nvPr>
        </p:nvSpPr>
        <p:spPr/>
        <p:txBody>
          <a:bodyPr/>
          <a:lstStyle/>
          <a:p>
            <a:r>
              <a:rPr lang="es-ES" sz="1400" dirty="0">
                <a:latin typeface="Santander Text" panose="020B0504020201020104"/>
              </a:rPr>
              <a:t>Solución Técnica – Migración Webs Públicas HCL – consumo de contenidos</a:t>
            </a:r>
          </a:p>
        </p:txBody>
      </p:sp>
      <p:sp>
        <p:nvSpPr>
          <p:cNvPr id="4" name="Marcador de texto 3">
            <a:extLst>
              <a:ext uri="{FF2B5EF4-FFF2-40B4-BE49-F238E27FC236}">
                <a16:creationId xmlns:a16="http://schemas.microsoft.com/office/drawing/2014/main" id="{2456CFC9-18A4-AD04-D29E-E99CD43C0CF0}"/>
              </a:ext>
            </a:extLst>
          </p:cNvPr>
          <p:cNvSpPr>
            <a:spLocks noGrp="1"/>
          </p:cNvSpPr>
          <p:nvPr>
            <p:ph type="body" idx="13"/>
          </p:nvPr>
        </p:nvSpPr>
        <p:spPr/>
        <p:txBody>
          <a:bodyPr/>
          <a:lstStyle/>
          <a:p>
            <a:r>
              <a:rPr lang="es-ES" b="1" i="0" dirty="0"/>
              <a:t>Flujo técnico</a:t>
            </a:r>
          </a:p>
        </p:txBody>
      </p:sp>
    </p:spTree>
    <p:extLst>
      <p:ext uri="{BB962C8B-B14F-4D97-AF65-F5344CB8AC3E}">
        <p14:creationId xmlns:p14="http://schemas.microsoft.com/office/powerpoint/2010/main" val="8930168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6EF84CC-FBE6-4927-A2EF-CB4E6E916B49}"/>
              </a:ext>
            </a:extLst>
          </p:cNvPr>
          <p:cNvSpPr txBox="1">
            <a:spLocks/>
          </p:cNvSpPr>
          <p:nvPr/>
        </p:nvSpPr>
        <p:spPr>
          <a:xfrm>
            <a:off x="722519" y="626373"/>
            <a:ext cx="5373482" cy="28527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accent1"/>
                </a:solidFill>
                <a:latin typeface="+mj-lt"/>
                <a:ea typeface="+mj-ea"/>
                <a:cs typeface="+mj-cs"/>
              </a:defRPr>
            </a:lvl1pPr>
          </a:lstStyle>
          <a:p>
            <a:r>
              <a:rPr lang="es-ES" dirty="0">
                <a:latin typeface="Santander Text" panose="020B0504020201020104" pitchFamily="34" charset="0"/>
              </a:rPr>
              <a:t>Volumetrías y criterios de dimensionamiento</a:t>
            </a:r>
          </a:p>
        </p:txBody>
      </p:sp>
      <p:sp>
        <p:nvSpPr>
          <p:cNvPr id="5" name="Marcador de texto 3">
            <a:extLst>
              <a:ext uri="{FF2B5EF4-FFF2-40B4-BE49-F238E27FC236}">
                <a16:creationId xmlns:a16="http://schemas.microsoft.com/office/drawing/2014/main" id="{880C3E36-5432-4A4C-887F-1DAAFADAF1A3}"/>
              </a:ext>
            </a:extLst>
          </p:cNvPr>
          <p:cNvSpPr>
            <a:spLocks noGrp="1"/>
          </p:cNvSpPr>
          <p:nvPr>
            <p:ph type="body" sz="quarter" idx="14"/>
          </p:nvPr>
        </p:nvSpPr>
        <p:spPr/>
        <p:txBody>
          <a:bodyPr>
            <a:normAutofit lnSpcReduction="10000"/>
          </a:bodyPr>
          <a:lstStyle/>
          <a:p>
            <a:r>
              <a:rPr lang="es-ES" dirty="0"/>
              <a:t>03</a:t>
            </a:r>
          </a:p>
        </p:txBody>
      </p:sp>
    </p:spTree>
    <p:extLst>
      <p:ext uri="{BB962C8B-B14F-4D97-AF65-F5344CB8AC3E}">
        <p14:creationId xmlns:p14="http://schemas.microsoft.com/office/powerpoint/2010/main" val="2659421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FE1E3-5B4A-FC59-36E2-194B641D3CD3}"/>
            </a:ext>
          </a:extLst>
        </p:cNvPr>
        <p:cNvGrpSpPr/>
        <p:nvPr/>
      </p:nvGrpSpPr>
      <p:grpSpPr>
        <a:xfrm>
          <a:off x="0" y="0"/>
          <a:ext cx="0" cy="0"/>
          <a:chOff x="0" y="0"/>
          <a:chExt cx="0" cy="0"/>
        </a:xfrm>
      </p:grpSpPr>
      <p:sp>
        <p:nvSpPr>
          <p:cNvPr id="37" name="Marcador de texto 36">
            <a:extLst>
              <a:ext uri="{FF2B5EF4-FFF2-40B4-BE49-F238E27FC236}">
                <a16:creationId xmlns:a16="http://schemas.microsoft.com/office/drawing/2014/main" id="{DD61203B-29DC-695B-20CA-AF112665F0EC}"/>
              </a:ext>
            </a:extLst>
          </p:cNvPr>
          <p:cNvSpPr>
            <a:spLocks noGrp="1"/>
          </p:cNvSpPr>
          <p:nvPr>
            <p:ph type="body" sz="quarter" idx="12"/>
          </p:nvPr>
        </p:nvSpPr>
        <p:spPr/>
        <p:txBody>
          <a:bodyPr>
            <a:normAutofit/>
          </a:bodyPr>
          <a:lstStyle/>
          <a:p>
            <a:r>
              <a:rPr lang="es-ES" sz="1400" dirty="0">
                <a:latin typeface="Santander Text" panose="020B0504020201020104"/>
              </a:rPr>
              <a:t>Volumetrías y criterios de dimensionamiento</a:t>
            </a:r>
          </a:p>
        </p:txBody>
      </p:sp>
      <p:sp>
        <p:nvSpPr>
          <p:cNvPr id="10" name="Rectangle 156">
            <a:extLst>
              <a:ext uri="{FF2B5EF4-FFF2-40B4-BE49-F238E27FC236}">
                <a16:creationId xmlns:a16="http://schemas.microsoft.com/office/drawing/2014/main" id="{E828B516-D067-C47C-ACBD-604D856E80A0}"/>
              </a:ext>
            </a:extLst>
          </p:cNvPr>
          <p:cNvSpPr txBox="1"/>
          <p:nvPr/>
        </p:nvSpPr>
        <p:spPr>
          <a:xfrm>
            <a:off x="960836" y="1117834"/>
            <a:ext cx="10270323" cy="144655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a:spAutoFit/>
          </a:bodyPr>
          <a:lstStyle/>
          <a:p>
            <a:pPr marL="0" marR="0" lvl="0" indent="0" algn="just" defTabSz="902699" rtl="0" eaLnBrk="1" fontAlgn="auto" latinLnBrk="0" hangingPunct="0">
              <a:lnSpc>
                <a:spcPct val="100000"/>
              </a:lnSpc>
              <a:spcBef>
                <a:spcPts val="277"/>
              </a:spcBef>
              <a:spcAft>
                <a:spcPts val="0"/>
              </a:spcAft>
              <a:buClrTx/>
              <a:buSzTx/>
              <a:buFontTx/>
              <a:buNone/>
              <a:tabLst>
                <a:tab pos="164127" algn="l"/>
              </a:tabLst>
              <a:defRPr sz="1600">
                <a:solidFill>
                  <a:srgbClr val="808080"/>
                </a:solidFill>
              </a:defRPr>
            </a:pPr>
            <a:r>
              <a:rPr kumimoji="0" lang="es-ES" sz="1200" i="0" strike="noStrike" kern="0" cap="none" spc="0" normalizeH="0" baseline="0" noProof="0" dirty="0">
                <a:ln>
                  <a:noFill/>
                </a:ln>
                <a:solidFill>
                  <a:prstClr val="black"/>
                </a:solidFill>
                <a:effectLst/>
                <a:uLnTx/>
                <a:uFillTx/>
                <a:latin typeface="Santander Text" panose="020B0504020201020104" pitchFamily="34" charset="0"/>
                <a:ea typeface="+mn-ea"/>
                <a:cs typeface="Arial"/>
                <a:sym typeface="Arial"/>
              </a:rPr>
              <a:t>El contenido de los escaparates se alojará en la plataforma Adobe AEM que es parte de Adobe </a:t>
            </a:r>
            <a:r>
              <a:rPr kumimoji="0" lang="es-ES" sz="1200" i="0" strike="noStrike" kern="0" cap="none" spc="0" normalizeH="0" baseline="0" noProof="0" dirty="0" err="1">
                <a:ln>
                  <a:noFill/>
                </a:ln>
                <a:solidFill>
                  <a:prstClr val="black"/>
                </a:solidFill>
                <a:effectLst/>
                <a:uLnTx/>
                <a:uFillTx/>
                <a:latin typeface="Santander Text" panose="020B0504020201020104" pitchFamily="34" charset="0"/>
                <a:ea typeface="+mn-ea"/>
                <a:cs typeface="Arial"/>
                <a:sym typeface="Arial"/>
              </a:rPr>
              <a:t>Experience</a:t>
            </a:r>
            <a:r>
              <a:rPr kumimoji="0" lang="es-ES" sz="1200" i="0" strike="noStrike" kern="0" cap="none" spc="0" normalizeH="0" baseline="0" noProof="0" dirty="0">
                <a:ln>
                  <a:noFill/>
                </a:ln>
                <a:solidFill>
                  <a:prstClr val="black"/>
                </a:solidFill>
                <a:effectLst/>
                <a:uLnTx/>
                <a:uFillTx/>
                <a:latin typeface="Santander Text" panose="020B0504020201020104" pitchFamily="34" charset="0"/>
                <a:ea typeface="+mn-ea"/>
                <a:cs typeface="Arial"/>
                <a:sym typeface="Arial"/>
              </a:rPr>
              <a:t> Cloud. </a:t>
            </a:r>
            <a:r>
              <a:rPr lang="es-ES" sz="1200" kern="0" dirty="0">
                <a:solidFill>
                  <a:prstClr val="black"/>
                </a:solidFill>
                <a:latin typeface="Santander Text" panose="020B0504020201020104" pitchFamily="34" charset="0"/>
                <a:cs typeface="Arial"/>
                <a:sym typeface="Arial"/>
              </a:rPr>
              <a:t>S</a:t>
            </a:r>
            <a:r>
              <a:rPr kumimoji="0" lang="es-ES" sz="1200" i="0" strike="noStrike" kern="0" cap="none" spc="0" normalizeH="0" baseline="0" noProof="0" dirty="0">
                <a:ln>
                  <a:noFill/>
                </a:ln>
                <a:solidFill>
                  <a:prstClr val="black"/>
                </a:solidFill>
                <a:effectLst/>
                <a:uLnTx/>
                <a:uFillTx/>
                <a:latin typeface="Santander Text" panose="020B0504020201020104" pitchFamily="34" charset="0"/>
                <a:ea typeface="+mn-ea"/>
                <a:cs typeface="Arial"/>
                <a:sym typeface="Arial"/>
              </a:rPr>
              <a:t>e trata de una solución SaaS de la que no hay que hacer aprovisionamiento ni gestión de la infraestructura</a:t>
            </a:r>
          </a:p>
          <a:p>
            <a:pPr marL="0" marR="0" lvl="0" indent="0" algn="just" defTabSz="902699" rtl="0" eaLnBrk="1" fontAlgn="auto" latinLnBrk="0" hangingPunct="0">
              <a:lnSpc>
                <a:spcPct val="100000"/>
              </a:lnSpc>
              <a:spcBef>
                <a:spcPts val="277"/>
              </a:spcBef>
              <a:spcAft>
                <a:spcPts val="0"/>
              </a:spcAft>
              <a:buClrTx/>
              <a:buSzTx/>
              <a:buFontTx/>
              <a:buNone/>
              <a:tabLst>
                <a:tab pos="164127" algn="l"/>
              </a:tabLst>
              <a:defRPr sz="1600">
                <a:solidFill>
                  <a:srgbClr val="808080"/>
                </a:solidFill>
              </a:defRPr>
            </a:pPr>
            <a:endParaRPr lang="es-ES" sz="1200" kern="0" dirty="0">
              <a:solidFill>
                <a:prstClr val="black"/>
              </a:solidFill>
              <a:latin typeface="Santander Text" panose="020B0504020201020104" pitchFamily="34" charset="0"/>
              <a:cs typeface="Arial"/>
              <a:sym typeface="Arial"/>
            </a:endParaRPr>
          </a:p>
          <a:p>
            <a:pPr marL="0" marR="0" lvl="0" indent="0" algn="just" defTabSz="902699" rtl="0" eaLnBrk="1" fontAlgn="auto" latinLnBrk="0" hangingPunct="0">
              <a:lnSpc>
                <a:spcPct val="100000"/>
              </a:lnSpc>
              <a:spcBef>
                <a:spcPts val="277"/>
              </a:spcBef>
              <a:spcAft>
                <a:spcPts val="0"/>
              </a:spcAft>
              <a:buClrTx/>
              <a:buSzTx/>
              <a:buFontTx/>
              <a:buNone/>
              <a:tabLst>
                <a:tab pos="164127" algn="l"/>
              </a:tabLst>
              <a:defRPr sz="1600">
                <a:solidFill>
                  <a:srgbClr val="808080"/>
                </a:solidFill>
              </a:defRPr>
            </a:pPr>
            <a:r>
              <a:rPr kumimoji="0" lang="es-ES" sz="1200" i="0" strike="noStrike" kern="0" cap="none" spc="0" normalizeH="0" baseline="0" noProof="0" dirty="0">
                <a:ln>
                  <a:noFill/>
                </a:ln>
                <a:solidFill>
                  <a:prstClr val="black"/>
                </a:solidFill>
                <a:effectLst/>
                <a:uLnTx/>
                <a:uFillTx/>
                <a:latin typeface="Santander Text" panose="020B0504020201020104" pitchFamily="34" charset="0"/>
                <a:ea typeface="+mn-ea"/>
                <a:cs typeface="Arial"/>
                <a:sym typeface="Arial"/>
              </a:rPr>
              <a:t>Los servicios de middleware que generarán el contenido estático estarán provistos por Global como parte del producto global de Webs Públicas.</a:t>
            </a:r>
          </a:p>
          <a:p>
            <a:pPr marL="0" marR="0" lvl="0" indent="0" algn="just" defTabSz="902699" rtl="0" eaLnBrk="1" fontAlgn="auto" latinLnBrk="0" hangingPunct="0">
              <a:lnSpc>
                <a:spcPct val="100000"/>
              </a:lnSpc>
              <a:spcBef>
                <a:spcPts val="277"/>
              </a:spcBef>
              <a:spcAft>
                <a:spcPts val="0"/>
              </a:spcAft>
              <a:buClrTx/>
              <a:buSzTx/>
              <a:buFontTx/>
              <a:buNone/>
              <a:tabLst>
                <a:tab pos="164127" algn="l"/>
              </a:tabLst>
              <a:defRPr sz="1600">
                <a:solidFill>
                  <a:srgbClr val="808080"/>
                </a:solidFill>
              </a:defRPr>
            </a:pPr>
            <a:endParaRPr lang="es-ES" sz="1200" kern="0" dirty="0">
              <a:solidFill>
                <a:prstClr val="black"/>
              </a:solidFill>
              <a:latin typeface="Santander Text" panose="020B0504020201020104" pitchFamily="34" charset="0"/>
              <a:cs typeface="Arial"/>
              <a:sym typeface="Arial"/>
            </a:endParaRPr>
          </a:p>
          <a:p>
            <a:pPr marL="0" marR="0" lvl="0" indent="0" algn="just" defTabSz="902699" rtl="0" eaLnBrk="1" fontAlgn="auto" latinLnBrk="0" hangingPunct="0">
              <a:lnSpc>
                <a:spcPct val="100000"/>
              </a:lnSpc>
              <a:spcBef>
                <a:spcPts val="277"/>
              </a:spcBef>
              <a:spcAft>
                <a:spcPts val="0"/>
              </a:spcAft>
              <a:buClrTx/>
              <a:buSzTx/>
              <a:buFontTx/>
              <a:buNone/>
              <a:tabLst>
                <a:tab pos="164127" algn="l"/>
              </a:tabLst>
              <a:defRPr sz="1600">
                <a:solidFill>
                  <a:srgbClr val="808080"/>
                </a:solidFill>
              </a:defRPr>
            </a:pPr>
            <a:r>
              <a:rPr lang="es-ES" sz="1200" kern="0" dirty="0">
                <a:solidFill>
                  <a:prstClr val="black"/>
                </a:solidFill>
                <a:latin typeface="Santander Text" panose="020B0504020201020104" pitchFamily="34" charset="0"/>
                <a:cs typeface="Arial"/>
                <a:sym typeface="Arial"/>
              </a:rPr>
              <a:t>A continuación tenemos las volumetrías de las webs públicas del banco, que </a:t>
            </a:r>
            <a:r>
              <a:rPr kumimoji="0" lang="es-ES" sz="1200" b="0" i="0" u="none" strike="noStrike" kern="1200" cap="none" spc="0" normalizeH="0" baseline="0" noProof="0" dirty="0">
                <a:ln>
                  <a:noFill/>
                </a:ln>
                <a:solidFill>
                  <a:prstClr val="black"/>
                </a:solidFill>
                <a:effectLst/>
                <a:uLnTx/>
                <a:uFillTx/>
                <a:latin typeface="Santander Text" panose="020B0504020201020104" pitchFamily="34" charset="0"/>
                <a:ea typeface="+mn-ea"/>
                <a:cs typeface="+mn-cs"/>
              </a:rPr>
              <a:t>son la web comercial del Banco San</a:t>
            </a:r>
            <a:r>
              <a:rPr lang="es-ES" sz="1200" dirty="0" err="1">
                <a:solidFill>
                  <a:prstClr val="black"/>
                </a:solidFill>
                <a:latin typeface="Santander Text" panose="020B0504020201020104" pitchFamily="34" charset="0"/>
              </a:rPr>
              <a:t>tander</a:t>
            </a:r>
            <a:r>
              <a:rPr lang="es-ES" sz="1200" dirty="0">
                <a:solidFill>
                  <a:prstClr val="black"/>
                </a:solidFill>
                <a:latin typeface="Santander Text" panose="020B0504020201020104" pitchFamily="34" charset="0"/>
              </a:rPr>
              <a:t>, Santander Seguros, Santander Mediación Seguros y Santander Fondos de Titulización</a:t>
            </a:r>
            <a:endParaRPr lang="es-ES" sz="1200" kern="0" dirty="0">
              <a:solidFill>
                <a:prstClr val="black"/>
              </a:solidFill>
              <a:latin typeface="Santander Text" panose="020B0504020201020104" pitchFamily="34" charset="0"/>
              <a:cs typeface="Arial"/>
              <a:sym typeface="Arial"/>
            </a:endParaRPr>
          </a:p>
        </p:txBody>
      </p:sp>
      <p:sp>
        <p:nvSpPr>
          <p:cNvPr id="11" name="Marcador de texto 4">
            <a:extLst>
              <a:ext uri="{FF2B5EF4-FFF2-40B4-BE49-F238E27FC236}">
                <a16:creationId xmlns:a16="http://schemas.microsoft.com/office/drawing/2014/main" id="{EA862A2A-19A2-A643-5040-15C060FD9D40}"/>
              </a:ext>
            </a:extLst>
          </p:cNvPr>
          <p:cNvSpPr>
            <a:spLocks noGrp="1"/>
          </p:cNvSpPr>
          <p:nvPr>
            <p:ph type="body" idx="13"/>
          </p:nvPr>
        </p:nvSpPr>
        <p:spPr>
          <a:xfrm>
            <a:off x="653141" y="740515"/>
            <a:ext cx="10833365" cy="276627"/>
          </a:xfrm>
        </p:spPr>
        <p:txBody>
          <a:bodyPr>
            <a:normAutofit/>
          </a:bodyPr>
          <a:lstStyle/>
          <a:p>
            <a:r>
              <a:rPr lang="es-ES" b="1" i="0" dirty="0">
                <a:latin typeface="Santander Text" panose="020B0504020201020104" pitchFamily="34" charset="0"/>
              </a:rPr>
              <a:t>Volumetrías del Proyecto</a:t>
            </a:r>
          </a:p>
        </p:txBody>
      </p:sp>
      <p:graphicFrame>
        <p:nvGraphicFramePr>
          <p:cNvPr id="4" name="Table 11">
            <a:extLst>
              <a:ext uri="{FF2B5EF4-FFF2-40B4-BE49-F238E27FC236}">
                <a16:creationId xmlns:a16="http://schemas.microsoft.com/office/drawing/2014/main" id="{43797B2A-42BB-E76B-2D1A-F961EAD62963}"/>
              </a:ext>
            </a:extLst>
          </p:cNvPr>
          <p:cNvGraphicFramePr>
            <a:graphicFrameLocks noGrp="1"/>
          </p:cNvGraphicFramePr>
          <p:nvPr>
            <p:extLst>
              <p:ext uri="{D42A27DB-BD31-4B8C-83A1-F6EECF244321}">
                <p14:modId xmlns:p14="http://schemas.microsoft.com/office/powerpoint/2010/main" val="1511838911"/>
              </p:ext>
            </p:extLst>
          </p:nvPr>
        </p:nvGraphicFramePr>
        <p:xfrm>
          <a:off x="3255175" y="3429000"/>
          <a:ext cx="5629296" cy="1463040"/>
        </p:xfrm>
        <a:graphic>
          <a:graphicData uri="http://schemas.openxmlformats.org/drawingml/2006/table">
            <a:tbl>
              <a:tblPr firstRow="1" bandRow="1"/>
              <a:tblGrid>
                <a:gridCol w="2248697">
                  <a:extLst>
                    <a:ext uri="{9D8B030D-6E8A-4147-A177-3AD203B41FA5}">
                      <a16:colId xmlns:a16="http://schemas.microsoft.com/office/drawing/2014/main" val="3091924740"/>
                    </a:ext>
                  </a:extLst>
                </a:gridCol>
                <a:gridCol w="3380599">
                  <a:extLst>
                    <a:ext uri="{9D8B030D-6E8A-4147-A177-3AD203B41FA5}">
                      <a16:colId xmlns:a16="http://schemas.microsoft.com/office/drawing/2014/main" val="3686653934"/>
                    </a:ext>
                  </a:extLst>
                </a:gridCol>
              </a:tblGrid>
              <a:tr h="0">
                <a:tc>
                  <a:txBody>
                    <a:bodyPr/>
                    <a:lstStyle>
                      <a:lvl1pPr marL="0" algn="l" defTabSz="914400" rtl="0" eaLnBrk="1" latinLnBrk="0" hangingPunct="1">
                        <a:defRPr sz="1800" b="1" kern="1200">
                          <a:solidFill>
                            <a:schemeClr val="bg1"/>
                          </a:solidFill>
                          <a:latin typeface="Helvetica"/>
                          <a:ea typeface="Helvetica"/>
                          <a:cs typeface="Helvetica"/>
                        </a:defRPr>
                      </a:lvl1pPr>
                      <a:lvl2pPr marL="457200" algn="l" defTabSz="914400" rtl="0" eaLnBrk="1" latinLnBrk="0" hangingPunct="1">
                        <a:defRPr sz="1800" b="1" kern="1200">
                          <a:solidFill>
                            <a:schemeClr val="bg1"/>
                          </a:solidFill>
                          <a:latin typeface="Helvetica"/>
                          <a:ea typeface="Helvetica"/>
                          <a:cs typeface="Helvetica"/>
                        </a:defRPr>
                      </a:lvl2pPr>
                      <a:lvl3pPr marL="914400" algn="l" defTabSz="914400" rtl="0" eaLnBrk="1" latinLnBrk="0" hangingPunct="1">
                        <a:defRPr sz="1800" b="1" kern="1200">
                          <a:solidFill>
                            <a:schemeClr val="bg1"/>
                          </a:solidFill>
                          <a:latin typeface="Helvetica"/>
                          <a:ea typeface="Helvetica"/>
                          <a:cs typeface="Helvetica"/>
                        </a:defRPr>
                      </a:lvl3pPr>
                      <a:lvl4pPr marL="1371600" algn="l" defTabSz="914400" rtl="0" eaLnBrk="1" latinLnBrk="0" hangingPunct="1">
                        <a:defRPr sz="1800" b="1" kern="1200">
                          <a:solidFill>
                            <a:schemeClr val="bg1"/>
                          </a:solidFill>
                          <a:latin typeface="Helvetica"/>
                          <a:ea typeface="Helvetica"/>
                          <a:cs typeface="Helvetica"/>
                        </a:defRPr>
                      </a:lvl4pPr>
                      <a:lvl5pPr marL="1828800" algn="l" defTabSz="914400" rtl="0" eaLnBrk="1" latinLnBrk="0" hangingPunct="1">
                        <a:defRPr sz="1800" b="1" kern="1200">
                          <a:solidFill>
                            <a:schemeClr val="bg1"/>
                          </a:solidFill>
                          <a:latin typeface="Helvetica"/>
                          <a:ea typeface="Helvetica"/>
                          <a:cs typeface="Helvetica"/>
                        </a:defRPr>
                      </a:lvl5pPr>
                      <a:lvl6pPr marL="2286000" algn="l" defTabSz="914400" rtl="0" eaLnBrk="1" latinLnBrk="0" hangingPunct="1">
                        <a:defRPr sz="1800" b="1" kern="1200">
                          <a:solidFill>
                            <a:schemeClr val="bg1"/>
                          </a:solidFill>
                          <a:latin typeface="Helvetica"/>
                          <a:ea typeface="Helvetica"/>
                          <a:cs typeface="Helvetica"/>
                        </a:defRPr>
                      </a:lvl6pPr>
                      <a:lvl7pPr marL="2743200" algn="l" defTabSz="914400" rtl="0" eaLnBrk="1" latinLnBrk="0" hangingPunct="1">
                        <a:defRPr sz="1800" b="1" kern="1200">
                          <a:solidFill>
                            <a:schemeClr val="bg1"/>
                          </a:solidFill>
                          <a:latin typeface="Helvetica"/>
                          <a:ea typeface="Helvetica"/>
                          <a:cs typeface="Helvetica"/>
                        </a:defRPr>
                      </a:lvl7pPr>
                      <a:lvl8pPr marL="3200400" algn="l" defTabSz="914400" rtl="0" eaLnBrk="1" latinLnBrk="0" hangingPunct="1">
                        <a:defRPr sz="1800" b="1" kern="1200">
                          <a:solidFill>
                            <a:schemeClr val="bg1"/>
                          </a:solidFill>
                          <a:latin typeface="Helvetica"/>
                          <a:ea typeface="Helvetica"/>
                          <a:cs typeface="Helvetica"/>
                        </a:defRPr>
                      </a:lvl8pPr>
                      <a:lvl9pPr marL="3657600" algn="l" defTabSz="914400" rtl="0" eaLnBrk="1" latinLnBrk="0" hangingPunct="1">
                        <a:defRPr sz="1800" b="1" kern="1200">
                          <a:solidFill>
                            <a:schemeClr val="bg1"/>
                          </a:solidFill>
                          <a:latin typeface="Helvetica"/>
                          <a:ea typeface="Helvetica"/>
                          <a:cs typeface="Helvetica"/>
                        </a:defRPr>
                      </a:lvl9pPr>
                    </a:lstStyle>
                    <a:p>
                      <a:pPr algn="ctr">
                        <a:spcBef>
                          <a:spcPts val="600"/>
                        </a:spcBef>
                        <a:spcAft>
                          <a:spcPts val="600"/>
                        </a:spcAft>
                      </a:pPr>
                      <a:r>
                        <a:rPr lang="en-GB" sz="1000" noProof="0" dirty="0">
                          <a:latin typeface="Santander Text" panose="020B0504020201020104" pitchFamily="34" charset="0"/>
                        </a:rPr>
                        <a:t>Web</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EB0001"/>
                    </a:solidFill>
                  </a:tcPr>
                </a:tc>
                <a:tc>
                  <a:txBody>
                    <a:bodyPr/>
                    <a:lstStyle>
                      <a:lvl1pPr marL="0" algn="l" defTabSz="914400" rtl="0" eaLnBrk="1" latinLnBrk="0" hangingPunct="1">
                        <a:defRPr sz="1800" b="1" kern="1200">
                          <a:solidFill>
                            <a:schemeClr val="bg1"/>
                          </a:solidFill>
                          <a:latin typeface="Helvetica"/>
                          <a:ea typeface="Helvetica"/>
                          <a:cs typeface="Helvetica"/>
                        </a:defRPr>
                      </a:lvl1pPr>
                      <a:lvl2pPr marL="457200" algn="l" defTabSz="914400" rtl="0" eaLnBrk="1" latinLnBrk="0" hangingPunct="1">
                        <a:defRPr sz="1800" b="1" kern="1200">
                          <a:solidFill>
                            <a:schemeClr val="bg1"/>
                          </a:solidFill>
                          <a:latin typeface="Helvetica"/>
                          <a:ea typeface="Helvetica"/>
                          <a:cs typeface="Helvetica"/>
                        </a:defRPr>
                      </a:lvl2pPr>
                      <a:lvl3pPr marL="914400" algn="l" defTabSz="914400" rtl="0" eaLnBrk="1" latinLnBrk="0" hangingPunct="1">
                        <a:defRPr sz="1800" b="1" kern="1200">
                          <a:solidFill>
                            <a:schemeClr val="bg1"/>
                          </a:solidFill>
                          <a:latin typeface="Helvetica"/>
                          <a:ea typeface="Helvetica"/>
                          <a:cs typeface="Helvetica"/>
                        </a:defRPr>
                      </a:lvl3pPr>
                      <a:lvl4pPr marL="1371600" algn="l" defTabSz="914400" rtl="0" eaLnBrk="1" latinLnBrk="0" hangingPunct="1">
                        <a:defRPr sz="1800" b="1" kern="1200">
                          <a:solidFill>
                            <a:schemeClr val="bg1"/>
                          </a:solidFill>
                          <a:latin typeface="Helvetica"/>
                          <a:ea typeface="Helvetica"/>
                          <a:cs typeface="Helvetica"/>
                        </a:defRPr>
                      </a:lvl4pPr>
                      <a:lvl5pPr marL="1828800" algn="l" defTabSz="914400" rtl="0" eaLnBrk="1" latinLnBrk="0" hangingPunct="1">
                        <a:defRPr sz="1800" b="1" kern="1200">
                          <a:solidFill>
                            <a:schemeClr val="bg1"/>
                          </a:solidFill>
                          <a:latin typeface="Helvetica"/>
                          <a:ea typeface="Helvetica"/>
                          <a:cs typeface="Helvetica"/>
                        </a:defRPr>
                      </a:lvl5pPr>
                      <a:lvl6pPr marL="2286000" algn="l" defTabSz="914400" rtl="0" eaLnBrk="1" latinLnBrk="0" hangingPunct="1">
                        <a:defRPr sz="1800" b="1" kern="1200">
                          <a:solidFill>
                            <a:schemeClr val="bg1"/>
                          </a:solidFill>
                          <a:latin typeface="Helvetica"/>
                          <a:ea typeface="Helvetica"/>
                          <a:cs typeface="Helvetica"/>
                        </a:defRPr>
                      </a:lvl6pPr>
                      <a:lvl7pPr marL="2743200" algn="l" defTabSz="914400" rtl="0" eaLnBrk="1" latinLnBrk="0" hangingPunct="1">
                        <a:defRPr sz="1800" b="1" kern="1200">
                          <a:solidFill>
                            <a:schemeClr val="bg1"/>
                          </a:solidFill>
                          <a:latin typeface="Helvetica"/>
                          <a:ea typeface="Helvetica"/>
                          <a:cs typeface="Helvetica"/>
                        </a:defRPr>
                      </a:lvl7pPr>
                      <a:lvl8pPr marL="3200400" algn="l" defTabSz="914400" rtl="0" eaLnBrk="1" latinLnBrk="0" hangingPunct="1">
                        <a:defRPr sz="1800" b="1" kern="1200">
                          <a:solidFill>
                            <a:schemeClr val="bg1"/>
                          </a:solidFill>
                          <a:latin typeface="Helvetica"/>
                          <a:ea typeface="Helvetica"/>
                          <a:cs typeface="Helvetica"/>
                        </a:defRPr>
                      </a:lvl8pPr>
                      <a:lvl9pPr marL="3657600" algn="l" defTabSz="914400" rtl="0" eaLnBrk="1" latinLnBrk="0" hangingPunct="1">
                        <a:defRPr sz="1800" b="1" kern="1200">
                          <a:solidFill>
                            <a:schemeClr val="bg1"/>
                          </a:solidFill>
                          <a:latin typeface="Helvetica"/>
                          <a:ea typeface="Helvetica"/>
                          <a:cs typeface="Helvetica"/>
                        </a:defRPr>
                      </a:lvl9pPr>
                    </a:lstStyle>
                    <a:p>
                      <a:pPr algn="ctr">
                        <a:spcBef>
                          <a:spcPts val="600"/>
                        </a:spcBef>
                        <a:spcAft>
                          <a:spcPts val="600"/>
                        </a:spcAft>
                      </a:pPr>
                      <a:r>
                        <a:rPr lang="en-GB" sz="1000" noProof="0" dirty="0">
                          <a:latin typeface="Santander Text" panose="020B0504020201020104" pitchFamily="34" charset="0"/>
                        </a:rPr>
                        <a:t>Visitas</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EB0001"/>
                    </a:solidFill>
                  </a:tcPr>
                </a:tc>
                <a:extLst>
                  <a:ext uri="{0D108BD9-81ED-4DB2-BD59-A6C34878D82A}">
                    <a16:rowId xmlns:a16="http://schemas.microsoft.com/office/drawing/2014/main" val="51114074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kern="1200" noProof="0" dirty="0">
                          <a:solidFill>
                            <a:schemeClr val="tx1"/>
                          </a:solidFill>
                          <a:latin typeface="Santander Text" panose="020B0504020201020104" pitchFamily="34" charset="0"/>
                          <a:ea typeface="+mn-ea"/>
                          <a:cs typeface="+mn-cs"/>
                        </a:rPr>
                        <a:t>Web </a:t>
                      </a:r>
                      <a:r>
                        <a:rPr lang="en-GB" sz="1000" kern="1200" noProof="0" dirty="0" err="1">
                          <a:solidFill>
                            <a:schemeClr val="tx1"/>
                          </a:solidFill>
                          <a:latin typeface="Santander Text" panose="020B0504020201020104" pitchFamily="34" charset="0"/>
                          <a:ea typeface="+mn-ea"/>
                          <a:cs typeface="+mn-cs"/>
                        </a:rPr>
                        <a:t>comercial</a:t>
                      </a:r>
                      <a:r>
                        <a:rPr lang="en-GB" sz="1000" kern="1200" noProof="0" dirty="0">
                          <a:solidFill>
                            <a:schemeClr val="tx1"/>
                          </a:solidFill>
                          <a:latin typeface="Santander Text" panose="020B0504020201020104" pitchFamily="34" charset="0"/>
                          <a:ea typeface="+mn-ea"/>
                          <a:cs typeface="+mn-cs"/>
                        </a:rPr>
                        <a:t> Banco Santander</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000" kern="1200" dirty="0">
                          <a:solidFill>
                            <a:schemeClr val="tx1"/>
                          </a:solidFill>
                          <a:latin typeface="Santander Text" panose="020B0504020201020104" pitchFamily="34" charset="0"/>
                          <a:ea typeface="+mn-ea"/>
                          <a:cs typeface="Helvetica"/>
                        </a:rPr>
                        <a:t>330.000.000 páginas / año</a:t>
                      </a:r>
                    </a:p>
                  </a:txBody>
                  <a:tcPr marL="0" marR="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61559951"/>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kern="1200" noProof="0" dirty="0">
                          <a:solidFill>
                            <a:schemeClr val="tx1"/>
                          </a:solidFill>
                          <a:latin typeface="Santander Text" panose="020B0504020201020104" pitchFamily="34" charset="0"/>
                          <a:ea typeface="+mn-ea"/>
                          <a:cs typeface="+mn-cs"/>
                        </a:rPr>
                        <a:t>Santander </a:t>
                      </a:r>
                      <a:r>
                        <a:rPr lang="en-GB" sz="1000" kern="1200" noProof="0" dirty="0" err="1">
                          <a:solidFill>
                            <a:schemeClr val="tx1"/>
                          </a:solidFill>
                          <a:latin typeface="Santander Text" panose="020B0504020201020104" pitchFamily="34" charset="0"/>
                          <a:ea typeface="+mn-ea"/>
                          <a:cs typeface="+mn-cs"/>
                        </a:rPr>
                        <a:t>Seguros</a:t>
                      </a:r>
                      <a:endParaRPr lang="en-GB" sz="1000" kern="1200" noProof="0" dirty="0">
                        <a:solidFill>
                          <a:schemeClr val="tx1"/>
                        </a:solidFill>
                        <a:latin typeface="Santander Text" panose="020B0504020201020104" pitchFamily="34" charset="0"/>
                        <a:ea typeface="+mn-ea"/>
                        <a:cs typeface="+mn-cs"/>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000" kern="1200" dirty="0">
                          <a:solidFill>
                            <a:schemeClr val="tx1"/>
                          </a:solidFill>
                          <a:latin typeface="Santander Text" panose="020B0504020201020104" pitchFamily="34" charset="0"/>
                          <a:ea typeface="+mn-ea"/>
                          <a:cs typeface="Helvetica"/>
                        </a:rPr>
                        <a:t>85.000 páginas / año</a:t>
                      </a:r>
                    </a:p>
                  </a:txBody>
                  <a:tcPr marL="0" marR="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43225499"/>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000" dirty="0">
                          <a:solidFill>
                            <a:prstClr val="black"/>
                          </a:solidFill>
                          <a:latin typeface="Santander Text" panose="020B0504020201020104" pitchFamily="34" charset="0"/>
                        </a:rPr>
                        <a:t>Santander Mediación Seguros </a:t>
                      </a:r>
                      <a:endParaRPr lang="en-GB" sz="1000" kern="1200" noProof="0" dirty="0">
                        <a:solidFill>
                          <a:schemeClr val="tx1"/>
                        </a:solidFill>
                        <a:latin typeface="Santander Text" panose="020B0504020201020104" pitchFamily="34" charset="0"/>
                        <a:ea typeface="+mn-ea"/>
                        <a:cs typeface="+mn-cs"/>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000" kern="1200" dirty="0">
                          <a:solidFill>
                            <a:schemeClr val="tx1"/>
                          </a:solidFill>
                          <a:latin typeface="Santander Text" panose="020B0504020201020104" pitchFamily="34" charset="0"/>
                          <a:ea typeface="+mn-ea"/>
                          <a:cs typeface="Helvetica"/>
                        </a:rPr>
                        <a:t>10.000 páginas / año</a:t>
                      </a:r>
                    </a:p>
                  </a:txBody>
                  <a:tcPr marL="0" marR="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8248622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000" dirty="0">
                          <a:solidFill>
                            <a:prstClr val="black"/>
                          </a:solidFill>
                          <a:latin typeface="Santander Text" panose="020B0504020201020104" pitchFamily="34" charset="0"/>
                        </a:rPr>
                        <a:t>Santander Fondos de Titulización</a:t>
                      </a:r>
                      <a:endParaRPr lang="en-GB" sz="1000" kern="1200" noProof="0" dirty="0">
                        <a:solidFill>
                          <a:schemeClr val="tx1"/>
                        </a:solidFill>
                        <a:latin typeface="Santander Text" panose="020B0504020201020104" pitchFamily="34" charset="0"/>
                        <a:ea typeface="+mn-ea"/>
                        <a:cs typeface="+mn-cs"/>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000" kern="1200" dirty="0">
                          <a:solidFill>
                            <a:schemeClr val="tx1"/>
                          </a:solidFill>
                          <a:latin typeface="Santander Text" panose="020B0504020201020104" pitchFamily="34" charset="0"/>
                          <a:ea typeface="+mn-ea"/>
                          <a:cs typeface="Helvetica"/>
                        </a:rPr>
                        <a:t>10.000 páginas / año</a:t>
                      </a:r>
                    </a:p>
                  </a:txBody>
                  <a:tcPr marL="0" marR="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11537827"/>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00" kern="1200" noProof="0" dirty="0">
                          <a:solidFill>
                            <a:schemeClr val="tx1"/>
                          </a:solidFill>
                          <a:latin typeface="Santander Text" panose="020B0504020201020104" pitchFamily="34" charset="0"/>
                          <a:ea typeface="+mn-ea"/>
                          <a:cs typeface="+mn-cs"/>
                        </a:rPr>
                        <a:t>Total</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s-ES" sz="1000" kern="1200" dirty="0">
                          <a:solidFill>
                            <a:schemeClr val="tx1"/>
                          </a:solidFill>
                          <a:latin typeface="Santander Text" panose="020B0504020201020104" pitchFamily="34" charset="0"/>
                          <a:ea typeface="+mn-ea"/>
                          <a:cs typeface="Helvetica"/>
                        </a:rPr>
                        <a:t>330.105.000 páginas / año</a:t>
                      </a:r>
                    </a:p>
                  </a:txBody>
                  <a:tcPr marL="0" marR="0" marT="0"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36164983"/>
                  </a:ext>
                </a:extLst>
              </a:tr>
            </a:tbl>
          </a:graphicData>
        </a:graphic>
      </p:graphicFrame>
    </p:spTree>
    <p:extLst>
      <p:ext uri="{BB962C8B-B14F-4D97-AF65-F5344CB8AC3E}">
        <p14:creationId xmlns:p14="http://schemas.microsoft.com/office/powerpoint/2010/main" val="2930347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C135295-5E3B-8256-1556-883909222A2F}"/>
              </a:ext>
            </a:extLst>
          </p:cNvPr>
          <p:cNvSpPr>
            <a:spLocks noGrp="1"/>
          </p:cNvSpPr>
          <p:nvPr>
            <p:ph type="body" sz="quarter" idx="12"/>
          </p:nvPr>
        </p:nvSpPr>
        <p:spPr/>
        <p:txBody>
          <a:bodyPr/>
          <a:lstStyle/>
          <a:p>
            <a:r>
              <a:rPr lang="en-US" sz="1400" kern="0" spc="-68" dirty="0">
                <a:latin typeface="Santander Headline" panose="020B0504020201020104" pitchFamily="34" charset="0"/>
              </a:rPr>
              <a:t>COPYRIGHT, IP RIGHTS, PROPIETARY INFORMATION</a:t>
            </a:r>
            <a:endParaRPr lang="es-ES" dirty="0"/>
          </a:p>
        </p:txBody>
      </p:sp>
      <p:sp>
        <p:nvSpPr>
          <p:cNvPr id="8" name="Rectangle 3">
            <a:extLst>
              <a:ext uri="{FF2B5EF4-FFF2-40B4-BE49-F238E27FC236}">
                <a16:creationId xmlns:a16="http://schemas.microsoft.com/office/drawing/2014/main" id="{126D846F-5B45-9258-4508-017D772AC967}"/>
              </a:ext>
            </a:extLst>
          </p:cNvPr>
          <p:cNvSpPr>
            <a:spLocks noChangeArrowheads="1"/>
          </p:cNvSpPr>
          <p:nvPr/>
        </p:nvSpPr>
        <p:spPr bwMode="auto">
          <a:xfrm>
            <a:off x="722334" y="995901"/>
            <a:ext cx="10747331" cy="4613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73307" tIns="36655" rIns="73307" bIns="36655">
            <a:spAutoFit/>
          </a:bodyPr>
          <a:lstStyle/>
          <a:p>
            <a:pPr algn="just" defTabSz="733443">
              <a:spcBef>
                <a:spcPts val="300"/>
              </a:spcBef>
              <a:buClr>
                <a:schemeClr val="accent2"/>
              </a:buClr>
              <a:tabLst>
                <a:tab pos="6056861" algn="l"/>
              </a:tabLst>
            </a:pPr>
            <a:r>
              <a:rPr lang="es-ES" sz="1000" dirty="0">
                <a:latin typeface="Arial" panose="020B0604020202020204" pitchFamily="34" charset="0"/>
                <a:ea typeface="Lucida Grande" pitchFamily="2" charset="0"/>
                <a:cs typeface="Arial" panose="020B0604020202020204" pitchFamily="34" charset="0"/>
              </a:rPr>
              <a:t>Todo el contenido de este documento/presentación está protegido por derechos de autor y/o de propiedad intelectual a menos que se indique lo contrario. Todos los derechos están reservados y son propiedad de Santander Tecnología o Grupo Santander.</a:t>
            </a:r>
          </a:p>
          <a:p>
            <a:pPr algn="just" defTabSz="733443">
              <a:spcBef>
                <a:spcPts val="300"/>
              </a:spcBef>
              <a:buClr>
                <a:schemeClr val="accent2"/>
              </a:buClr>
              <a:tabLst>
                <a:tab pos="6056861" algn="l"/>
              </a:tabLst>
            </a:pPr>
            <a:endParaRPr lang="es-ES" sz="1000" dirty="0">
              <a:latin typeface="Arial" panose="020B0604020202020204" pitchFamily="34" charset="0"/>
              <a:ea typeface="Lucida Grande" pitchFamily="2" charset="0"/>
              <a:cs typeface="Arial" panose="020B0604020202020204" pitchFamily="34" charset="0"/>
            </a:endParaRPr>
          </a:p>
          <a:p>
            <a:pPr algn="just" defTabSz="733443">
              <a:spcBef>
                <a:spcPts val="300"/>
              </a:spcBef>
              <a:buClr>
                <a:schemeClr val="accent2"/>
              </a:buClr>
              <a:tabLst>
                <a:tab pos="6056861" algn="l"/>
              </a:tabLst>
            </a:pPr>
            <a:r>
              <a:rPr lang="es-ES" sz="1000" dirty="0">
                <a:latin typeface="Arial" panose="020B0604020202020204" pitchFamily="34" charset="0"/>
                <a:ea typeface="Lucida Grande" pitchFamily="2" charset="0"/>
                <a:cs typeface="Arial" panose="020B0604020202020204" pitchFamily="34" charset="0"/>
              </a:rPr>
              <a:t>Ninguna reproducción ni distribución puede hacerse de todo o parte de este documento sin antes recibir la autorización escrita de Santander Tecnología. Sólo a los exclusivos efectos por los cuales es Vd. Destinatario de este documento/presentación le estará permitido realizar una copia o impresión del mismo, siempre que no se realicen cambios en su contenido y se incluya esta nota para que los derechos queden acreditados e incorporados en la reproducción. Cualquier uso comercial está totalmente prohibido.</a:t>
            </a:r>
          </a:p>
          <a:p>
            <a:pPr algn="just" defTabSz="733443">
              <a:spcBef>
                <a:spcPts val="300"/>
              </a:spcBef>
              <a:buClr>
                <a:schemeClr val="accent2"/>
              </a:buClr>
              <a:tabLst>
                <a:tab pos="6056861" algn="l"/>
              </a:tabLst>
            </a:pPr>
            <a:endParaRPr lang="es-ES" sz="1000" dirty="0">
              <a:latin typeface="Arial" panose="020B0604020202020204" pitchFamily="34" charset="0"/>
              <a:ea typeface="Lucida Grande" pitchFamily="2" charset="0"/>
              <a:cs typeface="Arial" panose="020B0604020202020204" pitchFamily="34" charset="0"/>
            </a:endParaRPr>
          </a:p>
          <a:p>
            <a:pPr algn="just" defTabSz="733443">
              <a:spcBef>
                <a:spcPts val="300"/>
              </a:spcBef>
              <a:buClr>
                <a:schemeClr val="accent2"/>
              </a:buClr>
              <a:tabLst>
                <a:tab pos="6056861" algn="l"/>
              </a:tabLst>
            </a:pPr>
            <a:r>
              <a:rPr lang="es-ES" sz="1000" dirty="0">
                <a:latin typeface="Arial" panose="020B0604020202020204" pitchFamily="34" charset="0"/>
                <a:ea typeface="Lucida Grande" pitchFamily="2" charset="0"/>
                <a:cs typeface="Arial" panose="020B0604020202020204" pitchFamily="34" charset="0"/>
              </a:rPr>
              <a:t>Santander Tecnología es el propietario, titular de los derechos de propiedad intelectual e industrial o usuario autorizado y legítimo de todo el contenido y aspectos del presente documento /presentación incluyendo marcas, información, texto, fotografías y diseño, salvo indicación en contrario.</a:t>
            </a:r>
          </a:p>
          <a:p>
            <a:pPr algn="just" defTabSz="733443">
              <a:spcBef>
                <a:spcPts val="300"/>
              </a:spcBef>
              <a:buClr>
                <a:schemeClr val="accent2"/>
              </a:buClr>
              <a:tabLst>
                <a:tab pos="6056861" algn="l"/>
              </a:tabLst>
            </a:pPr>
            <a:endParaRPr lang="es-ES" sz="1000" dirty="0">
              <a:latin typeface="Arial" panose="020B0604020202020204" pitchFamily="34" charset="0"/>
              <a:ea typeface="Lucida Grande" pitchFamily="2" charset="0"/>
              <a:cs typeface="Arial" panose="020B0604020202020204" pitchFamily="34" charset="0"/>
            </a:endParaRPr>
          </a:p>
          <a:p>
            <a:pPr algn="just" defTabSz="733443">
              <a:spcBef>
                <a:spcPts val="300"/>
              </a:spcBef>
              <a:buClr>
                <a:schemeClr val="accent2"/>
              </a:buClr>
              <a:tabLst>
                <a:tab pos="6056861" algn="l"/>
              </a:tabLst>
            </a:pPr>
            <a:r>
              <a:rPr lang="es-ES" sz="1000" dirty="0">
                <a:latin typeface="Arial" panose="020B0604020202020204" pitchFamily="34" charset="0"/>
                <a:ea typeface="Lucida Grande" pitchFamily="2" charset="0"/>
                <a:cs typeface="Arial" panose="020B0604020202020204" pitchFamily="34" charset="0"/>
              </a:rPr>
              <a:t>Si bien se han realizado todos los esfuerzos para suministrar información precisa, los errores y omisiones pueden ocurrir. En consecuencia, Santander Tecnología no acepta ninguna responsabilidad por cualquier pérdida o daño que puedan, directa o indirectamente, el resultado de ningún consejo, opinión, información, representación u omisión, ya sea por negligencia o de otra índole, a datos o información que figura en este documento/presentación. </a:t>
            </a:r>
          </a:p>
          <a:p>
            <a:pPr algn="just" defTabSz="733443">
              <a:spcBef>
                <a:spcPts val="300"/>
              </a:spcBef>
              <a:buClr>
                <a:schemeClr val="accent2"/>
              </a:buClr>
              <a:tabLst>
                <a:tab pos="6056861" algn="l"/>
              </a:tabLst>
            </a:pPr>
            <a:endParaRPr lang="es-ES" sz="1000" dirty="0">
              <a:latin typeface="Arial" panose="020B0604020202020204" pitchFamily="34" charset="0"/>
              <a:ea typeface="Lucida Grande" pitchFamily="2" charset="0"/>
              <a:cs typeface="Arial" panose="020B0604020202020204" pitchFamily="34" charset="0"/>
            </a:endParaRPr>
          </a:p>
          <a:p>
            <a:pPr algn="just" defTabSz="733443">
              <a:spcBef>
                <a:spcPts val="300"/>
              </a:spcBef>
              <a:buClr>
                <a:schemeClr val="accent2"/>
              </a:buClr>
              <a:tabLst>
                <a:tab pos="6056861" algn="l"/>
              </a:tabLst>
            </a:pPr>
            <a:r>
              <a:rPr lang="es-ES" sz="1000" dirty="0">
                <a:solidFill>
                  <a:srgbClr val="EB0000"/>
                </a:solidFill>
                <a:latin typeface="Arial" panose="020B0604020202020204" pitchFamily="34" charset="0"/>
                <a:ea typeface="Lucida Grande" pitchFamily="2" charset="0"/>
                <a:cs typeface="Arial" panose="020B0604020202020204" pitchFamily="34" charset="0"/>
              </a:rPr>
              <a:t>Everything </a:t>
            </a:r>
            <a:r>
              <a:rPr lang="es-ES" sz="1000" dirty="0" err="1">
                <a:solidFill>
                  <a:srgbClr val="EB0000"/>
                </a:solidFill>
                <a:latin typeface="Arial" panose="020B0604020202020204" pitchFamily="34" charset="0"/>
                <a:ea typeface="Lucida Grande" pitchFamily="2" charset="0"/>
                <a:cs typeface="Arial" panose="020B0604020202020204" pitchFamily="34" charset="0"/>
              </a:rPr>
              <a:t>on</a:t>
            </a:r>
            <a:r>
              <a:rPr lang="es-ES" sz="1000" dirty="0">
                <a:solidFill>
                  <a:srgbClr val="EB0000"/>
                </a:solidFill>
                <a:latin typeface="Arial" panose="020B0604020202020204" pitchFamily="34" charset="0"/>
                <a:ea typeface="Lucida Grande" pitchFamily="2" charset="0"/>
                <a:cs typeface="Arial" panose="020B0604020202020204" pitchFamily="34" charset="0"/>
              </a:rPr>
              <a:t> this paper/presentation is copyrighted unless otherwise noted. All rights are reserved and remain the exclusive property of Santander Tecnología and Grupo Santander.</a:t>
            </a:r>
          </a:p>
          <a:p>
            <a:pPr algn="just" defTabSz="733443">
              <a:spcBef>
                <a:spcPts val="300"/>
              </a:spcBef>
              <a:buClr>
                <a:schemeClr val="accent2"/>
              </a:buClr>
              <a:tabLst>
                <a:tab pos="6056861" algn="l"/>
              </a:tabLst>
            </a:pPr>
            <a:endParaRPr lang="es-ES" sz="1000" dirty="0">
              <a:solidFill>
                <a:srgbClr val="EB0000"/>
              </a:solidFill>
              <a:latin typeface="Arial" panose="020B0604020202020204" pitchFamily="34" charset="0"/>
              <a:ea typeface="Lucida Grande" pitchFamily="2" charset="0"/>
              <a:cs typeface="Arial" panose="020B0604020202020204" pitchFamily="34" charset="0"/>
            </a:endParaRPr>
          </a:p>
          <a:p>
            <a:pPr algn="just" defTabSz="733443">
              <a:spcBef>
                <a:spcPts val="300"/>
              </a:spcBef>
              <a:buClr>
                <a:schemeClr val="accent2"/>
              </a:buClr>
              <a:tabLst>
                <a:tab pos="6056861" algn="l"/>
              </a:tabLst>
            </a:pPr>
            <a:r>
              <a:rPr lang="es-ES" sz="1000" dirty="0">
                <a:solidFill>
                  <a:srgbClr val="EB0000"/>
                </a:solidFill>
                <a:latin typeface="Arial" panose="020B0604020202020204" pitchFamily="34" charset="0"/>
                <a:ea typeface="Lucida Grande" pitchFamily="2" charset="0"/>
                <a:cs typeface="Arial" panose="020B0604020202020204" pitchFamily="34" charset="0"/>
              </a:rPr>
              <a:t>No reproduction or distribution may be made of any part of the paper/presentation for any reason without first receiving written permission </a:t>
            </a:r>
            <a:r>
              <a:rPr lang="es-ES" sz="1000" dirty="0" err="1">
                <a:solidFill>
                  <a:srgbClr val="EB0000"/>
                </a:solidFill>
                <a:latin typeface="Arial" panose="020B0604020202020204" pitchFamily="34" charset="0"/>
                <a:ea typeface="Lucida Grande" pitchFamily="2" charset="0"/>
                <a:cs typeface="Arial" panose="020B0604020202020204" pitchFamily="34" charset="0"/>
              </a:rPr>
              <a:t>from</a:t>
            </a:r>
            <a:r>
              <a:rPr lang="es-ES" sz="1000" dirty="0">
                <a:solidFill>
                  <a:srgbClr val="EB0000"/>
                </a:solidFill>
                <a:latin typeface="Arial" panose="020B0604020202020204" pitchFamily="34" charset="0"/>
                <a:ea typeface="Lucida Grande" pitchFamily="2" charset="0"/>
                <a:cs typeface="Arial" panose="020B0604020202020204" pitchFamily="34" charset="0"/>
              </a:rPr>
              <a:t> Santander Tecnología. Only for the intended purpose for which you are receiving this paper/presentation you would be allowed to make a single copy of print it, provided that no changes are made to the content and provided that a copyright notice accrediting the content is attached to the reproduction. Beyond that, no further copies may be made or distributed without written authorization. All commercial use is expressly forbidden.</a:t>
            </a:r>
          </a:p>
          <a:p>
            <a:pPr algn="just" defTabSz="733443">
              <a:spcBef>
                <a:spcPts val="300"/>
              </a:spcBef>
              <a:buClr>
                <a:schemeClr val="accent2"/>
              </a:buClr>
              <a:tabLst>
                <a:tab pos="6056861" algn="l"/>
              </a:tabLst>
            </a:pPr>
            <a:endParaRPr lang="es-ES" sz="1000" dirty="0">
              <a:solidFill>
                <a:srgbClr val="EB0000"/>
              </a:solidFill>
              <a:latin typeface="Arial" panose="020B0604020202020204" pitchFamily="34" charset="0"/>
              <a:ea typeface="Lucida Grande" pitchFamily="2" charset="0"/>
              <a:cs typeface="Arial" panose="020B0604020202020204" pitchFamily="34" charset="0"/>
            </a:endParaRPr>
          </a:p>
          <a:p>
            <a:pPr algn="just" defTabSz="733443">
              <a:spcBef>
                <a:spcPts val="300"/>
              </a:spcBef>
              <a:buClr>
                <a:schemeClr val="accent2"/>
              </a:buClr>
              <a:tabLst>
                <a:tab pos="6056861" algn="l"/>
              </a:tabLst>
            </a:pPr>
            <a:r>
              <a:rPr lang="es-ES" sz="1000" dirty="0">
                <a:solidFill>
                  <a:srgbClr val="EB0000"/>
                </a:solidFill>
                <a:latin typeface="Arial" panose="020B0604020202020204" pitchFamily="34" charset="0"/>
                <a:ea typeface="Lucida Grande" pitchFamily="2" charset="0"/>
                <a:cs typeface="Arial" panose="020B0604020202020204" pitchFamily="34" charset="0"/>
              </a:rPr>
              <a:t>Santander Tecnología </a:t>
            </a:r>
            <a:r>
              <a:rPr lang="es-ES" sz="1000" dirty="0" err="1">
                <a:solidFill>
                  <a:srgbClr val="EB0000"/>
                </a:solidFill>
                <a:latin typeface="Arial" panose="020B0604020202020204" pitchFamily="34" charset="0"/>
                <a:ea typeface="Lucida Grande" pitchFamily="2" charset="0"/>
                <a:cs typeface="Arial" panose="020B0604020202020204" pitchFamily="34" charset="0"/>
              </a:rPr>
              <a:t>is</a:t>
            </a:r>
            <a:r>
              <a:rPr lang="es-ES" sz="1000" dirty="0">
                <a:solidFill>
                  <a:srgbClr val="EB0000"/>
                </a:solidFill>
                <a:latin typeface="Arial" panose="020B0604020202020204" pitchFamily="34" charset="0"/>
                <a:ea typeface="Lucida Grande" pitchFamily="2" charset="0"/>
                <a:cs typeface="Arial" panose="020B0604020202020204" pitchFamily="34" charset="0"/>
              </a:rPr>
              <a:t> the owner, copyright owner or authorized user for all other aspects and content of this paper/presentation including trademark, information, text, photographs and design unless otherwise stated.</a:t>
            </a:r>
          </a:p>
          <a:p>
            <a:pPr algn="just" defTabSz="733443">
              <a:spcBef>
                <a:spcPts val="300"/>
              </a:spcBef>
              <a:buClr>
                <a:schemeClr val="accent2"/>
              </a:buClr>
              <a:tabLst>
                <a:tab pos="6056861" algn="l"/>
              </a:tabLst>
            </a:pPr>
            <a:endParaRPr lang="es-ES" sz="1000" dirty="0">
              <a:solidFill>
                <a:srgbClr val="EB0000"/>
              </a:solidFill>
              <a:latin typeface="Arial" panose="020B0604020202020204" pitchFamily="34" charset="0"/>
              <a:ea typeface="Lucida Grande" pitchFamily="2" charset="0"/>
              <a:cs typeface="Arial" panose="020B0604020202020204" pitchFamily="34" charset="0"/>
            </a:endParaRPr>
          </a:p>
          <a:p>
            <a:pPr algn="just" defTabSz="733443">
              <a:spcBef>
                <a:spcPts val="300"/>
              </a:spcBef>
              <a:buClr>
                <a:schemeClr val="accent2"/>
              </a:buClr>
              <a:tabLst>
                <a:tab pos="6056861" algn="l"/>
              </a:tabLst>
            </a:pPr>
            <a:r>
              <a:rPr lang="es-ES" sz="1000" dirty="0">
                <a:solidFill>
                  <a:srgbClr val="EB0000"/>
                </a:solidFill>
                <a:latin typeface="Arial" panose="020B0604020202020204" pitchFamily="34" charset="0"/>
                <a:ea typeface="Lucida Grande" pitchFamily="2" charset="0"/>
                <a:cs typeface="Arial" panose="020B0604020202020204" pitchFamily="34" charset="0"/>
              </a:rPr>
              <a:t>While every endeavour has been made to supply accurate information, errors and omissions may occur. Accordingly, Santander Tecnología </a:t>
            </a:r>
            <a:r>
              <a:rPr lang="es-ES" sz="1000" dirty="0" err="1">
                <a:solidFill>
                  <a:srgbClr val="EB0000"/>
                </a:solidFill>
                <a:latin typeface="Arial" panose="020B0604020202020204" pitchFamily="34" charset="0"/>
                <a:ea typeface="Lucida Grande" pitchFamily="2" charset="0"/>
                <a:cs typeface="Arial" panose="020B0604020202020204" pitchFamily="34" charset="0"/>
              </a:rPr>
              <a:t>does</a:t>
            </a:r>
            <a:r>
              <a:rPr lang="es-ES" sz="1000" dirty="0">
                <a:solidFill>
                  <a:srgbClr val="EB0000"/>
                </a:solidFill>
                <a:latin typeface="Arial" panose="020B0604020202020204" pitchFamily="34" charset="0"/>
                <a:ea typeface="Lucida Grande" pitchFamily="2" charset="0"/>
                <a:cs typeface="Arial" panose="020B0604020202020204" pitchFamily="34" charset="0"/>
              </a:rPr>
              <a:t> not accept any liability for any loss or damage which may directly or indirectly result from any advice, opinion, information, representation or omission, whether negligent or otherwise, contained </a:t>
            </a:r>
            <a:r>
              <a:rPr lang="es-ES" sz="1000" dirty="0" err="1">
                <a:solidFill>
                  <a:srgbClr val="EB0000"/>
                </a:solidFill>
                <a:latin typeface="Arial" panose="020B0604020202020204" pitchFamily="34" charset="0"/>
                <a:ea typeface="Lucida Grande" pitchFamily="2" charset="0"/>
                <a:cs typeface="Arial" panose="020B0604020202020204" pitchFamily="34" charset="0"/>
              </a:rPr>
              <a:t>on</a:t>
            </a:r>
            <a:r>
              <a:rPr lang="es-ES" sz="1000" dirty="0">
                <a:solidFill>
                  <a:srgbClr val="EB0000"/>
                </a:solidFill>
                <a:latin typeface="Arial" panose="020B0604020202020204" pitchFamily="34" charset="0"/>
                <a:ea typeface="Lucida Grande" pitchFamily="2" charset="0"/>
                <a:cs typeface="Arial" panose="020B0604020202020204" pitchFamily="34" charset="0"/>
              </a:rPr>
              <a:t> this site.</a:t>
            </a:r>
          </a:p>
        </p:txBody>
      </p:sp>
    </p:spTree>
    <p:extLst>
      <p:ext uri="{BB962C8B-B14F-4D97-AF65-F5344CB8AC3E}">
        <p14:creationId xmlns:p14="http://schemas.microsoft.com/office/powerpoint/2010/main" val="665539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6EF84CC-FBE6-4927-A2EF-CB4E6E916B49}"/>
              </a:ext>
            </a:extLst>
          </p:cNvPr>
          <p:cNvSpPr txBox="1">
            <a:spLocks/>
          </p:cNvSpPr>
          <p:nvPr/>
        </p:nvSpPr>
        <p:spPr>
          <a:xfrm>
            <a:off x="722518" y="626373"/>
            <a:ext cx="10024651" cy="28527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accent1"/>
                </a:solidFill>
                <a:latin typeface="+mj-lt"/>
                <a:ea typeface="+mj-ea"/>
                <a:cs typeface="+mj-cs"/>
              </a:defRPr>
            </a:lvl1pPr>
          </a:lstStyle>
          <a:p>
            <a:r>
              <a:rPr lang="es-ES" dirty="0">
                <a:solidFill>
                  <a:srgbClr val="EB0000"/>
                </a:solidFill>
                <a:latin typeface="Santander Text" panose="020B0504020201020104" pitchFamily="34" charset="0"/>
                <a:ea typeface="Segoe UI" panose="020B0502040204020203" pitchFamily="34" charset="0"/>
                <a:cs typeface="Segoe UI" panose="020B0502040204020203" pitchFamily="34" charset="0"/>
              </a:rPr>
              <a:t>Hardware, software, y alta disponibilidad</a:t>
            </a:r>
          </a:p>
          <a:p>
            <a:endParaRPr lang="es-ES" dirty="0"/>
          </a:p>
        </p:txBody>
      </p:sp>
      <p:sp>
        <p:nvSpPr>
          <p:cNvPr id="5" name="Marcador de texto 3">
            <a:extLst>
              <a:ext uri="{FF2B5EF4-FFF2-40B4-BE49-F238E27FC236}">
                <a16:creationId xmlns:a16="http://schemas.microsoft.com/office/drawing/2014/main" id="{880C3E36-5432-4A4C-887F-1DAAFADAF1A3}"/>
              </a:ext>
            </a:extLst>
          </p:cNvPr>
          <p:cNvSpPr>
            <a:spLocks noGrp="1"/>
          </p:cNvSpPr>
          <p:nvPr>
            <p:ph type="body" sz="quarter" idx="14"/>
          </p:nvPr>
        </p:nvSpPr>
        <p:spPr/>
        <p:txBody>
          <a:bodyPr>
            <a:normAutofit lnSpcReduction="10000"/>
          </a:bodyPr>
          <a:lstStyle/>
          <a:p>
            <a:r>
              <a:rPr lang="es-ES" dirty="0"/>
              <a:t>04</a:t>
            </a:r>
          </a:p>
        </p:txBody>
      </p:sp>
    </p:spTree>
    <p:extLst>
      <p:ext uri="{BB962C8B-B14F-4D97-AF65-F5344CB8AC3E}">
        <p14:creationId xmlns:p14="http://schemas.microsoft.com/office/powerpoint/2010/main" val="298688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Group 265">
            <a:extLst>
              <a:ext uri="{FF2B5EF4-FFF2-40B4-BE49-F238E27FC236}">
                <a16:creationId xmlns:a16="http://schemas.microsoft.com/office/drawing/2014/main" id="{ADF86925-C8A6-4D9B-B23E-0247E29DE795}"/>
              </a:ext>
            </a:extLst>
          </p:cNvPr>
          <p:cNvGraphicFramePr/>
          <p:nvPr>
            <p:extLst>
              <p:ext uri="{D42A27DB-BD31-4B8C-83A1-F6EECF244321}">
                <p14:modId xmlns:p14="http://schemas.microsoft.com/office/powerpoint/2010/main" val="880191023"/>
              </p:ext>
            </p:extLst>
          </p:nvPr>
        </p:nvGraphicFramePr>
        <p:xfrm>
          <a:off x="911118" y="1110385"/>
          <a:ext cx="10080112" cy="3180624"/>
        </p:xfrm>
        <a:graphic>
          <a:graphicData uri="http://schemas.openxmlformats.org/drawingml/2006/table">
            <a:tbl>
              <a:tblPr/>
              <a:tblGrid>
                <a:gridCol w="2411202">
                  <a:extLst>
                    <a:ext uri="{9D8B030D-6E8A-4147-A177-3AD203B41FA5}">
                      <a16:colId xmlns:a16="http://schemas.microsoft.com/office/drawing/2014/main" val="20000"/>
                    </a:ext>
                  </a:extLst>
                </a:gridCol>
                <a:gridCol w="1261884">
                  <a:extLst>
                    <a:ext uri="{9D8B030D-6E8A-4147-A177-3AD203B41FA5}">
                      <a16:colId xmlns:a16="http://schemas.microsoft.com/office/drawing/2014/main" val="20002"/>
                    </a:ext>
                  </a:extLst>
                </a:gridCol>
                <a:gridCol w="3653016">
                  <a:extLst>
                    <a:ext uri="{9D8B030D-6E8A-4147-A177-3AD203B41FA5}">
                      <a16:colId xmlns:a16="http://schemas.microsoft.com/office/drawing/2014/main" val="20003"/>
                    </a:ext>
                  </a:extLst>
                </a:gridCol>
                <a:gridCol w="762281">
                  <a:extLst>
                    <a:ext uri="{9D8B030D-6E8A-4147-A177-3AD203B41FA5}">
                      <a16:colId xmlns:a16="http://schemas.microsoft.com/office/drawing/2014/main" val="20004"/>
                    </a:ext>
                  </a:extLst>
                </a:gridCol>
                <a:gridCol w="1032411">
                  <a:extLst>
                    <a:ext uri="{9D8B030D-6E8A-4147-A177-3AD203B41FA5}">
                      <a16:colId xmlns:a16="http://schemas.microsoft.com/office/drawing/2014/main" val="20005"/>
                    </a:ext>
                  </a:extLst>
                </a:gridCol>
                <a:gridCol w="959318">
                  <a:extLst>
                    <a:ext uri="{9D8B030D-6E8A-4147-A177-3AD203B41FA5}">
                      <a16:colId xmlns:a16="http://schemas.microsoft.com/office/drawing/2014/main" val="20006"/>
                    </a:ext>
                  </a:extLst>
                </a:gridCol>
              </a:tblGrid>
              <a:tr h="635843">
                <a:tc>
                  <a:txBody>
                    <a:bodyPr/>
                    <a:lstStyle>
                      <a:lvl1pPr marL="0" algn="l" defTabSz="914400" rtl="0" eaLnBrk="1" latinLnBrk="0" hangingPunct="1">
                        <a:defRPr sz="1800" kern="1200">
                          <a:solidFill>
                            <a:schemeClr val="tx1"/>
                          </a:solidFill>
                          <a:latin typeface="Helvetica"/>
                          <a:ea typeface="Helvetica"/>
                          <a:cs typeface="Helvetica"/>
                        </a:defRPr>
                      </a:lvl1pPr>
                      <a:lvl2pPr marL="457200" algn="l" defTabSz="914400" rtl="0" eaLnBrk="1" latinLnBrk="0" hangingPunct="1">
                        <a:defRPr sz="1800" kern="1200">
                          <a:solidFill>
                            <a:schemeClr val="tx1"/>
                          </a:solidFill>
                          <a:latin typeface="Helvetica"/>
                          <a:ea typeface="Helvetica"/>
                          <a:cs typeface="Helvetica"/>
                        </a:defRPr>
                      </a:lvl2pPr>
                      <a:lvl3pPr marL="914400" algn="l" defTabSz="914400" rtl="0" eaLnBrk="1" latinLnBrk="0" hangingPunct="1">
                        <a:defRPr sz="1800" kern="1200">
                          <a:solidFill>
                            <a:schemeClr val="tx1"/>
                          </a:solidFill>
                          <a:latin typeface="Helvetica"/>
                          <a:ea typeface="Helvetica"/>
                          <a:cs typeface="Helvetica"/>
                        </a:defRPr>
                      </a:lvl3pPr>
                      <a:lvl4pPr marL="1371600" algn="l" defTabSz="914400" rtl="0" eaLnBrk="1" latinLnBrk="0" hangingPunct="1">
                        <a:defRPr sz="1800" kern="1200">
                          <a:solidFill>
                            <a:schemeClr val="tx1"/>
                          </a:solidFill>
                          <a:latin typeface="Helvetica"/>
                          <a:ea typeface="Helvetica"/>
                          <a:cs typeface="Helvetica"/>
                        </a:defRPr>
                      </a:lvl4pPr>
                      <a:lvl5pPr marL="1828800" algn="l" defTabSz="914400" rtl="0" eaLnBrk="1" latinLnBrk="0" hangingPunct="1">
                        <a:defRPr sz="1800" kern="1200">
                          <a:solidFill>
                            <a:schemeClr val="tx1"/>
                          </a:solidFill>
                          <a:latin typeface="Helvetica"/>
                          <a:ea typeface="Helvetica"/>
                          <a:cs typeface="Helvetica"/>
                        </a:defRPr>
                      </a:lvl5pPr>
                      <a:lvl6pPr marL="2286000" algn="l" defTabSz="914400" rtl="0" eaLnBrk="1" latinLnBrk="0" hangingPunct="1">
                        <a:defRPr sz="1800" kern="1200">
                          <a:solidFill>
                            <a:schemeClr val="tx1"/>
                          </a:solidFill>
                          <a:latin typeface="Helvetica"/>
                          <a:ea typeface="Helvetica"/>
                          <a:cs typeface="Helvetica"/>
                        </a:defRPr>
                      </a:lvl6pPr>
                      <a:lvl7pPr marL="2743200" algn="l" defTabSz="914400" rtl="0" eaLnBrk="1" latinLnBrk="0" hangingPunct="1">
                        <a:defRPr sz="1800" kern="1200">
                          <a:solidFill>
                            <a:schemeClr val="tx1"/>
                          </a:solidFill>
                          <a:latin typeface="Helvetica"/>
                          <a:ea typeface="Helvetica"/>
                          <a:cs typeface="Helvetica"/>
                        </a:defRPr>
                      </a:lvl7pPr>
                      <a:lvl8pPr marL="3200400" algn="l" defTabSz="914400" rtl="0" eaLnBrk="1" latinLnBrk="0" hangingPunct="1">
                        <a:defRPr sz="1800" kern="1200">
                          <a:solidFill>
                            <a:schemeClr val="tx1"/>
                          </a:solidFill>
                          <a:latin typeface="Helvetica"/>
                          <a:ea typeface="Helvetica"/>
                          <a:cs typeface="Helvetica"/>
                        </a:defRPr>
                      </a:lvl8pPr>
                      <a:lvl9pPr marL="3657600" algn="l" defTabSz="914400" rtl="0" eaLnBrk="1" latinLnBrk="0" hangingPunct="1">
                        <a:defRPr sz="1800" kern="1200">
                          <a:solidFill>
                            <a:schemeClr val="tx1"/>
                          </a:solidFill>
                          <a:latin typeface="Helvetica"/>
                          <a:ea typeface="Helvetica"/>
                          <a:cs typeface="Helvetica"/>
                        </a:defRPr>
                      </a:lvl9pPr>
                    </a:lstStyle>
                    <a:p>
                      <a:pPr algn="ctr">
                        <a:spcBef>
                          <a:spcPts val="0"/>
                        </a:spcBef>
                        <a:defRPr sz="1800"/>
                      </a:pPr>
                      <a:r>
                        <a:rPr lang="es-ES" sz="1200" b="1" noProof="0" dirty="0">
                          <a:solidFill>
                            <a:schemeClr val="bg1"/>
                          </a:solidFill>
                          <a:latin typeface="Santander Text" panose="020B0504020201020104" pitchFamily="34" charset="0"/>
                        </a:rPr>
                        <a:t>Componentes Infraestructura</a:t>
                      </a:r>
                    </a:p>
                  </a:txBody>
                  <a:tcPr marL="45702" marR="45702" marT="45702" marB="45702" anchor="ctr" horzOverflow="overflow">
                    <a:lnL w="12700" cap="flat" cmpd="sng" algn="ctr">
                      <a:solidFill>
                        <a:schemeClr val="tx1"/>
                      </a:solidFill>
                      <a:prstDash val="solid"/>
                      <a:round/>
                      <a:headEnd type="none" w="med" len="med"/>
                      <a:tailEnd type="none" w="med" len="med"/>
                    </a:lnL>
                    <a:lnR w="12700">
                      <a:solidFill>
                        <a:srgbClr val="000000"/>
                      </a:solid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Helvetica"/>
                          <a:ea typeface="Helvetica"/>
                          <a:cs typeface="Helvetica"/>
                        </a:defRPr>
                      </a:lvl1pPr>
                      <a:lvl2pPr marL="457200" algn="l" defTabSz="914400" rtl="0" eaLnBrk="1" latinLnBrk="0" hangingPunct="1">
                        <a:defRPr sz="1800" kern="1200">
                          <a:solidFill>
                            <a:schemeClr val="tx1"/>
                          </a:solidFill>
                          <a:latin typeface="Helvetica"/>
                          <a:ea typeface="Helvetica"/>
                          <a:cs typeface="Helvetica"/>
                        </a:defRPr>
                      </a:lvl2pPr>
                      <a:lvl3pPr marL="914400" algn="l" defTabSz="914400" rtl="0" eaLnBrk="1" latinLnBrk="0" hangingPunct="1">
                        <a:defRPr sz="1800" kern="1200">
                          <a:solidFill>
                            <a:schemeClr val="tx1"/>
                          </a:solidFill>
                          <a:latin typeface="Helvetica"/>
                          <a:ea typeface="Helvetica"/>
                          <a:cs typeface="Helvetica"/>
                        </a:defRPr>
                      </a:lvl3pPr>
                      <a:lvl4pPr marL="1371600" algn="l" defTabSz="914400" rtl="0" eaLnBrk="1" latinLnBrk="0" hangingPunct="1">
                        <a:defRPr sz="1800" kern="1200">
                          <a:solidFill>
                            <a:schemeClr val="tx1"/>
                          </a:solidFill>
                          <a:latin typeface="Helvetica"/>
                          <a:ea typeface="Helvetica"/>
                          <a:cs typeface="Helvetica"/>
                        </a:defRPr>
                      </a:lvl4pPr>
                      <a:lvl5pPr marL="1828800" algn="l" defTabSz="914400" rtl="0" eaLnBrk="1" latinLnBrk="0" hangingPunct="1">
                        <a:defRPr sz="1800" kern="1200">
                          <a:solidFill>
                            <a:schemeClr val="tx1"/>
                          </a:solidFill>
                          <a:latin typeface="Helvetica"/>
                          <a:ea typeface="Helvetica"/>
                          <a:cs typeface="Helvetica"/>
                        </a:defRPr>
                      </a:lvl5pPr>
                      <a:lvl6pPr marL="2286000" algn="l" defTabSz="914400" rtl="0" eaLnBrk="1" latinLnBrk="0" hangingPunct="1">
                        <a:defRPr sz="1800" kern="1200">
                          <a:solidFill>
                            <a:schemeClr val="tx1"/>
                          </a:solidFill>
                          <a:latin typeface="Helvetica"/>
                          <a:ea typeface="Helvetica"/>
                          <a:cs typeface="Helvetica"/>
                        </a:defRPr>
                      </a:lvl6pPr>
                      <a:lvl7pPr marL="2743200" algn="l" defTabSz="914400" rtl="0" eaLnBrk="1" latinLnBrk="0" hangingPunct="1">
                        <a:defRPr sz="1800" kern="1200">
                          <a:solidFill>
                            <a:schemeClr val="tx1"/>
                          </a:solidFill>
                          <a:latin typeface="Helvetica"/>
                          <a:ea typeface="Helvetica"/>
                          <a:cs typeface="Helvetica"/>
                        </a:defRPr>
                      </a:lvl7pPr>
                      <a:lvl8pPr marL="3200400" algn="l" defTabSz="914400" rtl="0" eaLnBrk="1" latinLnBrk="0" hangingPunct="1">
                        <a:defRPr sz="1800" kern="1200">
                          <a:solidFill>
                            <a:schemeClr val="tx1"/>
                          </a:solidFill>
                          <a:latin typeface="Helvetica"/>
                          <a:ea typeface="Helvetica"/>
                          <a:cs typeface="Helvetica"/>
                        </a:defRPr>
                      </a:lvl8pPr>
                      <a:lvl9pPr marL="3657600" algn="l" defTabSz="914400" rtl="0" eaLnBrk="1" latinLnBrk="0" hangingPunct="1">
                        <a:defRPr sz="1800" kern="1200">
                          <a:solidFill>
                            <a:schemeClr val="tx1"/>
                          </a:solidFill>
                          <a:latin typeface="Helvetica"/>
                          <a:ea typeface="Helvetica"/>
                          <a:cs typeface="Helvetica"/>
                        </a:defRPr>
                      </a:lvl9pPr>
                    </a:lstStyle>
                    <a:p>
                      <a:pPr algn="ctr">
                        <a:spcBef>
                          <a:spcPts val="0"/>
                        </a:spcBef>
                        <a:defRPr sz="1800"/>
                      </a:pPr>
                      <a:r>
                        <a:rPr lang="es-ES" sz="1200" b="1" noProof="0">
                          <a:solidFill>
                            <a:schemeClr val="bg1"/>
                          </a:solidFill>
                          <a:latin typeface="Santander Text" panose="020B0504020201020104" pitchFamily="34" charset="0"/>
                        </a:rPr>
                        <a:t>Existente,</a:t>
                      </a:r>
                    </a:p>
                    <a:p>
                      <a:pPr algn="ctr">
                        <a:spcBef>
                          <a:spcPts val="0"/>
                        </a:spcBef>
                        <a:defRPr sz="1800"/>
                      </a:pPr>
                      <a:r>
                        <a:rPr lang="es-ES" sz="1200" b="1" noProof="0">
                          <a:solidFill>
                            <a:schemeClr val="bg1"/>
                          </a:solidFill>
                          <a:latin typeface="Santander Text" panose="020B0504020201020104" pitchFamily="34" charset="0"/>
                        </a:rPr>
                        <a:t>Nuevo,</a:t>
                      </a:r>
                    </a:p>
                    <a:p>
                      <a:pPr algn="ctr">
                        <a:spcBef>
                          <a:spcPts val="0"/>
                        </a:spcBef>
                        <a:defRPr sz="1800"/>
                      </a:pPr>
                      <a:r>
                        <a:rPr lang="es-ES" sz="1200" b="1" noProof="0">
                          <a:solidFill>
                            <a:schemeClr val="bg1"/>
                          </a:solidFill>
                          <a:latin typeface="Santander Text" panose="020B0504020201020104" pitchFamily="34" charset="0"/>
                        </a:rPr>
                        <a:t>Modificado</a:t>
                      </a:r>
                    </a:p>
                  </a:txBody>
                  <a:tcPr marL="45702" marR="45702" marT="45702" marB="45702" anchor="ctr" horzOverflow="overflow">
                    <a:lnL w="12700" cap="flat" cmpd="sng" algn="ctr">
                      <a:solidFill>
                        <a:srgbClr val="000000"/>
                      </a:solidFill>
                      <a:prstDash val="solid"/>
                      <a:round/>
                      <a:headEnd type="none" w="med" len="med"/>
                      <a:tailEnd type="none" w="med" len="med"/>
                    </a:lnL>
                    <a:lnR w="12700">
                      <a:solidFill>
                        <a:srgbClr val="000000"/>
                      </a:solid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Helvetica"/>
                          <a:ea typeface="Helvetica"/>
                          <a:cs typeface="Helvetica"/>
                        </a:defRPr>
                      </a:lvl1pPr>
                      <a:lvl2pPr marL="457200" algn="l" defTabSz="914400" rtl="0" eaLnBrk="1" latinLnBrk="0" hangingPunct="1">
                        <a:defRPr sz="1800" kern="1200">
                          <a:solidFill>
                            <a:schemeClr val="tx1"/>
                          </a:solidFill>
                          <a:latin typeface="Helvetica"/>
                          <a:ea typeface="Helvetica"/>
                          <a:cs typeface="Helvetica"/>
                        </a:defRPr>
                      </a:lvl2pPr>
                      <a:lvl3pPr marL="914400" algn="l" defTabSz="914400" rtl="0" eaLnBrk="1" latinLnBrk="0" hangingPunct="1">
                        <a:defRPr sz="1800" kern="1200">
                          <a:solidFill>
                            <a:schemeClr val="tx1"/>
                          </a:solidFill>
                          <a:latin typeface="Helvetica"/>
                          <a:ea typeface="Helvetica"/>
                          <a:cs typeface="Helvetica"/>
                        </a:defRPr>
                      </a:lvl3pPr>
                      <a:lvl4pPr marL="1371600" algn="l" defTabSz="914400" rtl="0" eaLnBrk="1" latinLnBrk="0" hangingPunct="1">
                        <a:defRPr sz="1800" kern="1200">
                          <a:solidFill>
                            <a:schemeClr val="tx1"/>
                          </a:solidFill>
                          <a:latin typeface="Helvetica"/>
                          <a:ea typeface="Helvetica"/>
                          <a:cs typeface="Helvetica"/>
                        </a:defRPr>
                      </a:lvl4pPr>
                      <a:lvl5pPr marL="1828800" algn="l" defTabSz="914400" rtl="0" eaLnBrk="1" latinLnBrk="0" hangingPunct="1">
                        <a:defRPr sz="1800" kern="1200">
                          <a:solidFill>
                            <a:schemeClr val="tx1"/>
                          </a:solidFill>
                          <a:latin typeface="Helvetica"/>
                          <a:ea typeface="Helvetica"/>
                          <a:cs typeface="Helvetica"/>
                        </a:defRPr>
                      </a:lvl5pPr>
                      <a:lvl6pPr marL="2286000" algn="l" defTabSz="914400" rtl="0" eaLnBrk="1" latinLnBrk="0" hangingPunct="1">
                        <a:defRPr sz="1800" kern="1200">
                          <a:solidFill>
                            <a:schemeClr val="tx1"/>
                          </a:solidFill>
                          <a:latin typeface="Helvetica"/>
                          <a:ea typeface="Helvetica"/>
                          <a:cs typeface="Helvetica"/>
                        </a:defRPr>
                      </a:lvl6pPr>
                      <a:lvl7pPr marL="2743200" algn="l" defTabSz="914400" rtl="0" eaLnBrk="1" latinLnBrk="0" hangingPunct="1">
                        <a:defRPr sz="1800" kern="1200">
                          <a:solidFill>
                            <a:schemeClr val="tx1"/>
                          </a:solidFill>
                          <a:latin typeface="Helvetica"/>
                          <a:ea typeface="Helvetica"/>
                          <a:cs typeface="Helvetica"/>
                        </a:defRPr>
                      </a:lvl7pPr>
                      <a:lvl8pPr marL="3200400" algn="l" defTabSz="914400" rtl="0" eaLnBrk="1" latinLnBrk="0" hangingPunct="1">
                        <a:defRPr sz="1800" kern="1200">
                          <a:solidFill>
                            <a:schemeClr val="tx1"/>
                          </a:solidFill>
                          <a:latin typeface="Helvetica"/>
                          <a:ea typeface="Helvetica"/>
                          <a:cs typeface="Helvetica"/>
                        </a:defRPr>
                      </a:lvl8pPr>
                      <a:lvl9pPr marL="3657600" algn="l" defTabSz="914400" rtl="0" eaLnBrk="1" latinLnBrk="0" hangingPunct="1">
                        <a:defRPr sz="1800" kern="1200">
                          <a:solidFill>
                            <a:schemeClr val="tx1"/>
                          </a:solidFill>
                          <a:latin typeface="Helvetica"/>
                          <a:ea typeface="Helvetica"/>
                          <a:cs typeface="Helvetica"/>
                        </a:defRPr>
                      </a:lvl9pPr>
                    </a:lstStyle>
                    <a:p>
                      <a:pPr algn="ctr">
                        <a:spcBef>
                          <a:spcPts val="0"/>
                        </a:spcBef>
                        <a:defRPr sz="1800"/>
                      </a:pPr>
                      <a:r>
                        <a:rPr lang="es-ES" sz="1200" b="1" noProof="0">
                          <a:solidFill>
                            <a:schemeClr val="bg1"/>
                          </a:solidFill>
                          <a:latin typeface="Santander Text" panose="020B0504020201020104" pitchFamily="34" charset="0"/>
                        </a:rPr>
                        <a:t>Funcionalidad</a:t>
                      </a:r>
                    </a:p>
                  </a:txBody>
                  <a:tcPr marL="45702" marR="45702" marT="45702" marB="45702" anchor="ctr" horzOverflow="overflow">
                    <a:lnL w="12700">
                      <a:solidFill>
                        <a:srgbClr val="000000"/>
                      </a:solidFill>
                    </a:lnL>
                    <a:lnR w="12700">
                      <a:solidFill>
                        <a:srgbClr val="000000"/>
                      </a:solid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Helvetica"/>
                          <a:ea typeface="Helvetica"/>
                          <a:cs typeface="Helvetica"/>
                        </a:defRPr>
                      </a:lvl1pPr>
                      <a:lvl2pPr marL="457200" algn="l" defTabSz="914400" rtl="0" eaLnBrk="1" latinLnBrk="0" hangingPunct="1">
                        <a:defRPr sz="1800" kern="1200">
                          <a:solidFill>
                            <a:schemeClr val="tx1"/>
                          </a:solidFill>
                          <a:latin typeface="Helvetica"/>
                          <a:ea typeface="Helvetica"/>
                          <a:cs typeface="Helvetica"/>
                        </a:defRPr>
                      </a:lvl2pPr>
                      <a:lvl3pPr marL="914400" algn="l" defTabSz="914400" rtl="0" eaLnBrk="1" latinLnBrk="0" hangingPunct="1">
                        <a:defRPr sz="1800" kern="1200">
                          <a:solidFill>
                            <a:schemeClr val="tx1"/>
                          </a:solidFill>
                          <a:latin typeface="Helvetica"/>
                          <a:ea typeface="Helvetica"/>
                          <a:cs typeface="Helvetica"/>
                        </a:defRPr>
                      </a:lvl3pPr>
                      <a:lvl4pPr marL="1371600" algn="l" defTabSz="914400" rtl="0" eaLnBrk="1" latinLnBrk="0" hangingPunct="1">
                        <a:defRPr sz="1800" kern="1200">
                          <a:solidFill>
                            <a:schemeClr val="tx1"/>
                          </a:solidFill>
                          <a:latin typeface="Helvetica"/>
                          <a:ea typeface="Helvetica"/>
                          <a:cs typeface="Helvetica"/>
                        </a:defRPr>
                      </a:lvl4pPr>
                      <a:lvl5pPr marL="1828800" algn="l" defTabSz="914400" rtl="0" eaLnBrk="1" latinLnBrk="0" hangingPunct="1">
                        <a:defRPr sz="1800" kern="1200">
                          <a:solidFill>
                            <a:schemeClr val="tx1"/>
                          </a:solidFill>
                          <a:latin typeface="Helvetica"/>
                          <a:ea typeface="Helvetica"/>
                          <a:cs typeface="Helvetica"/>
                        </a:defRPr>
                      </a:lvl5pPr>
                      <a:lvl6pPr marL="2286000" algn="l" defTabSz="914400" rtl="0" eaLnBrk="1" latinLnBrk="0" hangingPunct="1">
                        <a:defRPr sz="1800" kern="1200">
                          <a:solidFill>
                            <a:schemeClr val="tx1"/>
                          </a:solidFill>
                          <a:latin typeface="Helvetica"/>
                          <a:ea typeface="Helvetica"/>
                          <a:cs typeface="Helvetica"/>
                        </a:defRPr>
                      </a:lvl6pPr>
                      <a:lvl7pPr marL="2743200" algn="l" defTabSz="914400" rtl="0" eaLnBrk="1" latinLnBrk="0" hangingPunct="1">
                        <a:defRPr sz="1800" kern="1200">
                          <a:solidFill>
                            <a:schemeClr val="tx1"/>
                          </a:solidFill>
                          <a:latin typeface="Helvetica"/>
                          <a:ea typeface="Helvetica"/>
                          <a:cs typeface="Helvetica"/>
                        </a:defRPr>
                      </a:lvl7pPr>
                      <a:lvl8pPr marL="3200400" algn="l" defTabSz="914400" rtl="0" eaLnBrk="1" latinLnBrk="0" hangingPunct="1">
                        <a:defRPr sz="1800" kern="1200">
                          <a:solidFill>
                            <a:schemeClr val="tx1"/>
                          </a:solidFill>
                          <a:latin typeface="Helvetica"/>
                          <a:ea typeface="Helvetica"/>
                          <a:cs typeface="Helvetica"/>
                        </a:defRPr>
                      </a:lvl8pPr>
                      <a:lvl9pPr marL="3657600" algn="l" defTabSz="914400" rtl="0" eaLnBrk="1" latinLnBrk="0" hangingPunct="1">
                        <a:defRPr sz="1800" kern="1200">
                          <a:solidFill>
                            <a:schemeClr val="tx1"/>
                          </a:solidFill>
                          <a:latin typeface="Helvetica"/>
                          <a:ea typeface="Helvetica"/>
                          <a:cs typeface="Helvetica"/>
                        </a:defRPr>
                      </a:lvl9pPr>
                    </a:lstStyle>
                    <a:p>
                      <a:pPr algn="ctr">
                        <a:spcBef>
                          <a:spcPts val="0"/>
                        </a:spcBef>
                        <a:defRPr sz="1800"/>
                      </a:pPr>
                      <a:r>
                        <a:rPr lang="es-ES" sz="1200" b="1" noProof="0">
                          <a:solidFill>
                            <a:schemeClr val="bg1"/>
                          </a:solidFill>
                          <a:latin typeface="Santander Text" panose="020B0504020201020104" pitchFamily="34" charset="0"/>
                        </a:rPr>
                        <a:t>Ubicación</a:t>
                      </a:r>
                    </a:p>
                  </a:txBody>
                  <a:tcPr marL="45702" marR="45702" marT="45702" marB="45702" anchor="ctr" horzOverflow="overflow">
                    <a:lnL w="12700">
                      <a:solidFill>
                        <a:srgbClr val="000000"/>
                      </a:solidFill>
                    </a:lnL>
                    <a:lnR w="12700">
                      <a:solidFill>
                        <a:srgbClr val="000000"/>
                      </a:solid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Helvetica"/>
                          <a:ea typeface="Helvetica"/>
                          <a:cs typeface="Helvetica"/>
                        </a:defRPr>
                      </a:lvl1pPr>
                      <a:lvl2pPr marL="457200" algn="l" defTabSz="914400" rtl="0" eaLnBrk="1" latinLnBrk="0" hangingPunct="1">
                        <a:defRPr sz="1800" kern="1200">
                          <a:solidFill>
                            <a:schemeClr val="tx1"/>
                          </a:solidFill>
                          <a:latin typeface="Helvetica"/>
                          <a:ea typeface="Helvetica"/>
                          <a:cs typeface="Helvetica"/>
                        </a:defRPr>
                      </a:lvl2pPr>
                      <a:lvl3pPr marL="914400" algn="l" defTabSz="914400" rtl="0" eaLnBrk="1" latinLnBrk="0" hangingPunct="1">
                        <a:defRPr sz="1800" kern="1200">
                          <a:solidFill>
                            <a:schemeClr val="tx1"/>
                          </a:solidFill>
                          <a:latin typeface="Helvetica"/>
                          <a:ea typeface="Helvetica"/>
                          <a:cs typeface="Helvetica"/>
                        </a:defRPr>
                      </a:lvl3pPr>
                      <a:lvl4pPr marL="1371600" algn="l" defTabSz="914400" rtl="0" eaLnBrk="1" latinLnBrk="0" hangingPunct="1">
                        <a:defRPr sz="1800" kern="1200">
                          <a:solidFill>
                            <a:schemeClr val="tx1"/>
                          </a:solidFill>
                          <a:latin typeface="Helvetica"/>
                          <a:ea typeface="Helvetica"/>
                          <a:cs typeface="Helvetica"/>
                        </a:defRPr>
                      </a:lvl4pPr>
                      <a:lvl5pPr marL="1828800" algn="l" defTabSz="914400" rtl="0" eaLnBrk="1" latinLnBrk="0" hangingPunct="1">
                        <a:defRPr sz="1800" kern="1200">
                          <a:solidFill>
                            <a:schemeClr val="tx1"/>
                          </a:solidFill>
                          <a:latin typeface="Helvetica"/>
                          <a:ea typeface="Helvetica"/>
                          <a:cs typeface="Helvetica"/>
                        </a:defRPr>
                      </a:lvl5pPr>
                      <a:lvl6pPr marL="2286000" algn="l" defTabSz="914400" rtl="0" eaLnBrk="1" latinLnBrk="0" hangingPunct="1">
                        <a:defRPr sz="1800" kern="1200">
                          <a:solidFill>
                            <a:schemeClr val="tx1"/>
                          </a:solidFill>
                          <a:latin typeface="Helvetica"/>
                          <a:ea typeface="Helvetica"/>
                          <a:cs typeface="Helvetica"/>
                        </a:defRPr>
                      </a:lvl6pPr>
                      <a:lvl7pPr marL="2743200" algn="l" defTabSz="914400" rtl="0" eaLnBrk="1" latinLnBrk="0" hangingPunct="1">
                        <a:defRPr sz="1800" kern="1200">
                          <a:solidFill>
                            <a:schemeClr val="tx1"/>
                          </a:solidFill>
                          <a:latin typeface="Helvetica"/>
                          <a:ea typeface="Helvetica"/>
                          <a:cs typeface="Helvetica"/>
                        </a:defRPr>
                      </a:lvl7pPr>
                      <a:lvl8pPr marL="3200400" algn="l" defTabSz="914400" rtl="0" eaLnBrk="1" latinLnBrk="0" hangingPunct="1">
                        <a:defRPr sz="1800" kern="1200">
                          <a:solidFill>
                            <a:schemeClr val="tx1"/>
                          </a:solidFill>
                          <a:latin typeface="Helvetica"/>
                          <a:ea typeface="Helvetica"/>
                          <a:cs typeface="Helvetica"/>
                        </a:defRPr>
                      </a:lvl8pPr>
                      <a:lvl9pPr marL="3657600" algn="l" defTabSz="914400" rtl="0" eaLnBrk="1" latinLnBrk="0" hangingPunct="1">
                        <a:defRPr sz="1800" kern="1200">
                          <a:solidFill>
                            <a:schemeClr val="tx1"/>
                          </a:solidFill>
                          <a:latin typeface="Helvetica"/>
                          <a:ea typeface="Helvetica"/>
                          <a:cs typeface="Helvetica"/>
                        </a:defRPr>
                      </a:lvl9pPr>
                    </a:lstStyle>
                    <a:p>
                      <a:pPr algn="ctr">
                        <a:spcBef>
                          <a:spcPts val="0"/>
                        </a:spcBef>
                        <a:defRPr sz="1800"/>
                      </a:pPr>
                      <a:r>
                        <a:rPr lang="es-ES" sz="1200" b="1" noProof="0">
                          <a:solidFill>
                            <a:schemeClr val="bg1"/>
                          </a:solidFill>
                          <a:latin typeface="Santander Text" panose="020B0504020201020104" pitchFamily="34" charset="0"/>
                        </a:rPr>
                        <a:t>Integrado con</a:t>
                      </a:r>
                    </a:p>
                  </a:txBody>
                  <a:tcPr marL="45702" marR="45702" marT="45702" marB="45702" anchor="ctr" horzOverflow="overflow">
                    <a:lnL w="12700">
                      <a:solidFill>
                        <a:srgbClr val="000000"/>
                      </a:solidFill>
                    </a:lnL>
                    <a:lnR w="12700">
                      <a:solidFill>
                        <a:srgbClr val="000000"/>
                      </a:solid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lvl1pPr marL="0" algn="l" defTabSz="914400" rtl="0" eaLnBrk="1" latinLnBrk="0" hangingPunct="1">
                        <a:defRPr sz="1800" kern="1200">
                          <a:solidFill>
                            <a:schemeClr val="tx1"/>
                          </a:solidFill>
                          <a:latin typeface="Helvetica"/>
                          <a:ea typeface="Helvetica"/>
                          <a:cs typeface="Helvetica"/>
                        </a:defRPr>
                      </a:lvl1pPr>
                      <a:lvl2pPr marL="457200" algn="l" defTabSz="914400" rtl="0" eaLnBrk="1" latinLnBrk="0" hangingPunct="1">
                        <a:defRPr sz="1800" kern="1200">
                          <a:solidFill>
                            <a:schemeClr val="tx1"/>
                          </a:solidFill>
                          <a:latin typeface="Helvetica"/>
                          <a:ea typeface="Helvetica"/>
                          <a:cs typeface="Helvetica"/>
                        </a:defRPr>
                      </a:lvl2pPr>
                      <a:lvl3pPr marL="914400" algn="l" defTabSz="914400" rtl="0" eaLnBrk="1" latinLnBrk="0" hangingPunct="1">
                        <a:defRPr sz="1800" kern="1200">
                          <a:solidFill>
                            <a:schemeClr val="tx1"/>
                          </a:solidFill>
                          <a:latin typeface="Helvetica"/>
                          <a:ea typeface="Helvetica"/>
                          <a:cs typeface="Helvetica"/>
                        </a:defRPr>
                      </a:lvl3pPr>
                      <a:lvl4pPr marL="1371600" algn="l" defTabSz="914400" rtl="0" eaLnBrk="1" latinLnBrk="0" hangingPunct="1">
                        <a:defRPr sz="1800" kern="1200">
                          <a:solidFill>
                            <a:schemeClr val="tx1"/>
                          </a:solidFill>
                          <a:latin typeface="Helvetica"/>
                          <a:ea typeface="Helvetica"/>
                          <a:cs typeface="Helvetica"/>
                        </a:defRPr>
                      </a:lvl4pPr>
                      <a:lvl5pPr marL="1828800" algn="l" defTabSz="914400" rtl="0" eaLnBrk="1" latinLnBrk="0" hangingPunct="1">
                        <a:defRPr sz="1800" kern="1200">
                          <a:solidFill>
                            <a:schemeClr val="tx1"/>
                          </a:solidFill>
                          <a:latin typeface="Helvetica"/>
                          <a:ea typeface="Helvetica"/>
                          <a:cs typeface="Helvetica"/>
                        </a:defRPr>
                      </a:lvl5pPr>
                      <a:lvl6pPr marL="2286000" algn="l" defTabSz="914400" rtl="0" eaLnBrk="1" latinLnBrk="0" hangingPunct="1">
                        <a:defRPr sz="1800" kern="1200">
                          <a:solidFill>
                            <a:schemeClr val="tx1"/>
                          </a:solidFill>
                          <a:latin typeface="Helvetica"/>
                          <a:ea typeface="Helvetica"/>
                          <a:cs typeface="Helvetica"/>
                        </a:defRPr>
                      </a:lvl6pPr>
                      <a:lvl7pPr marL="2743200" algn="l" defTabSz="914400" rtl="0" eaLnBrk="1" latinLnBrk="0" hangingPunct="1">
                        <a:defRPr sz="1800" kern="1200">
                          <a:solidFill>
                            <a:schemeClr val="tx1"/>
                          </a:solidFill>
                          <a:latin typeface="Helvetica"/>
                          <a:ea typeface="Helvetica"/>
                          <a:cs typeface="Helvetica"/>
                        </a:defRPr>
                      </a:lvl7pPr>
                      <a:lvl8pPr marL="3200400" algn="l" defTabSz="914400" rtl="0" eaLnBrk="1" latinLnBrk="0" hangingPunct="1">
                        <a:defRPr sz="1800" kern="1200">
                          <a:solidFill>
                            <a:schemeClr val="tx1"/>
                          </a:solidFill>
                          <a:latin typeface="Helvetica"/>
                          <a:ea typeface="Helvetica"/>
                          <a:cs typeface="Helvetica"/>
                        </a:defRPr>
                      </a:lvl8pPr>
                      <a:lvl9pPr marL="3657600" algn="l" defTabSz="914400" rtl="0" eaLnBrk="1" latinLnBrk="0" hangingPunct="1">
                        <a:defRPr sz="1800" kern="1200">
                          <a:solidFill>
                            <a:schemeClr val="tx1"/>
                          </a:solidFill>
                          <a:latin typeface="Helvetica"/>
                          <a:ea typeface="Helvetica"/>
                          <a:cs typeface="Helvetica"/>
                        </a:defRPr>
                      </a:lvl9pPr>
                    </a:lstStyle>
                    <a:p>
                      <a:pPr algn="ctr">
                        <a:spcBef>
                          <a:spcPts val="0"/>
                        </a:spcBef>
                        <a:defRPr sz="1800"/>
                      </a:pPr>
                      <a:r>
                        <a:rPr lang="es-ES" sz="1200" b="1" noProof="0" dirty="0">
                          <a:solidFill>
                            <a:schemeClr val="bg1"/>
                          </a:solidFill>
                          <a:latin typeface="Santander Text" panose="020B0504020201020104" pitchFamily="34" charset="0"/>
                        </a:rPr>
                        <a:t>Protocolo</a:t>
                      </a:r>
                    </a:p>
                  </a:txBody>
                  <a:tcPr marL="45702" marR="45702" marT="45702" marB="45702" anchor="ctr" horzOverflow="overflow">
                    <a:lnL w="12700">
                      <a:solidFill>
                        <a:srgbClr val="000000"/>
                      </a:solid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50811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00" b="1" i="0" u="none" strike="noStrike" kern="1200" cap="none" normalizeH="0" baseline="0" noProof="0" dirty="0">
                          <a:ln>
                            <a:noFill/>
                          </a:ln>
                          <a:solidFill>
                            <a:schemeClr val="tx1"/>
                          </a:solidFill>
                          <a:effectLst/>
                          <a:latin typeface="Santander Text" panose="020B0504020201020104"/>
                          <a:ea typeface="+mn-ea"/>
                          <a:cs typeface="+mn-cs"/>
                        </a:rPr>
                        <a:t>Adobe AEM</a:t>
                      </a:r>
                    </a:p>
                  </a:txBody>
                  <a:tcPr marL="45702" marR="45702" marT="45702" marB="45702"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85000"/>
                        </a:lnSpc>
                        <a:spcBef>
                          <a:spcPts val="0"/>
                        </a:spcBef>
                        <a:spcAft>
                          <a:spcPts val="0"/>
                        </a:spcAft>
                        <a:buClrTx/>
                        <a:buSzTx/>
                        <a:buFontTx/>
                        <a:buNone/>
                        <a:tabLst/>
                        <a:defRPr sz="1800"/>
                      </a:pPr>
                      <a:r>
                        <a:rPr lang="es-ES" sz="1000" b="1" noProof="0" dirty="0">
                          <a:solidFill>
                            <a:schemeClr val="accent1"/>
                          </a:solidFill>
                          <a:latin typeface="Santander Text" panose="020B0504020201020104" pitchFamily="34" charset="0"/>
                        </a:rPr>
                        <a:t>Nuevo</a:t>
                      </a: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just" defTabSz="914400" rtl="0" eaLnBrk="1" fontAlgn="auto" latinLnBrk="0" hangingPunct="1">
                        <a:lnSpc>
                          <a:spcPct val="85000"/>
                        </a:lnSpc>
                        <a:spcBef>
                          <a:spcPts val="0"/>
                        </a:spcBef>
                        <a:spcAft>
                          <a:spcPts val="0"/>
                        </a:spcAft>
                        <a:buClr>
                          <a:srgbClr val="FF0000"/>
                        </a:buClr>
                        <a:buSzTx/>
                        <a:buFont typeface="Wingdings" panose="05000000000000000000" pitchFamily="2" charset="2"/>
                        <a:buChar char="Ø"/>
                        <a:tabLst/>
                        <a:defRPr b="1"/>
                      </a:pPr>
                      <a:r>
                        <a:rPr lang="es-ES" sz="1000" b="0" dirty="0">
                          <a:solidFill>
                            <a:prstClr val="black"/>
                          </a:solidFill>
                          <a:latin typeface="Santander Text" panose="020B0504020201020104" pitchFamily="34" charset="0"/>
                        </a:rPr>
                        <a:t>SaaS de Adobe para la gestión de contenidos</a:t>
                      </a:r>
                      <a:endParaRPr kumimoji="0" lang="es-ES" sz="1000" b="0" i="0" u="none" strike="noStrike" kern="1200" cap="none" spc="0" normalizeH="0" baseline="0" noProof="0" dirty="0">
                        <a:ln>
                          <a:noFill/>
                        </a:ln>
                        <a:solidFill>
                          <a:prstClr val="black"/>
                        </a:solidFill>
                        <a:effectLst/>
                        <a:uLnTx/>
                        <a:uFillTx/>
                        <a:latin typeface="Santander Text" panose="020B0504020201020104" pitchFamily="34" charset="0"/>
                        <a:ea typeface="+mn-ea"/>
                        <a:cs typeface="+mn-cs"/>
                      </a:endParaRP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85000"/>
                        </a:lnSpc>
                        <a:spcBef>
                          <a:spcPts val="200"/>
                        </a:spcBef>
                        <a:spcAft>
                          <a:spcPts val="0"/>
                        </a:spcAft>
                        <a:buClrTx/>
                        <a:buSzTx/>
                        <a:buFontTx/>
                        <a:buNone/>
                        <a:tabLst/>
                        <a:defRPr sz="1800"/>
                      </a:pPr>
                      <a:r>
                        <a:rPr lang="es-ES" sz="1000" b="0" i="0" u="none" strike="noStrike" cap="none" spc="0" baseline="0" noProof="0" dirty="0">
                          <a:solidFill>
                            <a:srgbClr val="000000"/>
                          </a:solidFill>
                          <a:uFillTx/>
                          <a:latin typeface="Santander Text" panose="020B0504020201020104" pitchFamily="34" charset="0"/>
                          <a:cs typeface="Arial"/>
                          <a:sym typeface="Arial"/>
                        </a:rPr>
                        <a:t>SaaS</a:t>
                      </a: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endParaRPr kumimoji="0" lang="es-ES" sz="1000" b="1" i="0" u="none" strike="noStrike" kern="1200" cap="none" normalizeH="0" baseline="0" noProof="0" dirty="0">
                        <a:ln>
                          <a:noFill/>
                        </a:ln>
                        <a:solidFill>
                          <a:schemeClr val="tx1"/>
                        </a:solidFill>
                        <a:effectLst/>
                        <a:latin typeface="Santander Text" panose="020B0504020201020104"/>
                        <a:ea typeface="+mn-ea"/>
                        <a:cs typeface="+mn-cs"/>
                        <a:sym typeface="Arial"/>
                      </a:endParaRP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85000"/>
                        </a:lnSpc>
                        <a:spcBef>
                          <a:spcPts val="0"/>
                        </a:spcBef>
                        <a:spcAft>
                          <a:spcPts val="0"/>
                        </a:spcAft>
                        <a:buClrTx/>
                        <a:buSzPct val="100000"/>
                        <a:buFontTx/>
                        <a:buNone/>
                        <a:tabLst/>
                        <a:defRPr b="1"/>
                      </a:pPr>
                      <a:r>
                        <a:rPr lang="es-ES" sz="1000" b="0" i="0" u="none" strike="noStrike" cap="none" spc="0" baseline="0" noProof="0" dirty="0">
                          <a:solidFill>
                            <a:srgbClr val="000000"/>
                          </a:solidFill>
                          <a:uFillTx/>
                          <a:latin typeface="Santander Text" panose="020B0504020201020104" pitchFamily="34" charset="0"/>
                          <a:cs typeface="Arial"/>
                          <a:sym typeface="Arial"/>
                        </a:rPr>
                        <a:t>HTTPS</a:t>
                      </a: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94307979"/>
                  </a:ext>
                </a:extLst>
              </a:tr>
              <a:tr h="50811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00" b="1" i="0" u="none" strike="noStrike" kern="1200" cap="none" normalizeH="0" baseline="0" noProof="0" dirty="0" err="1">
                          <a:ln>
                            <a:noFill/>
                          </a:ln>
                          <a:solidFill>
                            <a:schemeClr val="tx1"/>
                          </a:solidFill>
                          <a:effectLst/>
                          <a:latin typeface="Santander Text" panose="020B0504020201020104"/>
                          <a:ea typeface="+mn-ea"/>
                          <a:cs typeface="+mn-cs"/>
                        </a:rPr>
                        <a:t>fastly</a:t>
                      </a:r>
                      <a:endParaRPr kumimoji="0" lang="en-US" sz="1000" b="1" i="0" u="none" strike="noStrike" kern="1200" cap="none" normalizeH="0" baseline="0" noProof="0" dirty="0">
                        <a:ln>
                          <a:noFill/>
                        </a:ln>
                        <a:solidFill>
                          <a:schemeClr val="tx1"/>
                        </a:solidFill>
                        <a:effectLst/>
                        <a:latin typeface="Santander Text" panose="020B0504020201020104"/>
                        <a:ea typeface="+mn-ea"/>
                        <a:cs typeface="+mn-cs"/>
                      </a:endParaRPr>
                    </a:p>
                  </a:txBody>
                  <a:tcPr marL="45702" marR="45702" marT="45702" marB="45702"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85000"/>
                        </a:lnSpc>
                        <a:spcBef>
                          <a:spcPts val="0"/>
                        </a:spcBef>
                        <a:spcAft>
                          <a:spcPts val="0"/>
                        </a:spcAft>
                        <a:buClrTx/>
                        <a:buSzTx/>
                        <a:buFontTx/>
                        <a:buNone/>
                        <a:tabLst/>
                        <a:defRPr sz="1800"/>
                      </a:pPr>
                      <a:r>
                        <a:rPr kumimoji="0" lang="es-ES" sz="1000" b="1" i="0" u="none" strike="noStrike" kern="1200" cap="none" spc="0" normalizeH="0" baseline="0" noProof="0" dirty="0">
                          <a:ln>
                            <a:noFill/>
                          </a:ln>
                          <a:solidFill>
                            <a:srgbClr val="EB0000"/>
                          </a:solidFill>
                          <a:effectLst/>
                          <a:uLnTx/>
                          <a:uFillTx/>
                          <a:latin typeface="Santander Text" panose="020B0504020201020104" pitchFamily="34" charset="0"/>
                          <a:ea typeface="+mn-ea"/>
                          <a:cs typeface="+mn-cs"/>
                        </a:rPr>
                        <a:t>Modificado</a:t>
                      </a: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171450" marR="0" lvl="0" indent="-171450" algn="just" defTabSz="914400" rtl="0" eaLnBrk="1" fontAlgn="auto" latinLnBrk="0" hangingPunct="1">
                        <a:lnSpc>
                          <a:spcPct val="85000"/>
                        </a:lnSpc>
                        <a:spcBef>
                          <a:spcPts val="0"/>
                        </a:spcBef>
                        <a:spcAft>
                          <a:spcPts val="0"/>
                        </a:spcAft>
                        <a:buClr>
                          <a:srgbClr val="FF0000"/>
                        </a:buClr>
                        <a:buSzTx/>
                        <a:buFont typeface="Wingdings" panose="05000000000000000000" pitchFamily="2" charset="2"/>
                        <a:buChar char="Ø"/>
                        <a:tabLst/>
                        <a:defRPr b="1"/>
                      </a:pPr>
                      <a:r>
                        <a:rPr kumimoji="0" lang="es-ES" sz="1000" b="0" i="0" u="none" strike="noStrike" kern="0" cap="none" spc="0" normalizeH="0" baseline="0" dirty="0">
                          <a:ln>
                            <a:noFill/>
                          </a:ln>
                          <a:solidFill>
                            <a:prstClr val="black"/>
                          </a:solidFill>
                          <a:effectLst/>
                          <a:uLnTx/>
                          <a:uFillTx/>
                          <a:latin typeface="Santander Text" panose="020B0504020201020104"/>
                          <a:ea typeface="+mn-ea"/>
                          <a:cs typeface="Arial" charset="0"/>
                        </a:rPr>
                        <a:t>CDN utilizado para servir los contenidos de los portales de Adobe. Incluido en la licencia de producto de AEM</a:t>
                      </a: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85000"/>
                        </a:lnSpc>
                        <a:spcBef>
                          <a:spcPts val="200"/>
                        </a:spcBef>
                        <a:spcAft>
                          <a:spcPts val="0"/>
                        </a:spcAft>
                        <a:buClrTx/>
                        <a:buSzTx/>
                        <a:buFontTx/>
                        <a:buNone/>
                        <a:tabLst/>
                        <a:defRPr sz="1800"/>
                      </a:pPr>
                      <a:r>
                        <a:rPr kumimoji="0" lang="es-ES" sz="1000" b="0" i="0" u="none" strike="noStrike" kern="1200" cap="none" spc="0" normalizeH="0" baseline="0" noProof="0" dirty="0">
                          <a:ln>
                            <a:noFill/>
                          </a:ln>
                          <a:solidFill>
                            <a:srgbClr val="000000"/>
                          </a:solidFill>
                          <a:effectLst/>
                          <a:uLnTx/>
                          <a:uFillTx/>
                          <a:latin typeface="Santander Text" panose="020B0504020201020104" pitchFamily="34" charset="0"/>
                          <a:ea typeface="+mn-ea"/>
                          <a:cs typeface="Arial"/>
                          <a:sym typeface="Arial"/>
                        </a:rPr>
                        <a:t>SaaS</a:t>
                      </a:r>
                      <a:endParaRPr lang="es-ES" sz="1000" b="0" i="0" u="none" strike="noStrike" cap="none" spc="0" baseline="0" noProof="0" dirty="0">
                        <a:solidFill>
                          <a:srgbClr val="000000"/>
                        </a:solidFill>
                        <a:uFillTx/>
                        <a:latin typeface="Santander Text" panose="020B0504020201020104" pitchFamily="34" charset="0"/>
                        <a:cs typeface="Arial"/>
                        <a:sym typeface="Arial"/>
                      </a:endParaRP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85000"/>
                        </a:lnSpc>
                        <a:spcBef>
                          <a:spcPts val="400"/>
                        </a:spcBef>
                        <a:spcAft>
                          <a:spcPts val="0"/>
                        </a:spcAft>
                        <a:buClrTx/>
                        <a:buSzTx/>
                        <a:buFontTx/>
                        <a:buNone/>
                        <a:tabLst/>
                        <a:defRPr b="1"/>
                      </a:pPr>
                      <a:endParaRPr kumimoji="0" lang="es-ES" sz="1000" b="0" i="0" u="none" strike="noStrike" kern="1200" cap="none" spc="0" normalizeH="0" baseline="0" noProof="0" dirty="0">
                        <a:ln>
                          <a:noFill/>
                        </a:ln>
                        <a:solidFill>
                          <a:srgbClr val="000000"/>
                        </a:solidFill>
                        <a:effectLst/>
                        <a:uLnTx/>
                        <a:uFillTx/>
                        <a:latin typeface="Santander Text" panose="020B0504020201020104" pitchFamily="34" charset="0"/>
                        <a:ea typeface="+mn-ea"/>
                        <a:cs typeface="Arial"/>
                        <a:sym typeface="Arial"/>
                      </a:endParaRP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tc>
                  <a:txBody>
                    <a:bodyPr/>
                    <a:lstStyle/>
                    <a:p>
                      <a:pPr marL="0" marR="0" lvl="0" indent="0" algn="ctr" defTabSz="914400" rtl="0" eaLnBrk="1" fontAlgn="auto" latinLnBrk="0" hangingPunct="1">
                        <a:lnSpc>
                          <a:spcPct val="85000"/>
                        </a:lnSpc>
                        <a:spcBef>
                          <a:spcPts val="0"/>
                        </a:spcBef>
                        <a:spcAft>
                          <a:spcPts val="0"/>
                        </a:spcAft>
                        <a:buClrTx/>
                        <a:buSzPct val="100000"/>
                        <a:buFontTx/>
                        <a:buNone/>
                        <a:tabLst/>
                        <a:defRPr b="1"/>
                      </a:pPr>
                      <a:r>
                        <a:rPr lang="es-ES" sz="1000" b="0" i="0" u="none" strike="noStrike" cap="none" spc="0" baseline="0" noProof="0" dirty="0">
                          <a:solidFill>
                            <a:srgbClr val="000000"/>
                          </a:solidFill>
                          <a:uFillTx/>
                          <a:latin typeface="Santander Text" panose="020B0504020201020104" pitchFamily="34" charset="0"/>
                          <a:cs typeface="Arial"/>
                          <a:sym typeface="Arial"/>
                        </a:rPr>
                        <a:t>HTTPS</a:t>
                      </a: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lumMod val="85000"/>
                      </a:schemeClr>
                    </a:solidFill>
                  </a:tcPr>
                </a:tc>
                <a:extLst>
                  <a:ext uri="{0D108BD9-81ED-4DB2-BD59-A6C34878D82A}">
                    <a16:rowId xmlns:a16="http://schemas.microsoft.com/office/drawing/2014/main" val="4108842936"/>
                  </a:ext>
                </a:extLst>
              </a:tr>
              <a:tr h="50811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it-IT" sz="1000" b="1" i="0" u="none" strike="noStrike" kern="1200" cap="none" normalizeH="0" baseline="0" noProof="0" dirty="0">
                          <a:ln>
                            <a:noFill/>
                          </a:ln>
                          <a:solidFill>
                            <a:schemeClr val="tx1"/>
                          </a:solidFill>
                          <a:effectLst/>
                          <a:latin typeface="Santander Text" panose="020B0504020201020104"/>
                          <a:ea typeface="+mn-ea"/>
                          <a:cs typeface="+mn-cs"/>
                        </a:rPr>
                        <a:t>Microsoft Entra ID (</a:t>
                      </a:r>
                      <a:r>
                        <a:rPr kumimoji="0" lang="it-IT" sz="1000" b="1" i="0" u="none" strike="noStrike" kern="1200" cap="none" normalizeH="0" baseline="0" noProof="0" dirty="0" err="1">
                          <a:ln>
                            <a:noFill/>
                          </a:ln>
                          <a:solidFill>
                            <a:schemeClr val="tx1"/>
                          </a:solidFill>
                          <a:effectLst/>
                          <a:latin typeface="Santander Text" panose="020B0504020201020104"/>
                          <a:ea typeface="+mn-ea"/>
                          <a:cs typeface="+mn-cs"/>
                        </a:rPr>
                        <a:t>antiguo</a:t>
                      </a:r>
                      <a:r>
                        <a:rPr kumimoji="0" lang="it-IT" sz="1000" b="1" i="0" u="none" strike="noStrike" kern="1200" cap="none" normalizeH="0" baseline="0" noProof="0" dirty="0">
                          <a:ln>
                            <a:noFill/>
                          </a:ln>
                          <a:solidFill>
                            <a:schemeClr val="tx1"/>
                          </a:solidFill>
                          <a:effectLst/>
                          <a:latin typeface="Santander Text" panose="020B0504020201020104"/>
                          <a:ea typeface="+mn-ea"/>
                          <a:cs typeface="+mn-cs"/>
                        </a:rPr>
                        <a:t> Azure </a:t>
                      </a:r>
                      <a:r>
                        <a:rPr kumimoji="0" lang="es-ES" sz="1000" b="1" i="0" u="none" strike="noStrike" kern="1200" cap="none" normalizeH="0" baseline="0" noProof="0" dirty="0">
                          <a:ln>
                            <a:noFill/>
                          </a:ln>
                          <a:solidFill>
                            <a:schemeClr val="tx1"/>
                          </a:solidFill>
                          <a:effectLst/>
                          <a:latin typeface="Santander Text" panose="020B0504020201020104"/>
                          <a:ea typeface="+mn-ea"/>
                          <a:cs typeface="+mn-cs"/>
                        </a:rPr>
                        <a:t>Active </a:t>
                      </a:r>
                      <a:r>
                        <a:rPr kumimoji="0" lang="es-ES" sz="1000" b="1" i="0" u="none" strike="noStrike" kern="1200" cap="none" normalizeH="0" baseline="0" noProof="0" dirty="0" err="1">
                          <a:ln>
                            <a:noFill/>
                          </a:ln>
                          <a:solidFill>
                            <a:schemeClr val="tx1"/>
                          </a:solidFill>
                          <a:effectLst/>
                          <a:latin typeface="Santander Text" panose="020B0504020201020104"/>
                          <a:ea typeface="+mn-ea"/>
                          <a:cs typeface="+mn-cs"/>
                        </a:rPr>
                        <a:t>Directory</a:t>
                      </a:r>
                      <a:r>
                        <a:rPr kumimoji="0" lang="es-ES" sz="1000" b="1" i="0" u="none" strike="noStrike" kern="1200" cap="none" normalizeH="0" baseline="0" noProof="0" dirty="0">
                          <a:ln>
                            <a:noFill/>
                          </a:ln>
                          <a:solidFill>
                            <a:schemeClr val="tx1"/>
                          </a:solidFill>
                          <a:effectLst/>
                          <a:latin typeface="Santander Text" panose="020B0504020201020104"/>
                          <a:ea typeface="+mn-ea"/>
                          <a:cs typeface="+mn-cs"/>
                        </a:rPr>
                        <a:t>)</a:t>
                      </a:r>
                      <a:endParaRPr kumimoji="0" lang="en-US" sz="1000" b="1" i="0" u="none" strike="noStrike" kern="1200" cap="none" normalizeH="0" baseline="0" noProof="0" dirty="0">
                        <a:ln>
                          <a:noFill/>
                        </a:ln>
                        <a:solidFill>
                          <a:schemeClr val="tx1"/>
                        </a:solidFill>
                        <a:effectLst/>
                        <a:latin typeface="Santander Text" panose="020B0504020201020104"/>
                        <a:ea typeface="+mn-ea"/>
                        <a:cs typeface="+mn-cs"/>
                      </a:endParaRPr>
                    </a:p>
                  </a:txBody>
                  <a:tcPr marL="45702" marR="45702" marT="45702" marB="45702"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85000"/>
                        </a:lnSpc>
                        <a:spcBef>
                          <a:spcPts val="0"/>
                        </a:spcBef>
                        <a:spcAft>
                          <a:spcPts val="0"/>
                        </a:spcAft>
                        <a:buClrTx/>
                        <a:buSzTx/>
                        <a:buFontTx/>
                        <a:buNone/>
                        <a:tabLst/>
                        <a:defRPr sz="1800"/>
                      </a:pPr>
                      <a:r>
                        <a:rPr kumimoji="0" lang="es-ES" sz="1000" b="1" i="0" u="none" strike="noStrike" kern="1200" cap="none" spc="0" normalizeH="0" baseline="0" noProof="0" dirty="0">
                          <a:ln>
                            <a:noFill/>
                          </a:ln>
                          <a:solidFill>
                            <a:srgbClr val="EB0000"/>
                          </a:solidFill>
                          <a:effectLst/>
                          <a:uLnTx/>
                          <a:uFillTx/>
                          <a:latin typeface="Santander Text" panose="020B0504020201020104" pitchFamily="34" charset="0"/>
                          <a:ea typeface="+mn-ea"/>
                          <a:cs typeface="+mn-cs"/>
                        </a:rPr>
                        <a:t>Modificado</a:t>
                      </a: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just" defTabSz="914400" rtl="0" eaLnBrk="1" fontAlgn="auto" latinLnBrk="0" hangingPunct="1">
                        <a:lnSpc>
                          <a:spcPct val="85000"/>
                        </a:lnSpc>
                        <a:spcBef>
                          <a:spcPts val="0"/>
                        </a:spcBef>
                        <a:spcAft>
                          <a:spcPts val="0"/>
                        </a:spcAft>
                        <a:buClr>
                          <a:srgbClr val="FF0000"/>
                        </a:buClr>
                        <a:buSzTx/>
                        <a:buFont typeface="Wingdings" panose="05000000000000000000" pitchFamily="2" charset="2"/>
                        <a:buChar char="Ø"/>
                        <a:tabLst/>
                        <a:defRPr b="1"/>
                      </a:pPr>
                      <a:r>
                        <a:rPr kumimoji="0" lang="es-ES" sz="1000" b="0" i="0" u="none" strike="noStrike" kern="0" cap="none" spc="0" normalizeH="0" baseline="0" dirty="0">
                          <a:ln>
                            <a:noFill/>
                          </a:ln>
                          <a:solidFill>
                            <a:prstClr val="black"/>
                          </a:solidFill>
                          <a:effectLst/>
                          <a:uLnTx/>
                          <a:uFillTx/>
                          <a:latin typeface="Santander Text" panose="020B0504020201020104"/>
                          <a:ea typeface="+mn-ea"/>
                          <a:cs typeface="Arial" charset="0"/>
                        </a:rPr>
                        <a:t>Solución de identidad de Microsoft para los empleados</a:t>
                      </a: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85000"/>
                        </a:lnSpc>
                        <a:spcBef>
                          <a:spcPts val="200"/>
                        </a:spcBef>
                        <a:spcAft>
                          <a:spcPts val="0"/>
                        </a:spcAft>
                        <a:buClrTx/>
                        <a:buSzTx/>
                        <a:buFontTx/>
                        <a:buNone/>
                        <a:tabLst/>
                        <a:defRPr sz="1800"/>
                      </a:pPr>
                      <a:r>
                        <a:rPr kumimoji="0" lang="es-ES" sz="1000" b="0" i="0" u="none" strike="noStrike" kern="1200" cap="none" spc="0" normalizeH="0" baseline="0" noProof="0" dirty="0">
                          <a:ln>
                            <a:noFill/>
                          </a:ln>
                          <a:solidFill>
                            <a:srgbClr val="000000"/>
                          </a:solidFill>
                          <a:effectLst/>
                          <a:uLnTx/>
                          <a:uFillTx/>
                          <a:latin typeface="Santander Text" panose="020B0504020201020104" pitchFamily="34" charset="0"/>
                          <a:ea typeface="+mn-ea"/>
                          <a:cs typeface="Arial"/>
                          <a:sym typeface="Arial"/>
                        </a:rPr>
                        <a:t>SaaS</a:t>
                      </a: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85000"/>
                        </a:lnSpc>
                        <a:spcBef>
                          <a:spcPts val="400"/>
                        </a:spcBef>
                        <a:spcAft>
                          <a:spcPts val="0"/>
                        </a:spcAft>
                        <a:buClrTx/>
                        <a:buSzTx/>
                        <a:buFontTx/>
                        <a:buNone/>
                        <a:tabLst/>
                        <a:defRPr b="1"/>
                      </a:pPr>
                      <a:endParaRPr kumimoji="0" lang="es-ES" sz="1000" b="0" i="0" u="none" strike="noStrike" kern="1200" cap="none" spc="0" normalizeH="0" baseline="0" noProof="0" dirty="0">
                        <a:ln>
                          <a:noFill/>
                        </a:ln>
                        <a:solidFill>
                          <a:srgbClr val="000000"/>
                        </a:solidFill>
                        <a:effectLst/>
                        <a:uLnTx/>
                        <a:uFillTx/>
                        <a:latin typeface="Santander Text" panose="020B0504020201020104" pitchFamily="34" charset="0"/>
                        <a:ea typeface="+mn-ea"/>
                        <a:cs typeface="Arial"/>
                        <a:sym typeface="Arial"/>
                      </a:endParaRP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ctr">
                        <a:lnSpc>
                          <a:spcPct val="85000"/>
                        </a:lnSpc>
                        <a:buSzPct val="100000"/>
                        <a:buNone/>
                        <a:defRPr b="1"/>
                      </a:pPr>
                      <a:r>
                        <a:rPr lang="es-ES" sz="1000" b="0" i="0" u="none" strike="noStrike" cap="none" spc="0" baseline="0" noProof="0" dirty="0">
                          <a:solidFill>
                            <a:srgbClr val="000000"/>
                          </a:solidFill>
                          <a:uFillTx/>
                          <a:latin typeface="Santander Text" panose="020B0504020201020104" pitchFamily="34" charset="0"/>
                          <a:cs typeface="Arial"/>
                          <a:sym typeface="Arial"/>
                        </a:rPr>
                        <a:t>HTTPS</a:t>
                      </a: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5636106"/>
                  </a:ext>
                </a:extLst>
              </a:tr>
              <a:tr h="50811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00" b="1" i="0" u="none" strike="noStrike" kern="1200" cap="none" normalizeH="0" baseline="0" noProof="0" dirty="0">
                          <a:ln>
                            <a:noFill/>
                          </a:ln>
                          <a:solidFill>
                            <a:schemeClr val="tx1"/>
                          </a:solidFill>
                          <a:effectLst/>
                          <a:latin typeface="Santander Text" panose="020B0504020201020104"/>
                          <a:ea typeface="+mn-ea"/>
                          <a:cs typeface="+mn-cs"/>
                        </a:rPr>
                        <a:t>AWS Spain Landing Zone</a:t>
                      </a:r>
                    </a:p>
                  </a:txBody>
                  <a:tcPr marL="45702" marR="45702" marT="45702" marB="45702"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85000"/>
                        </a:lnSpc>
                        <a:spcBef>
                          <a:spcPts val="0"/>
                        </a:spcBef>
                        <a:spcAft>
                          <a:spcPts val="0"/>
                        </a:spcAft>
                        <a:buClrTx/>
                        <a:buSzTx/>
                        <a:buFontTx/>
                        <a:buNone/>
                        <a:tabLst/>
                        <a:defRPr sz="1800"/>
                      </a:pPr>
                      <a:r>
                        <a:rPr kumimoji="0" lang="es-ES" sz="1000" b="1" i="0" u="none" strike="noStrike" kern="1200" cap="none" spc="0" normalizeH="0" baseline="0" noProof="0" dirty="0">
                          <a:ln>
                            <a:noFill/>
                          </a:ln>
                          <a:solidFill>
                            <a:srgbClr val="EB0000"/>
                          </a:solidFill>
                          <a:effectLst/>
                          <a:uLnTx/>
                          <a:uFillTx/>
                          <a:latin typeface="Santander Text" panose="020B0504020201020104" pitchFamily="34" charset="0"/>
                          <a:ea typeface="+mn-ea"/>
                          <a:cs typeface="+mn-cs"/>
                        </a:rPr>
                        <a:t>Nuevo</a:t>
                      </a: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just" defTabSz="914400" rtl="0" eaLnBrk="1" fontAlgn="auto" latinLnBrk="0" hangingPunct="1">
                        <a:lnSpc>
                          <a:spcPct val="85000"/>
                        </a:lnSpc>
                        <a:spcBef>
                          <a:spcPts val="0"/>
                        </a:spcBef>
                        <a:spcAft>
                          <a:spcPts val="0"/>
                        </a:spcAft>
                        <a:buClr>
                          <a:srgbClr val="FF0000"/>
                        </a:buClr>
                        <a:buSzTx/>
                        <a:buFont typeface="Wingdings" panose="05000000000000000000" pitchFamily="2" charset="2"/>
                        <a:buChar char="Ø"/>
                        <a:tabLst/>
                        <a:defRPr b="1"/>
                      </a:pPr>
                      <a:r>
                        <a:rPr kumimoji="0" lang="es-ES" sz="1000" b="0" i="0" u="none" strike="noStrike" kern="0" cap="none" spc="0" normalizeH="0" baseline="0" dirty="0" err="1">
                          <a:ln>
                            <a:noFill/>
                          </a:ln>
                          <a:solidFill>
                            <a:prstClr val="black"/>
                          </a:solidFill>
                          <a:effectLst/>
                          <a:uLnTx/>
                          <a:uFillTx/>
                          <a:latin typeface="Santander Text" panose="020B0504020201020104"/>
                          <a:ea typeface="+mn-ea"/>
                          <a:cs typeface="Arial" charset="0"/>
                        </a:rPr>
                        <a:t>Landing</a:t>
                      </a:r>
                      <a:r>
                        <a:rPr kumimoji="0" lang="es-ES" sz="1000" b="0" i="0" u="none" strike="noStrike" kern="0" cap="none" spc="0" normalizeH="0" baseline="0" dirty="0">
                          <a:ln>
                            <a:noFill/>
                          </a:ln>
                          <a:solidFill>
                            <a:prstClr val="black"/>
                          </a:solidFill>
                          <a:effectLst/>
                          <a:uLnTx/>
                          <a:uFillTx/>
                          <a:latin typeface="Santander Text" panose="020B0504020201020104"/>
                          <a:ea typeface="+mn-ea"/>
                          <a:cs typeface="Arial" charset="0"/>
                        </a:rPr>
                        <a:t> </a:t>
                      </a:r>
                      <a:r>
                        <a:rPr kumimoji="0" lang="es-ES" sz="1000" b="0" i="0" u="none" strike="noStrike" kern="0" cap="none" spc="0" normalizeH="0" baseline="0" dirty="0" err="1">
                          <a:ln>
                            <a:noFill/>
                          </a:ln>
                          <a:solidFill>
                            <a:prstClr val="black"/>
                          </a:solidFill>
                          <a:effectLst/>
                          <a:uLnTx/>
                          <a:uFillTx/>
                          <a:latin typeface="Santander Text" panose="020B0504020201020104"/>
                          <a:ea typeface="+mn-ea"/>
                          <a:cs typeface="Arial" charset="0"/>
                        </a:rPr>
                        <a:t>Zone</a:t>
                      </a:r>
                      <a:r>
                        <a:rPr kumimoji="0" lang="es-ES" sz="1000" b="0" i="0" u="none" strike="noStrike" kern="0" cap="none" spc="0" normalizeH="0" baseline="0" dirty="0">
                          <a:ln>
                            <a:noFill/>
                          </a:ln>
                          <a:solidFill>
                            <a:prstClr val="black"/>
                          </a:solidFill>
                          <a:effectLst/>
                          <a:uLnTx/>
                          <a:uFillTx/>
                          <a:latin typeface="Santander Text" panose="020B0504020201020104"/>
                          <a:ea typeface="+mn-ea"/>
                          <a:cs typeface="Arial" charset="0"/>
                        </a:rPr>
                        <a:t> de AWS donde se alojará la solución</a:t>
                      </a: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85000"/>
                        </a:lnSpc>
                        <a:spcBef>
                          <a:spcPts val="200"/>
                        </a:spcBef>
                        <a:spcAft>
                          <a:spcPts val="0"/>
                        </a:spcAft>
                        <a:buClrTx/>
                        <a:buSzTx/>
                        <a:buFontTx/>
                        <a:buNone/>
                        <a:tabLst/>
                        <a:defRPr sz="1800"/>
                      </a:pPr>
                      <a:r>
                        <a:rPr kumimoji="0" lang="es-ES" sz="1000" b="0" i="0" u="none" strike="noStrike" kern="1200" cap="none" spc="0" normalizeH="0" baseline="0" noProof="0" dirty="0">
                          <a:ln>
                            <a:noFill/>
                          </a:ln>
                          <a:solidFill>
                            <a:srgbClr val="000000"/>
                          </a:solidFill>
                          <a:effectLst/>
                          <a:uLnTx/>
                          <a:uFillTx/>
                          <a:latin typeface="Santander Text" panose="020B0504020201020104" pitchFamily="34" charset="0"/>
                          <a:ea typeface="+mn-ea"/>
                          <a:cs typeface="Arial"/>
                          <a:sym typeface="Arial"/>
                        </a:rPr>
                        <a:t>IaaS</a:t>
                      </a: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85000"/>
                        </a:lnSpc>
                        <a:spcBef>
                          <a:spcPts val="400"/>
                        </a:spcBef>
                        <a:spcAft>
                          <a:spcPts val="0"/>
                        </a:spcAft>
                        <a:buClrTx/>
                        <a:buSzTx/>
                        <a:buFontTx/>
                        <a:buNone/>
                        <a:tabLst/>
                        <a:defRPr b="1"/>
                      </a:pPr>
                      <a:endParaRPr kumimoji="0" lang="es-ES" sz="1000" b="0" i="0" u="none" strike="noStrike" kern="1200" cap="none" spc="0" normalizeH="0" baseline="0" noProof="0" dirty="0">
                        <a:ln>
                          <a:noFill/>
                        </a:ln>
                        <a:solidFill>
                          <a:srgbClr val="000000"/>
                        </a:solidFill>
                        <a:effectLst/>
                        <a:uLnTx/>
                        <a:uFillTx/>
                        <a:latin typeface="Santander Text" panose="020B0504020201020104" pitchFamily="34" charset="0"/>
                        <a:ea typeface="+mn-ea"/>
                        <a:cs typeface="Arial"/>
                        <a:sym typeface="Arial"/>
                      </a:endParaRP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ctr">
                        <a:lnSpc>
                          <a:spcPct val="85000"/>
                        </a:lnSpc>
                        <a:buSzPct val="100000"/>
                        <a:buNone/>
                        <a:defRPr b="1"/>
                      </a:pPr>
                      <a:r>
                        <a:rPr lang="es-ES" sz="1000" b="0" i="0" u="none" strike="noStrike" cap="none" spc="0" baseline="0" noProof="0" dirty="0">
                          <a:solidFill>
                            <a:srgbClr val="000000"/>
                          </a:solidFill>
                          <a:uFillTx/>
                          <a:latin typeface="Santander Text" panose="020B0504020201020104" pitchFamily="34" charset="0"/>
                          <a:cs typeface="Arial"/>
                          <a:sym typeface="Arial"/>
                        </a:rPr>
                        <a:t>HTTPS</a:t>
                      </a: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8361128"/>
                  </a:ext>
                </a:extLst>
              </a:tr>
              <a:tr h="50811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000" b="1" i="0" u="none" strike="noStrike" kern="1200" cap="none" normalizeH="0" baseline="0" noProof="0" dirty="0">
                          <a:ln>
                            <a:noFill/>
                          </a:ln>
                          <a:solidFill>
                            <a:schemeClr val="tx1"/>
                          </a:solidFill>
                          <a:effectLst/>
                          <a:latin typeface="Santander Text" panose="020B0504020201020104"/>
                          <a:ea typeface="+mn-ea"/>
                          <a:cs typeface="+mn-cs"/>
                        </a:rPr>
                        <a:t>Akamai</a:t>
                      </a:r>
                    </a:p>
                  </a:txBody>
                  <a:tcPr marL="45702" marR="45702" marT="45702" marB="45702" anchor="ctr" horzOverflow="overflow">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85000"/>
                        </a:lnSpc>
                        <a:spcBef>
                          <a:spcPts val="0"/>
                        </a:spcBef>
                        <a:spcAft>
                          <a:spcPts val="0"/>
                        </a:spcAft>
                        <a:buClrTx/>
                        <a:buSzTx/>
                        <a:buFontTx/>
                        <a:buNone/>
                        <a:tabLst/>
                        <a:defRPr sz="1800"/>
                      </a:pPr>
                      <a:r>
                        <a:rPr kumimoji="0" lang="es-ES" sz="1000" b="1" i="0" u="none" strike="noStrike" kern="1200" cap="none" spc="0" normalizeH="0" baseline="0" noProof="0" dirty="0">
                          <a:ln>
                            <a:noFill/>
                          </a:ln>
                          <a:solidFill>
                            <a:srgbClr val="EB0000"/>
                          </a:solidFill>
                          <a:effectLst/>
                          <a:uLnTx/>
                          <a:uFillTx/>
                          <a:latin typeface="Santander Text" panose="020B0504020201020104" pitchFamily="34" charset="0"/>
                          <a:ea typeface="+mn-ea"/>
                          <a:cs typeface="+mn-cs"/>
                        </a:rPr>
                        <a:t>Modificado</a:t>
                      </a: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marR="0" lvl="0" indent="-171450" algn="just" defTabSz="914400" rtl="0" eaLnBrk="1" fontAlgn="auto" latinLnBrk="0" hangingPunct="1">
                        <a:lnSpc>
                          <a:spcPct val="85000"/>
                        </a:lnSpc>
                        <a:spcBef>
                          <a:spcPts val="0"/>
                        </a:spcBef>
                        <a:spcAft>
                          <a:spcPts val="0"/>
                        </a:spcAft>
                        <a:buClr>
                          <a:srgbClr val="FF0000"/>
                        </a:buClr>
                        <a:buSzTx/>
                        <a:buFont typeface="Wingdings" panose="05000000000000000000" pitchFamily="2" charset="2"/>
                        <a:buChar char="Ø"/>
                        <a:tabLst/>
                        <a:defRPr b="1"/>
                      </a:pPr>
                      <a:r>
                        <a:rPr kumimoji="0" lang="es-ES" sz="1000" b="0" i="0" u="none" strike="noStrike" kern="0" cap="none" spc="0" normalizeH="0" baseline="0" dirty="0">
                          <a:ln>
                            <a:noFill/>
                          </a:ln>
                          <a:solidFill>
                            <a:prstClr val="black"/>
                          </a:solidFill>
                          <a:effectLst/>
                          <a:uLnTx/>
                          <a:uFillTx/>
                          <a:latin typeface="Santander Text" panose="020B0504020201020104"/>
                          <a:ea typeface="+mn-ea"/>
                          <a:cs typeface="Arial" charset="0"/>
                        </a:rPr>
                        <a:t>CDN y WAF utilizado para servir el contenido dinámico </a:t>
                      </a: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85000"/>
                        </a:lnSpc>
                        <a:spcBef>
                          <a:spcPts val="200"/>
                        </a:spcBef>
                        <a:spcAft>
                          <a:spcPts val="0"/>
                        </a:spcAft>
                        <a:buClrTx/>
                        <a:buSzTx/>
                        <a:buFontTx/>
                        <a:buNone/>
                        <a:tabLst/>
                        <a:defRPr sz="1800"/>
                      </a:pPr>
                      <a:r>
                        <a:rPr kumimoji="0" lang="es-ES" sz="1000" b="0" i="0" u="none" strike="noStrike" kern="1200" cap="none" spc="0" normalizeH="0" baseline="0" noProof="0" dirty="0">
                          <a:ln>
                            <a:noFill/>
                          </a:ln>
                          <a:solidFill>
                            <a:srgbClr val="000000"/>
                          </a:solidFill>
                          <a:effectLst/>
                          <a:uLnTx/>
                          <a:uFillTx/>
                          <a:latin typeface="Santander Text" panose="020B0504020201020104" pitchFamily="34" charset="0"/>
                          <a:ea typeface="+mn-ea"/>
                          <a:cs typeface="Arial"/>
                          <a:sym typeface="Arial"/>
                        </a:rPr>
                        <a:t>SaaS</a:t>
                      </a: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85000"/>
                        </a:lnSpc>
                        <a:spcBef>
                          <a:spcPts val="400"/>
                        </a:spcBef>
                        <a:spcAft>
                          <a:spcPts val="0"/>
                        </a:spcAft>
                        <a:buClrTx/>
                        <a:buSzTx/>
                        <a:buFontTx/>
                        <a:buNone/>
                        <a:tabLst/>
                        <a:defRPr b="1"/>
                      </a:pPr>
                      <a:endParaRPr kumimoji="0" lang="es-ES" sz="1000" b="0" i="0" u="none" strike="noStrike" kern="1200" cap="none" spc="0" normalizeH="0" baseline="0" noProof="0" dirty="0">
                        <a:ln>
                          <a:noFill/>
                        </a:ln>
                        <a:solidFill>
                          <a:srgbClr val="000000"/>
                        </a:solidFill>
                        <a:effectLst/>
                        <a:uLnTx/>
                        <a:uFillTx/>
                        <a:latin typeface="Santander Text" panose="020B0504020201020104" pitchFamily="34" charset="0"/>
                        <a:ea typeface="+mn-ea"/>
                        <a:cs typeface="Arial"/>
                        <a:sym typeface="Arial"/>
                      </a:endParaRP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ctr">
                        <a:lnSpc>
                          <a:spcPct val="85000"/>
                        </a:lnSpc>
                        <a:buSzPct val="100000"/>
                        <a:buNone/>
                        <a:defRPr b="1"/>
                      </a:pPr>
                      <a:r>
                        <a:rPr lang="es-ES" sz="1000" b="0" i="0" u="none" strike="noStrike" cap="none" spc="0" baseline="0" noProof="0" dirty="0">
                          <a:solidFill>
                            <a:srgbClr val="000000"/>
                          </a:solidFill>
                          <a:uFillTx/>
                          <a:latin typeface="Santander Text" panose="020B0504020201020104" pitchFamily="34" charset="0"/>
                          <a:cs typeface="Arial"/>
                          <a:sym typeface="Arial"/>
                        </a:rPr>
                        <a:t>HTTPS</a:t>
                      </a:r>
                    </a:p>
                  </a:txBody>
                  <a:tcPr marL="45702" marR="45702" marT="45702" marB="45702" anchor="ctr" horzOverflow="overflow">
                    <a:lnL w="12700" cap="flat" cmpd="sng" algn="ctr">
                      <a:solidFill>
                        <a:srgbClr val="000000"/>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58292267"/>
                  </a:ext>
                </a:extLst>
              </a:tr>
            </a:tbl>
          </a:graphicData>
        </a:graphic>
      </p:graphicFrame>
      <p:sp>
        <p:nvSpPr>
          <p:cNvPr id="13" name="Marcador de texto 1">
            <a:extLst>
              <a:ext uri="{FF2B5EF4-FFF2-40B4-BE49-F238E27FC236}">
                <a16:creationId xmlns:a16="http://schemas.microsoft.com/office/drawing/2014/main" id="{F9320037-C566-2124-7BCB-BC18DFED6928}"/>
              </a:ext>
            </a:extLst>
          </p:cNvPr>
          <p:cNvSpPr>
            <a:spLocks noGrp="1"/>
          </p:cNvSpPr>
          <p:nvPr>
            <p:ph type="body" sz="quarter" idx="12"/>
          </p:nvPr>
        </p:nvSpPr>
        <p:spPr/>
        <p:txBody>
          <a:bodyPr/>
          <a:lstStyle/>
          <a:p>
            <a:r>
              <a:rPr lang="es-ES" sz="1400">
                <a:latin typeface="Santander Text" panose="020B0504020201020104"/>
              </a:rPr>
              <a:t>Hardware, software, y alta disponibilidad</a:t>
            </a:r>
          </a:p>
          <a:p>
            <a:endParaRPr lang="es-ES"/>
          </a:p>
        </p:txBody>
      </p:sp>
      <p:sp>
        <p:nvSpPr>
          <p:cNvPr id="14" name="Marcador de texto 3">
            <a:extLst>
              <a:ext uri="{FF2B5EF4-FFF2-40B4-BE49-F238E27FC236}">
                <a16:creationId xmlns:a16="http://schemas.microsoft.com/office/drawing/2014/main" id="{39D24B6A-E58F-79F9-F6BF-2A1D91C5B8CD}"/>
              </a:ext>
            </a:extLst>
          </p:cNvPr>
          <p:cNvSpPr>
            <a:spLocks noGrp="1"/>
          </p:cNvSpPr>
          <p:nvPr>
            <p:ph type="body" idx="13"/>
          </p:nvPr>
        </p:nvSpPr>
        <p:spPr/>
        <p:txBody>
          <a:bodyPr/>
          <a:lstStyle/>
          <a:p>
            <a:r>
              <a:rPr lang="es-ES" b="1" i="0">
                <a:latin typeface="Santander Text" panose="020B0504020201020104" pitchFamily="34" charset="0"/>
              </a:rPr>
              <a:t>Tabla de componentes</a:t>
            </a:r>
          </a:p>
        </p:txBody>
      </p:sp>
      <p:sp>
        <p:nvSpPr>
          <p:cNvPr id="2" name="2 Marcador de contenido">
            <a:extLst>
              <a:ext uri="{FF2B5EF4-FFF2-40B4-BE49-F238E27FC236}">
                <a16:creationId xmlns:a16="http://schemas.microsoft.com/office/drawing/2014/main" id="{98854A2A-FAC7-596A-26C3-CFC322C5DF37}"/>
              </a:ext>
            </a:extLst>
          </p:cNvPr>
          <p:cNvSpPr txBox="1">
            <a:spLocks/>
          </p:cNvSpPr>
          <p:nvPr/>
        </p:nvSpPr>
        <p:spPr bwMode="auto">
          <a:xfrm>
            <a:off x="2067368" y="6259350"/>
            <a:ext cx="7444932" cy="2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749" tIns="48875" rIns="97749" bIns="48875"/>
          <a:lstStyle>
            <a:lvl1pPr marL="457200" indent="-457200" defTabSz="977900" eaLnBrk="0" hangingPunct="0">
              <a:defRPr sz="2400">
                <a:solidFill>
                  <a:schemeClr val="tx1"/>
                </a:solidFill>
                <a:latin typeface="Arial" charset="0"/>
                <a:cs typeface="Arial" charset="0"/>
              </a:defRPr>
            </a:lvl1pPr>
            <a:lvl2pPr marL="742950" indent="-285750" defTabSz="977900" eaLnBrk="0" hangingPunct="0">
              <a:defRPr sz="2400">
                <a:solidFill>
                  <a:schemeClr val="tx1"/>
                </a:solidFill>
                <a:latin typeface="Arial" charset="0"/>
                <a:cs typeface="Arial" charset="0"/>
              </a:defRPr>
            </a:lvl2pPr>
            <a:lvl3pPr marL="1143000" indent="-228600" defTabSz="977900" eaLnBrk="0" hangingPunct="0">
              <a:defRPr sz="2400">
                <a:solidFill>
                  <a:schemeClr val="tx1"/>
                </a:solidFill>
                <a:latin typeface="Arial" charset="0"/>
                <a:cs typeface="Arial" charset="0"/>
              </a:defRPr>
            </a:lvl3pPr>
            <a:lvl4pPr marL="1600200" indent="-228600" defTabSz="977900" eaLnBrk="0" hangingPunct="0">
              <a:defRPr sz="2400">
                <a:solidFill>
                  <a:schemeClr val="tx1"/>
                </a:solidFill>
                <a:latin typeface="Arial" charset="0"/>
                <a:cs typeface="Arial" charset="0"/>
              </a:defRPr>
            </a:lvl4pPr>
            <a:lvl5pPr marL="2057400" indent="-228600" defTabSz="977900" eaLnBrk="0" hangingPunct="0">
              <a:defRPr sz="2400">
                <a:solidFill>
                  <a:schemeClr val="tx1"/>
                </a:solidFill>
                <a:latin typeface="Arial" charset="0"/>
                <a:cs typeface="Arial" charset="0"/>
              </a:defRPr>
            </a:lvl5pPr>
            <a:lvl6pPr marL="2514600" indent="-228600" defTabSz="977900" eaLnBrk="0" fontAlgn="base" hangingPunct="0">
              <a:spcBef>
                <a:spcPct val="0"/>
              </a:spcBef>
              <a:spcAft>
                <a:spcPct val="0"/>
              </a:spcAft>
              <a:defRPr sz="2400">
                <a:solidFill>
                  <a:schemeClr val="tx1"/>
                </a:solidFill>
                <a:latin typeface="Arial" charset="0"/>
                <a:cs typeface="Arial" charset="0"/>
              </a:defRPr>
            </a:lvl6pPr>
            <a:lvl7pPr marL="2971800" indent="-228600" defTabSz="977900" eaLnBrk="0" fontAlgn="base" hangingPunct="0">
              <a:spcBef>
                <a:spcPct val="0"/>
              </a:spcBef>
              <a:spcAft>
                <a:spcPct val="0"/>
              </a:spcAft>
              <a:defRPr sz="2400">
                <a:solidFill>
                  <a:schemeClr val="tx1"/>
                </a:solidFill>
                <a:latin typeface="Arial" charset="0"/>
                <a:cs typeface="Arial" charset="0"/>
              </a:defRPr>
            </a:lvl7pPr>
            <a:lvl8pPr marL="3429000" indent="-228600" defTabSz="977900" eaLnBrk="0" fontAlgn="base" hangingPunct="0">
              <a:spcBef>
                <a:spcPct val="0"/>
              </a:spcBef>
              <a:spcAft>
                <a:spcPct val="0"/>
              </a:spcAft>
              <a:defRPr sz="2400">
                <a:solidFill>
                  <a:schemeClr val="tx1"/>
                </a:solidFill>
                <a:latin typeface="Arial" charset="0"/>
                <a:cs typeface="Arial" charset="0"/>
              </a:defRPr>
            </a:lvl8pPr>
            <a:lvl9pPr marL="3886200" indent="-228600" defTabSz="977900" eaLnBrk="0" fontAlgn="base" hangingPunct="0">
              <a:spcBef>
                <a:spcPct val="0"/>
              </a:spcBef>
              <a:spcAft>
                <a:spcPct val="0"/>
              </a:spcAft>
              <a:defRPr sz="2400">
                <a:solidFill>
                  <a:schemeClr val="tx1"/>
                </a:solidFill>
                <a:latin typeface="Arial" charset="0"/>
                <a:cs typeface="Arial" charset="0"/>
              </a:defRPr>
            </a:lvl9pPr>
          </a:lstStyle>
          <a:p>
            <a:pPr marL="0" marR="0" lvl="0" indent="0" algn="ctr" defTabSz="914400" rtl="0" eaLnBrk="1" fontAlgn="t" latinLnBrk="0" hangingPunct="1">
              <a:lnSpc>
                <a:spcPct val="100000"/>
              </a:lnSpc>
              <a:spcBef>
                <a:spcPct val="20000"/>
              </a:spcBef>
              <a:spcAft>
                <a:spcPct val="0"/>
              </a:spcAft>
              <a:buClr>
                <a:srgbClr val="EB0000"/>
              </a:buClr>
              <a:buSzTx/>
              <a:buFontTx/>
              <a:buNone/>
              <a:tabLst/>
              <a:defRPr/>
            </a:pPr>
            <a:r>
              <a:rPr kumimoji="0" lang="es-ES" sz="700" b="1" i="0" u="none" strike="noStrike" kern="1200" cap="none" spc="0" normalizeH="0" baseline="0" noProof="0">
                <a:ln>
                  <a:noFill/>
                </a:ln>
                <a:solidFill>
                  <a:srgbClr val="FF0000"/>
                </a:solidFill>
                <a:effectLst/>
                <a:uLnTx/>
                <a:uFillTx/>
                <a:latin typeface="Santander Text" panose="020B0504020201020104" pitchFamily="34" charset="0"/>
                <a:ea typeface="+mn-ea"/>
                <a:cs typeface="Arial" charset="0"/>
              </a:rPr>
              <a:t> </a:t>
            </a:r>
            <a:r>
              <a:rPr kumimoji="0" lang="es-ES" sz="750" b="1" i="0" u="none" strike="noStrike" kern="1200" cap="none" spc="0" normalizeH="0" baseline="0" noProof="0">
                <a:ln>
                  <a:noFill/>
                </a:ln>
                <a:solidFill>
                  <a:srgbClr val="FF0000"/>
                </a:solidFill>
                <a:effectLst/>
                <a:uLnTx/>
                <a:uFillTx/>
                <a:latin typeface="Santander Text" panose="020B0504020201020104" pitchFamily="34" charset="0"/>
                <a:ea typeface="+mn-ea"/>
                <a:cs typeface="Arial" charset="0"/>
              </a:rPr>
              <a:t>*</a:t>
            </a:r>
            <a:r>
              <a:rPr kumimoji="0" lang="es-ES" sz="750" b="1" i="0" u="none" strike="noStrike" kern="1200" cap="none" spc="0" normalizeH="0" baseline="0" noProof="0">
                <a:ln>
                  <a:noFill/>
                </a:ln>
                <a:solidFill>
                  <a:prstClr val="black"/>
                </a:solidFill>
                <a:effectLst/>
                <a:uLnTx/>
                <a:uFillTx/>
                <a:latin typeface="Santander Text" panose="020B0504020201020104" pitchFamily="34" charset="0"/>
                <a:ea typeface="+mn-ea"/>
                <a:cs typeface="Arial" charset="0"/>
              </a:rPr>
              <a:t>Fuera de Alcance</a:t>
            </a:r>
            <a:endParaRPr kumimoji="0" lang="es-ES" sz="750" b="1" i="0" u="none" strike="noStrike" kern="1200" cap="none" spc="0" normalizeH="0" baseline="0" noProof="0">
              <a:ln>
                <a:noFill/>
              </a:ln>
              <a:solidFill>
                <a:srgbClr val="FF0000"/>
              </a:solidFill>
              <a:effectLst/>
              <a:uLnTx/>
              <a:uFillTx/>
              <a:latin typeface="Santander Text" panose="020B0504020201020104" pitchFamily="34" charset="0"/>
              <a:ea typeface="+mn-ea"/>
              <a:cs typeface="Arial" charset="0"/>
            </a:endParaRPr>
          </a:p>
        </p:txBody>
      </p:sp>
    </p:spTree>
    <p:extLst>
      <p:ext uri="{BB962C8B-B14F-4D97-AF65-F5344CB8AC3E}">
        <p14:creationId xmlns:p14="http://schemas.microsoft.com/office/powerpoint/2010/main" val="308210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6EF84CC-FBE6-4927-A2EF-CB4E6E916B49}"/>
              </a:ext>
            </a:extLst>
          </p:cNvPr>
          <p:cNvSpPr txBox="1">
            <a:spLocks/>
          </p:cNvSpPr>
          <p:nvPr/>
        </p:nvSpPr>
        <p:spPr>
          <a:xfrm>
            <a:off x="722518" y="626373"/>
            <a:ext cx="5449681" cy="28527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accent1"/>
                </a:solidFill>
                <a:latin typeface="+mj-lt"/>
                <a:ea typeface="+mj-ea"/>
                <a:cs typeface="+mj-cs"/>
              </a:defRPr>
            </a:lvl1pPr>
          </a:lstStyle>
          <a:p>
            <a:r>
              <a:rPr lang="es-ES" dirty="0">
                <a:latin typeface="Santander Text" panose="020B0504020201020104" pitchFamily="34" charset="0"/>
              </a:rPr>
              <a:t>Seguridad</a:t>
            </a:r>
          </a:p>
        </p:txBody>
      </p:sp>
      <p:sp>
        <p:nvSpPr>
          <p:cNvPr id="5" name="Marcador de texto 3">
            <a:extLst>
              <a:ext uri="{FF2B5EF4-FFF2-40B4-BE49-F238E27FC236}">
                <a16:creationId xmlns:a16="http://schemas.microsoft.com/office/drawing/2014/main" id="{880C3E36-5432-4A4C-887F-1DAAFADAF1A3}"/>
              </a:ext>
            </a:extLst>
          </p:cNvPr>
          <p:cNvSpPr>
            <a:spLocks noGrp="1"/>
          </p:cNvSpPr>
          <p:nvPr>
            <p:ph type="body" sz="quarter" idx="14"/>
          </p:nvPr>
        </p:nvSpPr>
        <p:spPr/>
        <p:txBody>
          <a:bodyPr>
            <a:normAutofit lnSpcReduction="10000"/>
          </a:bodyPr>
          <a:lstStyle/>
          <a:p>
            <a:r>
              <a:rPr lang="es-ES" dirty="0"/>
              <a:t>05</a:t>
            </a:r>
          </a:p>
        </p:txBody>
      </p:sp>
    </p:spTree>
    <p:extLst>
      <p:ext uri="{BB962C8B-B14F-4D97-AF65-F5344CB8AC3E}">
        <p14:creationId xmlns:p14="http://schemas.microsoft.com/office/powerpoint/2010/main" val="2508985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1 Diagrama">
            <a:extLst>
              <a:ext uri="{FF2B5EF4-FFF2-40B4-BE49-F238E27FC236}">
                <a16:creationId xmlns:a16="http://schemas.microsoft.com/office/drawing/2014/main" id="{150562DC-7E28-4E2C-909F-61661559C6A4}"/>
              </a:ext>
            </a:extLst>
          </p:cNvPr>
          <p:cNvGraphicFramePr/>
          <p:nvPr>
            <p:extLst>
              <p:ext uri="{D42A27DB-BD31-4B8C-83A1-F6EECF244321}">
                <p14:modId xmlns:p14="http://schemas.microsoft.com/office/powerpoint/2010/main" val="1262655130"/>
              </p:ext>
            </p:extLst>
          </p:nvPr>
        </p:nvGraphicFramePr>
        <p:xfrm>
          <a:off x="1015129" y="957943"/>
          <a:ext cx="10161741" cy="47312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Marcador de texto 7">
            <a:extLst>
              <a:ext uri="{FF2B5EF4-FFF2-40B4-BE49-F238E27FC236}">
                <a16:creationId xmlns:a16="http://schemas.microsoft.com/office/drawing/2014/main" id="{E9164DBB-7CB3-A57E-86B0-79090423C928}"/>
              </a:ext>
            </a:extLst>
          </p:cNvPr>
          <p:cNvSpPr>
            <a:spLocks noGrp="1"/>
          </p:cNvSpPr>
          <p:nvPr>
            <p:ph type="body" sz="quarter" idx="12"/>
          </p:nvPr>
        </p:nvSpPr>
        <p:spPr/>
        <p:txBody>
          <a:bodyPr>
            <a:normAutofit/>
          </a:bodyPr>
          <a:lstStyle/>
          <a:p>
            <a:r>
              <a:rPr lang="es-ES" sz="1400" dirty="0">
                <a:latin typeface="Santander Text" panose="020B0504020201020104"/>
              </a:rPr>
              <a:t>Seguridad</a:t>
            </a:r>
          </a:p>
        </p:txBody>
      </p:sp>
    </p:spTree>
    <p:extLst>
      <p:ext uri="{BB962C8B-B14F-4D97-AF65-F5344CB8AC3E}">
        <p14:creationId xmlns:p14="http://schemas.microsoft.com/office/powerpoint/2010/main" val="19937690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6EF84CC-FBE6-4927-A2EF-CB4E6E916B49}"/>
              </a:ext>
            </a:extLst>
          </p:cNvPr>
          <p:cNvSpPr txBox="1">
            <a:spLocks/>
          </p:cNvSpPr>
          <p:nvPr/>
        </p:nvSpPr>
        <p:spPr>
          <a:xfrm>
            <a:off x="722518" y="626373"/>
            <a:ext cx="5449681" cy="28527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accent1"/>
                </a:solidFill>
                <a:latin typeface="+mj-lt"/>
                <a:ea typeface="+mj-ea"/>
                <a:cs typeface="+mj-cs"/>
              </a:defRPr>
            </a:lvl1pPr>
          </a:lstStyle>
          <a:p>
            <a:r>
              <a:rPr lang="es-ES" dirty="0">
                <a:solidFill>
                  <a:srgbClr val="EB0000"/>
                </a:solidFill>
                <a:latin typeface="Santander Text" panose="020B0504020201020104" pitchFamily="34" charset="0"/>
                <a:ea typeface="Segoe UI" panose="020B0502040204020203" pitchFamily="34" charset="0"/>
                <a:cs typeface="Segoe UI" panose="020B0502040204020203" pitchFamily="34" charset="0"/>
              </a:rPr>
              <a:t>Modelo de servicio y criterios de despliegue</a:t>
            </a:r>
          </a:p>
          <a:p>
            <a:endParaRPr lang="es-ES" dirty="0"/>
          </a:p>
        </p:txBody>
      </p:sp>
      <p:sp>
        <p:nvSpPr>
          <p:cNvPr id="5" name="Marcador de texto 3">
            <a:extLst>
              <a:ext uri="{FF2B5EF4-FFF2-40B4-BE49-F238E27FC236}">
                <a16:creationId xmlns:a16="http://schemas.microsoft.com/office/drawing/2014/main" id="{880C3E36-5432-4A4C-887F-1DAAFADAF1A3}"/>
              </a:ext>
            </a:extLst>
          </p:cNvPr>
          <p:cNvSpPr>
            <a:spLocks noGrp="1"/>
          </p:cNvSpPr>
          <p:nvPr>
            <p:ph type="body" sz="quarter" idx="14"/>
          </p:nvPr>
        </p:nvSpPr>
        <p:spPr/>
        <p:txBody>
          <a:bodyPr>
            <a:normAutofit lnSpcReduction="10000"/>
          </a:bodyPr>
          <a:lstStyle/>
          <a:p>
            <a:r>
              <a:rPr lang="es-ES" dirty="0"/>
              <a:t>06</a:t>
            </a:r>
          </a:p>
        </p:txBody>
      </p:sp>
    </p:spTree>
    <p:extLst>
      <p:ext uri="{BB962C8B-B14F-4D97-AF65-F5344CB8AC3E}">
        <p14:creationId xmlns:p14="http://schemas.microsoft.com/office/powerpoint/2010/main" val="185284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Marcador de texto 9">
            <a:extLst>
              <a:ext uri="{FF2B5EF4-FFF2-40B4-BE49-F238E27FC236}">
                <a16:creationId xmlns:a16="http://schemas.microsoft.com/office/drawing/2014/main" id="{0C091FDD-6F6A-BA40-8201-1AD0B481B0E6}"/>
              </a:ext>
            </a:extLst>
          </p:cNvPr>
          <p:cNvSpPr>
            <a:spLocks noGrp="1"/>
          </p:cNvSpPr>
          <p:nvPr>
            <p:ph type="body" sz="quarter" idx="12"/>
          </p:nvPr>
        </p:nvSpPr>
        <p:spPr/>
        <p:txBody>
          <a:bodyPr>
            <a:normAutofit/>
          </a:bodyPr>
          <a:lstStyle/>
          <a:p>
            <a:r>
              <a:rPr lang="es-ES" sz="1400">
                <a:latin typeface="Santander Text" panose="020B0504020201020104" pitchFamily="34" charset="0"/>
              </a:rPr>
              <a:t>Modelo de servicio y criterios de despliegue</a:t>
            </a:r>
          </a:p>
        </p:txBody>
      </p:sp>
      <p:grpSp>
        <p:nvGrpSpPr>
          <p:cNvPr id="15" name="Grupo 14">
            <a:extLst>
              <a:ext uri="{FF2B5EF4-FFF2-40B4-BE49-F238E27FC236}">
                <a16:creationId xmlns:a16="http://schemas.microsoft.com/office/drawing/2014/main" id="{8EAD00BE-E319-FF55-9DE5-E914E3EB16F9}"/>
              </a:ext>
            </a:extLst>
          </p:cNvPr>
          <p:cNvGrpSpPr/>
          <p:nvPr/>
        </p:nvGrpSpPr>
        <p:grpSpPr>
          <a:xfrm>
            <a:off x="849856" y="1239606"/>
            <a:ext cx="10611894" cy="4358770"/>
            <a:chOff x="849856" y="1499260"/>
            <a:chExt cx="10611894" cy="4358770"/>
          </a:xfrm>
        </p:grpSpPr>
        <p:sp>
          <p:nvSpPr>
            <p:cNvPr id="3" name="Forma libre: forma 2">
              <a:extLst>
                <a:ext uri="{FF2B5EF4-FFF2-40B4-BE49-F238E27FC236}">
                  <a16:creationId xmlns:a16="http://schemas.microsoft.com/office/drawing/2014/main" id="{86FC05B0-2A2E-8218-94D2-A196F21184FF}"/>
                </a:ext>
              </a:extLst>
            </p:cNvPr>
            <p:cNvSpPr/>
            <p:nvPr/>
          </p:nvSpPr>
          <p:spPr>
            <a:xfrm>
              <a:off x="2854729" y="1993035"/>
              <a:ext cx="8607021" cy="1115568"/>
            </a:xfrm>
            <a:custGeom>
              <a:avLst/>
              <a:gdLst>
                <a:gd name="connsiteX0" fmla="*/ 318852 w 1913073"/>
                <a:gd name="connsiteY0" fmla="*/ 0 h 8257288"/>
                <a:gd name="connsiteX1" fmla="*/ 1594221 w 1913073"/>
                <a:gd name="connsiteY1" fmla="*/ 0 h 8257288"/>
                <a:gd name="connsiteX2" fmla="*/ 1913073 w 1913073"/>
                <a:gd name="connsiteY2" fmla="*/ 318852 h 8257288"/>
                <a:gd name="connsiteX3" fmla="*/ 1913073 w 1913073"/>
                <a:gd name="connsiteY3" fmla="*/ 8257288 h 8257288"/>
                <a:gd name="connsiteX4" fmla="*/ 1913073 w 1913073"/>
                <a:gd name="connsiteY4" fmla="*/ 8257288 h 8257288"/>
                <a:gd name="connsiteX5" fmla="*/ 0 w 1913073"/>
                <a:gd name="connsiteY5" fmla="*/ 8257288 h 8257288"/>
                <a:gd name="connsiteX6" fmla="*/ 0 w 1913073"/>
                <a:gd name="connsiteY6" fmla="*/ 8257288 h 8257288"/>
                <a:gd name="connsiteX7" fmla="*/ 0 w 1913073"/>
                <a:gd name="connsiteY7" fmla="*/ 318852 h 8257288"/>
                <a:gd name="connsiteX8" fmla="*/ 318852 w 1913073"/>
                <a:gd name="connsiteY8" fmla="*/ 0 h 8257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3073" h="8257288">
                  <a:moveTo>
                    <a:pt x="1913073" y="1376244"/>
                  </a:moveTo>
                  <a:lnTo>
                    <a:pt x="1913073" y="6881044"/>
                  </a:lnTo>
                  <a:cubicBezTo>
                    <a:pt x="1913073" y="7641121"/>
                    <a:pt x="1879999" y="8257286"/>
                    <a:pt x="1839200" y="8257286"/>
                  </a:cubicBezTo>
                  <a:lnTo>
                    <a:pt x="0" y="8257286"/>
                  </a:lnTo>
                  <a:lnTo>
                    <a:pt x="0" y="8257286"/>
                  </a:lnTo>
                  <a:lnTo>
                    <a:pt x="0" y="2"/>
                  </a:lnTo>
                  <a:lnTo>
                    <a:pt x="0" y="2"/>
                  </a:lnTo>
                  <a:lnTo>
                    <a:pt x="1839200" y="2"/>
                  </a:lnTo>
                  <a:cubicBezTo>
                    <a:pt x="1879999" y="2"/>
                    <a:pt x="1913073" y="616167"/>
                    <a:pt x="1913073" y="1376244"/>
                  </a:cubicBezTo>
                  <a:close/>
                </a:path>
              </a:pathLst>
            </a:custGeom>
            <a:solidFill>
              <a:schemeClr val="bg1">
                <a:lumMod val="95000"/>
                <a:alpha val="90000"/>
              </a:schemeClr>
            </a:solidFill>
            <a:ln>
              <a:solidFill>
                <a:schemeClr val="bg2">
                  <a:lumMod val="90000"/>
                  <a:alpha val="90000"/>
                </a:schemeClr>
              </a:solidFill>
            </a:ln>
          </p:spPr>
          <p:style>
            <a:lnRef idx="2">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217214" rIns="341039" bIns="217215" numCol="1" spcCol="1270" anchor="ctr" anchorCtr="0">
              <a:noAutofit/>
            </a:bodyPr>
            <a:lstStyle/>
            <a:p>
              <a:pPr marL="176213" marR="0" lvl="0" indent="-1762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s-ES" sz="1050" b="1" i="0" u="none" strike="noStrike" kern="1200" cap="none" spc="0" normalizeH="0" baseline="0" noProof="0" dirty="0">
                  <a:ln>
                    <a:noFill/>
                  </a:ln>
                  <a:solidFill>
                    <a:srgbClr val="808080"/>
                  </a:solidFill>
                  <a:effectLst/>
                  <a:uLnTx/>
                  <a:uFillTx/>
                  <a:latin typeface="Santander Text" panose="020B0504020201020104" pitchFamily="34" charset="0"/>
                  <a:ea typeface="+mn-ea"/>
                  <a:cs typeface="+mn-cs"/>
                </a:rPr>
                <a:t>El CMS de AEM es una solución SaaS, el modelo de servicio viene definido por el producto</a:t>
              </a:r>
            </a:p>
            <a:p>
              <a:pPr marL="176213" marR="0" lvl="0" indent="-1762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050" b="1" dirty="0">
                  <a:solidFill>
                    <a:srgbClr val="808080"/>
                  </a:solidFill>
                  <a:latin typeface="Santander Text" panose="020B0504020201020104" pitchFamily="34" charset="0"/>
                </a:rPr>
                <a:t>Para los componentes de AWS el modelo de servicio viene definido por el producto global de Webs Públicas</a:t>
              </a:r>
              <a:endParaRPr kumimoji="0" lang="es-ES" sz="1050" b="1" i="0" u="none" strike="noStrike" kern="1200" cap="none" spc="0" normalizeH="0" baseline="0" noProof="0" dirty="0">
                <a:ln>
                  <a:noFill/>
                </a:ln>
                <a:solidFill>
                  <a:srgbClr val="808080"/>
                </a:solidFill>
                <a:effectLst/>
                <a:uLnTx/>
                <a:uFillTx/>
                <a:latin typeface="Santander Text" panose="020B0504020201020104" pitchFamily="34" charset="0"/>
                <a:ea typeface="+mn-ea"/>
                <a:cs typeface="+mn-cs"/>
              </a:endParaRPr>
            </a:p>
          </p:txBody>
        </p:sp>
        <p:sp>
          <p:nvSpPr>
            <p:cNvPr id="7" name="Forma libre: forma 6">
              <a:extLst>
                <a:ext uri="{FF2B5EF4-FFF2-40B4-BE49-F238E27FC236}">
                  <a16:creationId xmlns:a16="http://schemas.microsoft.com/office/drawing/2014/main" id="{52EE2789-85DA-32DF-1DE6-1F59D90B7AAF}"/>
                </a:ext>
              </a:extLst>
            </p:cNvPr>
            <p:cNvSpPr/>
            <p:nvPr/>
          </p:nvSpPr>
          <p:spPr>
            <a:xfrm>
              <a:off x="849856" y="1499260"/>
              <a:ext cx="2004873" cy="2119416"/>
            </a:xfrm>
            <a:custGeom>
              <a:avLst/>
              <a:gdLst>
                <a:gd name="connsiteX0" fmla="*/ 0 w 2004873"/>
                <a:gd name="connsiteY0" fmla="*/ 334152 h 3083080"/>
                <a:gd name="connsiteX1" fmla="*/ 334152 w 2004873"/>
                <a:gd name="connsiteY1" fmla="*/ 0 h 3083080"/>
                <a:gd name="connsiteX2" fmla="*/ 1670721 w 2004873"/>
                <a:gd name="connsiteY2" fmla="*/ 0 h 3083080"/>
                <a:gd name="connsiteX3" fmla="*/ 2004873 w 2004873"/>
                <a:gd name="connsiteY3" fmla="*/ 334152 h 3083080"/>
                <a:gd name="connsiteX4" fmla="*/ 2004873 w 2004873"/>
                <a:gd name="connsiteY4" fmla="*/ 2748928 h 3083080"/>
                <a:gd name="connsiteX5" fmla="*/ 1670721 w 2004873"/>
                <a:gd name="connsiteY5" fmla="*/ 3083080 h 3083080"/>
                <a:gd name="connsiteX6" fmla="*/ 334152 w 2004873"/>
                <a:gd name="connsiteY6" fmla="*/ 3083080 h 3083080"/>
                <a:gd name="connsiteX7" fmla="*/ 0 w 2004873"/>
                <a:gd name="connsiteY7" fmla="*/ 2748928 h 3083080"/>
                <a:gd name="connsiteX8" fmla="*/ 0 w 2004873"/>
                <a:gd name="connsiteY8" fmla="*/ 334152 h 308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04873" h="3083080">
                  <a:moveTo>
                    <a:pt x="0" y="334152"/>
                  </a:moveTo>
                  <a:cubicBezTo>
                    <a:pt x="0" y="149605"/>
                    <a:pt x="149605" y="0"/>
                    <a:pt x="334152" y="0"/>
                  </a:cubicBezTo>
                  <a:lnTo>
                    <a:pt x="1670721" y="0"/>
                  </a:lnTo>
                  <a:cubicBezTo>
                    <a:pt x="1855268" y="0"/>
                    <a:pt x="2004873" y="149605"/>
                    <a:pt x="2004873" y="334152"/>
                  </a:cubicBezTo>
                  <a:lnTo>
                    <a:pt x="2004873" y="2748928"/>
                  </a:lnTo>
                  <a:cubicBezTo>
                    <a:pt x="2004873" y="2933475"/>
                    <a:pt x="1855268" y="3083080"/>
                    <a:pt x="1670721" y="3083080"/>
                  </a:cubicBezTo>
                  <a:lnTo>
                    <a:pt x="334152" y="3083080"/>
                  </a:lnTo>
                  <a:cubicBezTo>
                    <a:pt x="149605" y="3083080"/>
                    <a:pt x="0" y="2933475"/>
                    <a:pt x="0" y="2748928"/>
                  </a:cubicBezTo>
                  <a:lnTo>
                    <a:pt x="0" y="334152"/>
                  </a:lnTo>
                  <a:close/>
                </a:path>
              </a:pathLst>
            </a:custGeom>
            <a:solidFill>
              <a:srgbClr val="EB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74070" tIns="135970" rIns="174070" bIns="135970"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s-ES" sz="1800" b="1" i="0" u="none" strike="noStrike" kern="1200" cap="none" spc="0" normalizeH="0" baseline="0" noProof="0">
                  <a:ln>
                    <a:noFill/>
                  </a:ln>
                  <a:solidFill>
                    <a:prstClr val="white"/>
                  </a:solidFill>
                  <a:effectLst/>
                  <a:uLnTx/>
                  <a:uFillTx/>
                  <a:latin typeface="Santander Text" panose="020B0504020201020104" pitchFamily="34" charset="0"/>
                  <a:ea typeface="+mn-ea"/>
                  <a:cs typeface="+mn-cs"/>
                </a:rPr>
                <a:t>Modelo de Servicio</a:t>
              </a:r>
            </a:p>
          </p:txBody>
        </p:sp>
        <p:sp>
          <p:nvSpPr>
            <p:cNvPr id="11" name="Forma libre: forma 10">
              <a:extLst>
                <a:ext uri="{FF2B5EF4-FFF2-40B4-BE49-F238E27FC236}">
                  <a16:creationId xmlns:a16="http://schemas.microsoft.com/office/drawing/2014/main" id="{A93D9A9E-5427-454E-8DBD-810B3DB8418C}"/>
                </a:ext>
              </a:extLst>
            </p:cNvPr>
            <p:cNvSpPr/>
            <p:nvPr/>
          </p:nvSpPr>
          <p:spPr>
            <a:xfrm>
              <a:off x="2853978" y="4228524"/>
              <a:ext cx="8607772" cy="1343367"/>
            </a:xfrm>
            <a:custGeom>
              <a:avLst/>
              <a:gdLst>
                <a:gd name="connsiteX0" fmla="*/ 186909 w 1121430"/>
                <a:gd name="connsiteY0" fmla="*/ 0 h 8578181"/>
                <a:gd name="connsiteX1" fmla="*/ 934521 w 1121430"/>
                <a:gd name="connsiteY1" fmla="*/ 0 h 8578181"/>
                <a:gd name="connsiteX2" fmla="*/ 1121430 w 1121430"/>
                <a:gd name="connsiteY2" fmla="*/ 186909 h 8578181"/>
                <a:gd name="connsiteX3" fmla="*/ 1121430 w 1121430"/>
                <a:gd name="connsiteY3" fmla="*/ 8578181 h 8578181"/>
                <a:gd name="connsiteX4" fmla="*/ 1121430 w 1121430"/>
                <a:gd name="connsiteY4" fmla="*/ 8578181 h 8578181"/>
                <a:gd name="connsiteX5" fmla="*/ 0 w 1121430"/>
                <a:gd name="connsiteY5" fmla="*/ 8578181 h 8578181"/>
                <a:gd name="connsiteX6" fmla="*/ 0 w 1121430"/>
                <a:gd name="connsiteY6" fmla="*/ 8578181 h 8578181"/>
                <a:gd name="connsiteX7" fmla="*/ 0 w 1121430"/>
                <a:gd name="connsiteY7" fmla="*/ 186909 h 8578181"/>
                <a:gd name="connsiteX8" fmla="*/ 186909 w 1121430"/>
                <a:gd name="connsiteY8" fmla="*/ 0 h 857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21430" h="8578181">
                  <a:moveTo>
                    <a:pt x="1121430" y="1429730"/>
                  </a:moveTo>
                  <a:lnTo>
                    <a:pt x="1121430" y="7148451"/>
                  </a:lnTo>
                  <a:cubicBezTo>
                    <a:pt x="1121430" y="7938067"/>
                    <a:pt x="1110490" y="8578177"/>
                    <a:pt x="1096995" y="8578177"/>
                  </a:cubicBezTo>
                  <a:lnTo>
                    <a:pt x="0" y="8578177"/>
                  </a:lnTo>
                  <a:lnTo>
                    <a:pt x="0" y="8578177"/>
                  </a:lnTo>
                  <a:lnTo>
                    <a:pt x="0" y="4"/>
                  </a:lnTo>
                  <a:lnTo>
                    <a:pt x="0" y="4"/>
                  </a:lnTo>
                  <a:lnTo>
                    <a:pt x="1096995" y="4"/>
                  </a:lnTo>
                  <a:cubicBezTo>
                    <a:pt x="1110490" y="4"/>
                    <a:pt x="1121430" y="640114"/>
                    <a:pt x="1121430" y="1429730"/>
                  </a:cubicBezTo>
                  <a:close/>
                </a:path>
              </a:pathLst>
            </a:custGeom>
            <a:solidFill>
              <a:schemeClr val="bg1">
                <a:lumMod val="95000"/>
                <a:alpha val="90000"/>
              </a:schemeClr>
            </a:solidFill>
            <a:ln>
              <a:solidFill>
                <a:schemeClr val="bg2">
                  <a:lumMod val="90000"/>
                  <a:alpha val="90000"/>
                </a:schemeClr>
              </a:solidFill>
            </a:ln>
          </p:spPr>
          <p:style>
            <a:lnRef idx="2">
              <a:scrgbClr r="0" g="0" b="0"/>
            </a:lnRef>
            <a:fillRef idx="1">
              <a:scrgbClr r="0" g="0" b="0"/>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247651" tIns="178569" rIns="302394" bIns="178570" numCol="1" spcCol="1270" anchor="ctr" anchorCtr="0">
              <a:noAutofit/>
            </a:bodyPr>
            <a:lstStyle/>
            <a:p>
              <a:pPr marL="171450" lvl="1" indent="-171450" defTabSz="711200">
                <a:lnSpc>
                  <a:spcPct val="90000"/>
                </a:lnSpc>
                <a:spcBef>
                  <a:spcPct val="0"/>
                </a:spcBef>
                <a:spcAft>
                  <a:spcPct val="15000"/>
                </a:spcAft>
                <a:buFont typeface="Arial" panose="020B0604020202020204" pitchFamily="34" charset="0"/>
                <a:buChar char="•"/>
                <a:defRPr/>
              </a:pPr>
              <a:r>
                <a:rPr kumimoji="0" lang="es-ES" sz="1050" b="1" i="0" u="none" strike="noStrike" kern="1200" cap="none" spc="0" normalizeH="0" baseline="0" noProof="0" dirty="0">
                  <a:ln>
                    <a:noFill/>
                  </a:ln>
                  <a:solidFill>
                    <a:srgbClr val="808080"/>
                  </a:solidFill>
                  <a:effectLst/>
                  <a:uLnTx/>
                  <a:uFillTx/>
                  <a:latin typeface="Santander Text" panose="020B0504020201020104" pitchFamily="34" charset="0"/>
                  <a:ea typeface="+mn-ea"/>
                  <a:cs typeface="+mn-cs"/>
                </a:rPr>
                <a:t>En el CMS de AEM </a:t>
              </a:r>
              <a:r>
                <a:rPr lang="es-ES" sz="1050" b="1" dirty="0">
                  <a:solidFill>
                    <a:srgbClr val="808080"/>
                  </a:solidFill>
                  <a:latin typeface="Santander Text" panose="020B0504020201020104" pitchFamily="34" charset="0"/>
                </a:rPr>
                <a:t>a</a:t>
              </a:r>
              <a:r>
                <a:rPr kumimoji="0" lang="es-ES" sz="1050" b="1" i="0" u="none" strike="noStrike" kern="1200" cap="none" spc="0" normalizeH="0" baseline="0" noProof="0" dirty="0">
                  <a:ln>
                    <a:noFill/>
                  </a:ln>
                  <a:solidFill>
                    <a:srgbClr val="808080"/>
                  </a:solidFill>
                  <a:effectLst/>
                  <a:uLnTx/>
                  <a:uFillTx/>
                  <a:latin typeface="Santander Text" panose="020B0504020201020104" pitchFamily="34" charset="0"/>
                  <a:ea typeface="+mn-ea"/>
                  <a:cs typeface="+mn-cs"/>
                </a:rPr>
                <a:t>l ser una solución SaaS el modelo de despliegue viene definido por el producto</a:t>
              </a:r>
            </a:p>
            <a:p>
              <a:pPr marL="176213" marR="0" lvl="0" indent="-176213"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s-ES" sz="1050" b="1" dirty="0">
                  <a:solidFill>
                    <a:srgbClr val="808080"/>
                  </a:solidFill>
                  <a:latin typeface="Santander Text" panose="020B0504020201020104" pitchFamily="34" charset="0"/>
                </a:rPr>
                <a:t>Para los componentes de AWS el modelo de despliegue viene definido por el producto global de Webs Públicas</a:t>
              </a:r>
              <a:endParaRPr kumimoji="0" lang="es-ES" sz="1050" b="1" i="0" u="none" strike="noStrike" kern="1200" cap="none" spc="0" normalizeH="0" baseline="0" noProof="0" dirty="0">
                <a:ln>
                  <a:noFill/>
                </a:ln>
                <a:solidFill>
                  <a:srgbClr val="808080"/>
                </a:solidFill>
                <a:effectLst/>
                <a:uLnTx/>
                <a:uFillTx/>
                <a:latin typeface="Santander Text" panose="020B0504020201020104" pitchFamily="34" charset="0"/>
                <a:ea typeface="+mn-ea"/>
                <a:cs typeface="+mn-cs"/>
              </a:endParaRPr>
            </a:p>
          </p:txBody>
        </p:sp>
        <p:sp>
          <p:nvSpPr>
            <p:cNvPr id="12" name="Forma libre: forma 11">
              <a:extLst>
                <a:ext uri="{FF2B5EF4-FFF2-40B4-BE49-F238E27FC236}">
                  <a16:creationId xmlns:a16="http://schemas.microsoft.com/office/drawing/2014/main" id="{3E8680A4-83FC-4764-8817-CC49E8329EC2}"/>
                </a:ext>
              </a:extLst>
            </p:cNvPr>
            <p:cNvSpPr/>
            <p:nvPr/>
          </p:nvSpPr>
          <p:spPr>
            <a:xfrm>
              <a:off x="849856" y="3909023"/>
              <a:ext cx="2004873" cy="1949007"/>
            </a:xfrm>
            <a:custGeom>
              <a:avLst/>
              <a:gdLst>
                <a:gd name="connsiteX0" fmla="*/ 0 w 2183457"/>
                <a:gd name="connsiteY0" fmla="*/ 249920 h 1499488"/>
                <a:gd name="connsiteX1" fmla="*/ 249920 w 2183457"/>
                <a:gd name="connsiteY1" fmla="*/ 0 h 1499488"/>
                <a:gd name="connsiteX2" fmla="*/ 1933537 w 2183457"/>
                <a:gd name="connsiteY2" fmla="*/ 0 h 1499488"/>
                <a:gd name="connsiteX3" fmla="*/ 2183457 w 2183457"/>
                <a:gd name="connsiteY3" fmla="*/ 249920 h 1499488"/>
                <a:gd name="connsiteX4" fmla="*/ 2183457 w 2183457"/>
                <a:gd name="connsiteY4" fmla="*/ 1249568 h 1499488"/>
                <a:gd name="connsiteX5" fmla="*/ 1933537 w 2183457"/>
                <a:gd name="connsiteY5" fmla="*/ 1499488 h 1499488"/>
                <a:gd name="connsiteX6" fmla="*/ 249920 w 2183457"/>
                <a:gd name="connsiteY6" fmla="*/ 1499488 h 1499488"/>
                <a:gd name="connsiteX7" fmla="*/ 0 w 2183457"/>
                <a:gd name="connsiteY7" fmla="*/ 1249568 h 1499488"/>
                <a:gd name="connsiteX8" fmla="*/ 0 w 2183457"/>
                <a:gd name="connsiteY8" fmla="*/ 249920 h 1499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3457" h="1499488">
                  <a:moveTo>
                    <a:pt x="0" y="249920"/>
                  </a:moveTo>
                  <a:cubicBezTo>
                    <a:pt x="0" y="111893"/>
                    <a:pt x="111893" y="0"/>
                    <a:pt x="249920" y="0"/>
                  </a:cubicBezTo>
                  <a:lnTo>
                    <a:pt x="1933537" y="0"/>
                  </a:lnTo>
                  <a:cubicBezTo>
                    <a:pt x="2071564" y="0"/>
                    <a:pt x="2183457" y="111893"/>
                    <a:pt x="2183457" y="249920"/>
                  </a:cubicBezTo>
                  <a:lnTo>
                    <a:pt x="2183457" y="1249568"/>
                  </a:lnTo>
                  <a:cubicBezTo>
                    <a:pt x="2183457" y="1387595"/>
                    <a:pt x="2071564" y="1499488"/>
                    <a:pt x="1933537" y="1499488"/>
                  </a:cubicBezTo>
                  <a:lnTo>
                    <a:pt x="249920" y="1499488"/>
                  </a:lnTo>
                  <a:cubicBezTo>
                    <a:pt x="111893" y="1499488"/>
                    <a:pt x="0" y="1387595"/>
                    <a:pt x="0" y="1249568"/>
                  </a:cubicBezTo>
                  <a:lnTo>
                    <a:pt x="0" y="249920"/>
                  </a:lnTo>
                  <a:close/>
                </a:path>
              </a:pathLst>
            </a:custGeom>
            <a:solidFill>
              <a:srgbClr val="EB00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49399" tIns="111299" rIns="149399" bIns="111299" numCol="1" spcCol="1270" anchor="ctr" anchorCtr="0">
              <a:noAutofit/>
            </a:bodyPr>
            <a:lstStyle/>
            <a:p>
              <a:pPr marL="0" marR="0" lvl="0" indent="0" algn="ctr" defTabSz="889000" rtl="0" eaLnBrk="1" fontAlgn="auto" latinLnBrk="0" hangingPunct="1">
                <a:lnSpc>
                  <a:spcPct val="90000"/>
                </a:lnSpc>
                <a:spcBef>
                  <a:spcPct val="0"/>
                </a:spcBef>
                <a:spcAft>
                  <a:spcPct val="35000"/>
                </a:spcAft>
                <a:buClrTx/>
                <a:buSzTx/>
                <a:buFontTx/>
                <a:buNone/>
                <a:tabLst/>
                <a:defRPr/>
              </a:pPr>
              <a:r>
                <a:rPr kumimoji="0" lang="es-ES" sz="1800" b="1" i="0" u="none" strike="noStrike" kern="1200" cap="none" spc="0" normalizeH="0" baseline="0" noProof="0">
                  <a:ln>
                    <a:noFill/>
                  </a:ln>
                  <a:solidFill>
                    <a:prstClr val="white"/>
                  </a:solidFill>
                  <a:effectLst/>
                  <a:uLnTx/>
                  <a:uFillTx/>
                  <a:latin typeface="Santander Text" panose="020B0504020201020104" pitchFamily="34" charset="0"/>
                  <a:ea typeface="+mn-ea"/>
                  <a:cs typeface="+mn-cs"/>
                </a:rPr>
                <a:t>Modelo de Despliegue</a:t>
              </a:r>
            </a:p>
          </p:txBody>
        </p:sp>
      </p:grpSp>
    </p:spTree>
    <p:extLst>
      <p:ext uri="{BB962C8B-B14F-4D97-AF65-F5344CB8AC3E}">
        <p14:creationId xmlns:p14="http://schemas.microsoft.com/office/powerpoint/2010/main" val="1942920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6EF84CC-FBE6-4927-A2EF-CB4E6E916B49}"/>
              </a:ext>
            </a:extLst>
          </p:cNvPr>
          <p:cNvSpPr txBox="1">
            <a:spLocks/>
          </p:cNvSpPr>
          <p:nvPr/>
        </p:nvSpPr>
        <p:spPr>
          <a:xfrm>
            <a:off x="722518" y="626373"/>
            <a:ext cx="5449681" cy="28527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accent1"/>
                </a:solidFill>
                <a:latin typeface="+mj-lt"/>
                <a:ea typeface="+mj-ea"/>
                <a:cs typeface="+mj-cs"/>
              </a:defRPr>
            </a:lvl1pPr>
          </a:lstStyle>
          <a:p>
            <a:r>
              <a:rPr lang="es-ES" dirty="0">
                <a:solidFill>
                  <a:srgbClr val="EB0000"/>
                </a:solidFill>
                <a:latin typeface="Santander Text" panose="020B0504020201020104" pitchFamily="34" charset="0"/>
                <a:ea typeface="Segoe UI" panose="020B0502040204020203" pitchFamily="34" charset="0"/>
                <a:cs typeface="Segoe UI" panose="020B0502040204020203" pitchFamily="34" charset="0"/>
              </a:rPr>
              <a:t>Explotación, planificación y monitorización</a:t>
            </a:r>
          </a:p>
          <a:p>
            <a:endParaRPr lang="es-ES" dirty="0"/>
          </a:p>
        </p:txBody>
      </p:sp>
      <p:sp>
        <p:nvSpPr>
          <p:cNvPr id="5" name="Marcador de texto 3">
            <a:extLst>
              <a:ext uri="{FF2B5EF4-FFF2-40B4-BE49-F238E27FC236}">
                <a16:creationId xmlns:a16="http://schemas.microsoft.com/office/drawing/2014/main" id="{880C3E36-5432-4A4C-887F-1DAAFADAF1A3}"/>
              </a:ext>
            </a:extLst>
          </p:cNvPr>
          <p:cNvSpPr>
            <a:spLocks noGrp="1"/>
          </p:cNvSpPr>
          <p:nvPr>
            <p:ph type="body" sz="quarter" idx="14"/>
          </p:nvPr>
        </p:nvSpPr>
        <p:spPr/>
        <p:txBody>
          <a:bodyPr>
            <a:normAutofit lnSpcReduction="10000"/>
          </a:bodyPr>
          <a:lstStyle/>
          <a:p>
            <a:r>
              <a:rPr lang="es-ES" dirty="0"/>
              <a:t>07</a:t>
            </a:r>
          </a:p>
        </p:txBody>
      </p:sp>
    </p:spTree>
    <p:extLst>
      <p:ext uri="{BB962C8B-B14F-4D97-AF65-F5344CB8AC3E}">
        <p14:creationId xmlns:p14="http://schemas.microsoft.com/office/powerpoint/2010/main" val="717825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4 Diagrama"/>
          <p:cNvGraphicFramePr/>
          <p:nvPr>
            <p:extLst>
              <p:ext uri="{D42A27DB-BD31-4B8C-83A1-F6EECF244321}">
                <p14:modId xmlns:p14="http://schemas.microsoft.com/office/powerpoint/2010/main" val="3462674383"/>
              </p:ext>
            </p:extLst>
          </p:nvPr>
        </p:nvGraphicFramePr>
        <p:xfrm>
          <a:off x="795208" y="1003497"/>
          <a:ext cx="10263393" cy="4607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texto 1">
            <a:extLst>
              <a:ext uri="{FF2B5EF4-FFF2-40B4-BE49-F238E27FC236}">
                <a16:creationId xmlns:a16="http://schemas.microsoft.com/office/drawing/2014/main" id="{4B214DDC-45EB-7727-18C6-6A9755FEFC4D}"/>
              </a:ext>
            </a:extLst>
          </p:cNvPr>
          <p:cNvSpPr>
            <a:spLocks noGrp="1"/>
          </p:cNvSpPr>
          <p:nvPr>
            <p:ph type="body" sz="quarter" idx="12"/>
          </p:nvPr>
        </p:nvSpPr>
        <p:spPr/>
        <p:txBody>
          <a:bodyPr>
            <a:normAutofit/>
          </a:bodyPr>
          <a:lstStyle/>
          <a:p>
            <a:r>
              <a:rPr lang="es-ES" sz="1400" dirty="0">
                <a:latin typeface="Santander Text" panose="020B0504020201020104"/>
              </a:rPr>
              <a:t>Explotación, planificación y monitorización</a:t>
            </a:r>
          </a:p>
        </p:txBody>
      </p:sp>
    </p:spTree>
    <p:extLst>
      <p:ext uri="{BB962C8B-B14F-4D97-AF65-F5344CB8AC3E}">
        <p14:creationId xmlns:p14="http://schemas.microsoft.com/office/powerpoint/2010/main" val="446660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4 Diagrama"/>
          <p:cNvGraphicFramePr/>
          <p:nvPr>
            <p:extLst>
              <p:ext uri="{D42A27DB-BD31-4B8C-83A1-F6EECF244321}">
                <p14:modId xmlns:p14="http://schemas.microsoft.com/office/powerpoint/2010/main" val="1808537424"/>
              </p:ext>
            </p:extLst>
          </p:nvPr>
        </p:nvGraphicFramePr>
        <p:xfrm>
          <a:off x="869747" y="1154047"/>
          <a:ext cx="10252636" cy="46079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Marcador de texto 1">
            <a:extLst>
              <a:ext uri="{FF2B5EF4-FFF2-40B4-BE49-F238E27FC236}">
                <a16:creationId xmlns:a16="http://schemas.microsoft.com/office/drawing/2014/main" id="{50B7ABCA-83A0-4405-510B-BC80C83C968D}"/>
              </a:ext>
            </a:extLst>
          </p:cNvPr>
          <p:cNvSpPr>
            <a:spLocks noGrp="1"/>
          </p:cNvSpPr>
          <p:nvPr>
            <p:ph type="body" sz="quarter" idx="12"/>
          </p:nvPr>
        </p:nvSpPr>
        <p:spPr/>
        <p:txBody>
          <a:bodyPr>
            <a:normAutofit/>
          </a:bodyPr>
          <a:lstStyle/>
          <a:p>
            <a:r>
              <a:rPr lang="es-ES" sz="1400" dirty="0">
                <a:latin typeface="Santander Text" panose="020B0504020201020104"/>
              </a:rPr>
              <a:t>Explotación, planificación y monitorización</a:t>
            </a:r>
          </a:p>
        </p:txBody>
      </p:sp>
    </p:spTree>
    <p:extLst>
      <p:ext uri="{BB962C8B-B14F-4D97-AF65-F5344CB8AC3E}">
        <p14:creationId xmlns:p14="http://schemas.microsoft.com/office/powerpoint/2010/main" val="305672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6EF84CC-FBE6-4927-A2EF-CB4E6E916B49}"/>
              </a:ext>
            </a:extLst>
          </p:cNvPr>
          <p:cNvSpPr txBox="1">
            <a:spLocks/>
          </p:cNvSpPr>
          <p:nvPr/>
        </p:nvSpPr>
        <p:spPr>
          <a:xfrm>
            <a:off x="722518" y="626373"/>
            <a:ext cx="5449681" cy="28527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accent1"/>
                </a:solidFill>
                <a:latin typeface="+mj-lt"/>
                <a:ea typeface="+mj-ea"/>
                <a:cs typeface="+mj-cs"/>
              </a:defRPr>
            </a:lvl1pPr>
          </a:lstStyle>
          <a:p>
            <a:r>
              <a:rPr lang="es-ES" dirty="0">
                <a:solidFill>
                  <a:srgbClr val="EB0000"/>
                </a:solidFill>
                <a:ea typeface="Segoe UI" panose="020B0502040204020203" pitchFamily="34" charset="0"/>
                <a:cs typeface="Segoe UI" panose="020B0502040204020203" pitchFamily="34" charset="0"/>
              </a:rPr>
              <a:t>Referencias</a:t>
            </a:r>
          </a:p>
          <a:p>
            <a:endParaRPr lang="es-ES" dirty="0"/>
          </a:p>
        </p:txBody>
      </p:sp>
      <p:sp>
        <p:nvSpPr>
          <p:cNvPr id="5" name="Marcador de texto 3">
            <a:extLst>
              <a:ext uri="{FF2B5EF4-FFF2-40B4-BE49-F238E27FC236}">
                <a16:creationId xmlns:a16="http://schemas.microsoft.com/office/drawing/2014/main" id="{880C3E36-5432-4A4C-887F-1DAAFADAF1A3}"/>
              </a:ext>
            </a:extLst>
          </p:cNvPr>
          <p:cNvSpPr>
            <a:spLocks noGrp="1"/>
          </p:cNvSpPr>
          <p:nvPr>
            <p:ph type="body" sz="quarter" idx="14"/>
          </p:nvPr>
        </p:nvSpPr>
        <p:spPr/>
        <p:txBody>
          <a:bodyPr>
            <a:normAutofit lnSpcReduction="10000"/>
          </a:bodyPr>
          <a:lstStyle/>
          <a:p>
            <a:r>
              <a:rPr lang="es-ES" dirty="0"/>
              <a:t>08</a:t>
            </a:r>
          </a:p>
        </p:txBody>
      </p:sp>
    </p:spTree>
    <p:extLst>
      <p:ext uri="{BB962C8B-B14F-4D97-AF65-F5344CB8AC3E}">
        <p14:creationId xmlns:p14="http://schemas.microsoft.com/office/powerpoint/2010/main" val="3911371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679C6EAD-E9E7-E42E-2A12-7280C9EB4F44}"/>
              </a:ext>
            </a:extLst>
          </p:cNvPr>
          <p:cNvSpPr>
            <a:spLocks noGrp="1"/>
          </p:cNvSpPr>
          <p:nvPr>
            <p:ph type="body" sz="quarter" idx="12"/>
          </p:nvPr>
        </p:nvSpPr>
        <p:spPr/>
        <p:txBody>
          <a:bodyPr>
            <a:normAutofit/>
          </a:bodyPr>
          <a:lstStyle/>
          <a:p>
            <a:r>
              <a:rPr lang="es-ES" sz="1400" dirty="0">
                <a:latin typeface="Santander Text" panose="020B0504020201020104"/>
              </a:rPr>
              <a:t>Control de Cambios</a:t>
            </a:r>
          </a:p>
        </p:txBody>
      </p:sp>
      <p:graphicFrame>
        <p:nvGraphicFramePr>
          <p:cNvPr id="12" name="Tabla 11">
            <a:extLst>
              <a:ext uri="{FF2B5EF4-FFF2-40B4-BE49-F238E27FC236}">
                <a16:creationId xmlns:a16="http://schemas.microsoft.com/office/drawing/2014/main" id="{971DC7C6-3848-57A0-023F-C059CC66E3C8}"/>
              </a:ext>
            </a:extLst>
          </p:cNvPr>
          <p:cNvGraphicFramePr>
            <a:graphicFrameLocks noGrp="1"/>
          </p:cNvGraphicFramePr>
          <p:nvPr>
            <p:extLst>
              <p:ext uri="{D42A27DB-BD31-4B8C-83A1-F6EECF244321}">
                <p14:modId xmlns:p14="http://schemas.microsoft.com/office/powerpoint/2010/main" val="3151533387"/>
              </p:ext>
            </p:extLst>
          </p:nvPr>
        </p:nvGraphicFramePr>
        <p:xfrm>
          <a:off x="553671" y="923624"/>
          <a:ext cx="11032306" cy="1113908"/>
        </p:xfrm>
        <a:graphic>
          <a:graphicData uri="http://schemas.openxmlformats.org/drawingml/2006/table">
            <a:tbl>
              <a:tblPr/>
              <a:tblGrid>
                <a:gridCol w="817070">
                  <a:extLst>
                    <a:ext uri="{9D8B030D-6E8A-4147-A177-3AD203B41FA5}">
                      <a16:colId xmlns:a16="http://schemas.microsoft.com/office/drawing/2014/main" val="1935435462"/>
                    </a:ext>
                  </a:extLst>
                </a:gridCol>
                <a:gridCol w="822583">
                  <a:extLst>
                    <a:ext uri="{9D8B030D-6E8A-4147-A177-3AD203B41FA5}">
                      <a16:colId xmlns:a16="http://schemas.microsoft.com/office/drawing/2014/main" val="1687667923"/>
                    </a:ext>
                  </a:extLst>
                </a:gridCol>
                <a:gridCol w="5239265">
                  <a:extLst>
                    <a:ext uri="{9D8B030D-6E8A-4147-A177-3AD203B41FA5}">
                      <a16:colId xmlns:a16="http://schemas.microsoft.com/office/drawing/2014/main" val="3576224844"/>
                    </a:ext>
                  </a:extLst>
                </a:gridCol>
                <a:gridCol w="1674341">
                  <a:extLst>
                    <a:ext uri="{9D8B030D-6E8A-4147-A177-3AD203B41FA5}">
                      <a16:colId xmlns:a16="http://schemas.microsoft.com/office/drawing/2014/main" val="4088085877"/>
                    </a:ext>
                  </a:extLst>
                </a:gridCol>
                <a:gridCol w="2479047">
                  <a:extLst>
                    <a:ext uri="{9D8B030D-6E8A-4147-A177-3AD203B41FA5}">
                      <a16:colId xmlns:a16="http://schemas.microsoft.com/office/drawing/2014/main" val="201963522"/>
                    </a:ext>
                  </a:extLst>
                </a:gridCol>
              </a:tblGrid>
              <a:tr h="468000">
                <a:tc>
                  <a:txBody>
                    <a:bodyPr/>
                    <a:lstStyle/>
                    <a:p>
                      <a:pPr marL="0" marR="0" lvl="0" indent="0" algn="ctr" defTabSz="914400" rtl="0" eaLnBrk="0" fontAlgn="base" latinLnBrk="0" hangingPunct="0">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200" b="1" i="0" u="none" strike="noStrike" cap="none" normalizeH="0" baseline="0" dirty="0" err="1">
                          <a:ln>
                            <a:noFill/>
                          </a:ln>
                          <a:solidFill>
                            <a:schemeClr val="bg1"/>
                          </a:solidFill>
                          <a:effectLst/>
                          <a:latin typeface="Arial" charset="0"/>
                        </a:rPr>
                        <a:t>Versi</a:t>
                      </a:r>
                      <a:r>
                        <a:rPr kumimoji="0" lang="es-ES_tradnl" sz="1200" b="1" i="0" u="none" strike="noStrike" cap="none" normalizeH="0" baseline="0" dirty="0">
                          <a:ln>
                            <a:noFill/>
                          </a:ln>
                          <a:solidFill>
                            <a:schemeClr val="bg1"/>
                          </a:solidFill>
                          <a:effectLst/>
                          <a:latin typeface="Arial" charset="0"/>
                        </a:rPr>
                        <a:t>ó</a:t>
                      </a:r>
                      <a:r>
                        <a:rPr kumimoji="0" lang="en-GB" sz="1200" b="1" i="0" u="none" strike="noStrike" cap="none" normalizeH="0" baseline="0" dirty="0">
                          <a:ln>
                            <a:noFill/>
                          </a:ln>
                          <a:solidFill>
                            <a:schemeClr val="bg1"/>
                          </a:solidFill>
                          <a:effectLst/>
                          <a:latin typeface="Arial" charset="0"/>
                        </a:rPr>
                        <a:t>n</a:t>
                      </a:r>
                    </a:p>
                  </a:txBody>
                  <a:tcPr marL="72000" marR="72000" marT="71975" marB="719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0" fontAlgn="base" latinLnBrk="0" hangingPunct="0">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200" b="1" i="0" u="none" strike="noStrike" cap="none" normalizeH="0" baseline="0" dirty="0" err="1">
                          <a:ln>
                            <a:noFill/>
                          </a:ln>
                          <a:solidFill>
                            <a:schemeClr val="bg1"/>
                          </a:solidFill>
                          <a:effectLst/>
                          <a:latin typeface="Arial" charset="0"/>
                        </a:rPr>
                        <a:t>Fecha</a:t>
                      </a:r>
                      <a:endParaRPr kumimoji="0" lang="en-GB" sz="1200" b="1" i="0" u="none" strike="noStrike" cap="none" normalizeH="0" baseline="0" dirty="0">
                        <a:ln>
                          <a:noFill/>
                        </a:ln>
                        <a:solidFill>
                          <a:schemeClr val="bg1"/>
                        </a:solidFill>
                        <a:effectLst/>
                        <a:latin typeface="Arial" charset="0"/>
                      </a:endParaRPr>
                    </a:p>
                  </a:txBody>
                  <a:tcPr marL="72000" marR="72000" marT="71975" marB="719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0" fontAlgn="base" latinLnBrk="0" hangingPunct="0">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200" b="1" i="0" u="none" strike="noStrike" cap="none" normalizeH="0" baseline="0" dirty="0" err="1">
                          <a:ln>
                            <a:noFill/>
                          </a:ln>
                          <a:solidFill>
                            <a:schemeClr val="bg1"/>
                          </a:solidFill>
                          <a:effectLst/>
                          <a:latin typeface="Arial" charset="0"/>
                        </a:rPr>
                        <a:t>Descripción</a:t>
                      </a:r>
                      <a:r>
                        <a:rPr kumimoji="0" lang="en-GB" sz="1200" b="1" i="0" u="none" strike="noStrike" cap="none" normalizeH="0" baseline="0" dirty="0">
                          <a:ln>
                            <a:noFill/>
                          </a:ln>
                          <a:solidFill>
                            <a:schemeClr val="bg1"/>
                          </a:solidFill>
                          <a:effectLst/>
                          <a:latin typeface="Arial" charset="0"/>
                        </a:rPr>
                        <a:t> del Cambio</a:t>
                      </a:r>
                    </a:p>
                  </a:txBody>
                  <a:tcPr marL="72000" marR="72000" marT="71975" marB="719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0" fontAlgn="base" latinLnBrk="0" hangingPunct="0">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200" b="1" i="0" u="none" strike="noStrike" cap="none" normalizeH="0" baseline="0" dirty="0" err="1">
                          <a:ln>
                            <a:noFill/>
                          </a:ln>
                          <a:solidFill>
                            <a:schemeClr val="bg1"/>
                          </a:solidFill>
                          <a:effectLst/>
                          <a:latin typeface="Arial" charset="0"/>
                        </a:rPr>
                        <a:t>Departamento</a:t>
                      </a:r>
                      <a:r>
                        <a:rPr kumimoji="0" lang="en-GB" sz="1200" b="1" i="0" u="none" strike="noStrike" cap="none" normalizeH="0" baseline="0" dirty="0">
                          <a:ln>
                            <a:noFill/>
                          </a:ln>
                          <a:solidFill>
                            <a:schemeClr val="bg1"/>
                          </a:solidFill>
                          <a:effectLst/>
                          <a:latin typeface="Arial" charset="0"/>
                        </a:rPr>
                        <a:t> Autor</a:t>
                      </a:r>
                    </a:p>
                  </a:txBody>
                  <a:tcPr marL="72000" marR="72000" marT="71975" marB="719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0" fontAlgn="base" latinLnBrk="0" hangingPunct="0">
                        <a:lnSpc>
                          <a:spcPct val="100000"/>
                        </a:lnSpc>
                        <a:spcBef>
                          <a:spcPct val="20000"/>
                        </a:spcBef>
                        <a:spcAft>
                          <a:spcPct val="0"/>
                        </a:spcAft>
                        <a:buClrTx/>
                        <a:buSzPct val="25000"/>
                        <a:buFont typeface="Times" pitchFamily="18" charset="0"/>
                        <a:buNone/>
                        <a:tabLst>
                          <a:tab pos="450850" algn="l"/>
                          <a:tab pos="900113" algn="l"/>
                          <a:tab pos="1349375" algn="l"/>
                          <a:tab pos="2251075" algn="l"/>
                        </a:tabLst>
                        <a:defRPr/>
                      </a:pPr>
                      <a:r>
                        <a:rPr kumimoji="0" lang="en-US" sz="1100" b="1" i="0" u="none" strike="noStrike" kern="1200" cap="none" normalizeH="0" baseline="0" noProof="0" dirty="0">
                          <a:ln>
                            <a:noFill/>
                          </a:ln>
                          <a:solidFill>
                            <a:schemeClr val="bg1"/>
                          </a:solidFill>
                          <a:effectLst/>
                          <a:latin typeface="Arial" charset="0"/>
                          <a:ea typeface="+mn-ea"/>
                          <a:cs typeface="+mn-cs"/>
                        </a:rPr>
                        <a:t>Slides</a:t>
                      </a:r>
                    </a:p>
                    <a:p>
                      <a:pPr marL="0" marR="0" lvl="0" indent="0" algn="ctr" defTabSz="914400" rtl="0" eaLnBrk="0" fontAlgn="base" latinLnBrk="0" hangingPunct="0">
                        <a:lnSpc>
                          <a:spcPct val="100000"/>
                        </a:lnSpc>
                        <a:spcBef>
                          <a:spcPct val="20000"/>
                        </a:spcBef>
                        <a:spcAft>
                          <a:spcPct val="0"/>
                        </a:spcAft>
                        <a:buClrTx/>
                        <a:buSzPct val="25000"/>
                        <a:buFont typeface="Times" pitchFamily="18" charset="0"/>
                        <a:buNone/>
                        <a:tabLst>
                          <a:tab pos="450850" algn="l"/>
                          <a:tab pos="900113" algn="l"/>
                          <a:tab pos="1349375" algn="l"/>
                          <a:tab pos="2251075" algn="l"/>
                        </a:tabLst>
                        <a:defRPr/>
                      </a:pPr>
                      <a:r>
                        <a:rPr kumimoji="0" lang="en-US" sz="1100" b="1" i="0" u="none" strike="noStrike" kern="1200" cap="none" normalizeH="0" baseline="0" noProof="0" dirty="0" err="1">
                          <a:ln>
                            <a:noFill/>
                          </a:ln>
                          <a:solidFill>
                            <a:schemeClr val="bg1"/>
                          </a:solidFill>
                          <a:effectLst/>
                          <a:latin typeface="Arial" charset="0"/>
                          <a:ea typeface="+mn-ea"/>
                          <a:cs typeface="+mn-cs"/>
                        </a:rPr>
                        <a:t>Añadidas</a:t>
                      </a:r>
                      <a:r>
                        <a:rPr kumimoji="0" lang="en-US" sz="1100" b="1" i="0" u="none" strike="noStrike" kern="1200" cap="none" normalizeH="0" baseline="0" noProof="0" dirty="0">
                          <a:ln>
                            <a:noFill/>
                          </a:ln>
                          <a:solidFill>
                            <a:schemeClr val="bg1"/>
                          </a:solidFill>
                          <a:effectLst/>
                          <a:latin typeface="Arial" charset="0"/>
                          <a:ea typeface="+mn-ea"/>
                          <a:cs typeface="+mn-cs"/>
                        </a:rPr>
                        <a:t>/</a:t>
                      </a:r>
                      <a:r>
                        <a:rPr kumimoji="0" lang="en-US" sz="1100" b="1" i="0" u="none" strike="noStrike" kern="1200" cap="none" normalizeH="0" baseline="0" noProof="0" dirty="0" err="1">
                          <a:ln>
                            <a:noFill/>
                          </a:ln>
                          <a:solidFill>
                            <a:schemeClr val="bg1"/>
                          </a:solidFill>
                          <a:effectLst/>
                          <a:latin typeface="Arial" charset="0"/>
                          <a:ea typeface="+mn-ea"/>
                          <a:cs typeface="+mn-cs"/>
                        </a:rPr>
                        <a:t>Modificadas</a:t>
                      </a:r>
                      <a:r>
                        <a:rPr kumimoji="0" lang="en-US" sz="1100" b="1" i="0" u="none" strike="noStrike" kern="1200" cap="none" normalizeH="0" baseline="0" noProof="0" dirty="0">
                          <a:ln>
                            <a:noFill/>
                          </a:ln>
                          <a:solidFill>
                            <a:schemeClr val="bg1"/>
                          </a:solidFill>
                          <a:effectLst/>
                          <a:latin typeface="Arial" charset="0"/>
                          <a:ea typeface="+mn-ea"/>
                          <a:cs typeface="+mn-cs"/>
                        </a:rPr>
                        <a:t>/</a:t>
                      </a:r>
                      <a:r>
                        <a:rPr kumimoji="0" lang="en-US" sz="1100" b="1" i="0" u="none" strike="noStrike" kern="1200" cap="none" normalizeH="0" baseline="0" noProof="0" dirty="0" err="1">
                          <a:ln>
                            <a:noFill/>
                          </a:ln>
                          <a:solidFill>
                            <a:schemeClr val="bg1"/>
                          </a:solidFill>
                          <a:effectLst/>
                          <a:latin typeface="Arial" charset="0"/>
                          <a:ea typeface="+mn-ea"/>
                          <a:cs typeface="+mn-cs"/>
                        </a:rPr>
                        <a:t>Eliminadas</a:t>
                      </a:r>
                      <a:endParaRPr kumimoji="0" lang="en-US" sz="1100" b="1" i="0" u="none" strike="noStrike" kern="1200" cap="none" normalizeH="0" baseline="0" noProof="0" dirty="0">
                        <a:ln>
                          <a:noFill/>
                        </a:ln>
                        <a:solidFill>
                          <a:schemeClr val="bg1"/>
                        </a:solidFill>
                        <a:effectLst/>
                        <a:latin typeface="Arial" charset="0"/>
                        <a:ea typeface="+mn-ea"/>
                        <a:cs typeface="+mn-cs"/>
                      </a:endParaRPr>
                    </a:p>
                  </a:txBody>
                  <a:tcPr marL="72000" marR="72000" marT="71975" marB="719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4271322008"/>
                  </a:ext>
                </a:extLst>
              </a:tr>
              <a:tr h="0">
                <a:tc>
                  <a:txBody>
                    <a:bodyPr/>
                    <a:lstStyle/>
                    <a:p>
                      <a:pPr marL="0" marR="0" lvl="0" indent="0" algn="ctr" defTabSz="914400" rtl="0" eaLnBrk="0" fontAlgn="base" latinLnBrk="0" hangingPunct="0">
                        <a:lnSpc>
                          <a:spcPct val="100000"/>
                        </a:lnSpc>
                        <a:spcBef>
                          <a:spcPct val="20000"/>
                        </a:spcBef>
                        <a:spcAft>
                          <a:spcPct val="0"/>
                        </a:spcAft>
                        <a:buClr>
                          <a:schemeClr val="bg1"/>
                        </a:buClr>
                        <a:buSzPct val="25000"/>
                        <a:buFont typeface="Times" pitchFamily="18" charset="0"/>
                        <a:buNone/>
                        <a:tabLst/>
                      </a:pPr>
                      <a:r>
                        <a:rPr kumimoji="0" lang="en-US" sz="1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1.0.0</a:t>
                      </a:r>
                    </a:p>
                  </a:txBody>
                  <a:tcPr marL="72000" marR="72000" marT="71975" marB="719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1"/>
                        </a:buClr>
                        <a:buSzPct val="25000"/>
                        <a:buFont typeface="Times" pitchFamily="18" charset="0"/>
                        <a:buNone/>
                        <a:tabLst/>
                      </a:pPr>
                      <a:r>
                        <a:rPr kumimoji="0" lang="en-US" sz="1000" b="0" i="0" u="none" strike="noStrike" cap="none" normalizeH="0" baseline="0" dirty="0">
                          <a:ln>
                            <a:noFill/>
                          </a:ln>
                          <a:solidFill>
                            <a:schemeClr val="tx1">
                              <a:lumMod val="85000"/>
                              <a:lumOff val="15000"/>
                            </a:schemeClr>
                          </a:solidFill>
                          <a:effectLst/>
                          <a:latin typeface="Arial" panose="020B0604020202020204" pitchFamily="34" charset="0"/>
                          <a:cs typeface="Arial" panose="020B0604020202020204" pitchFamily="34" charset="0"/>
                        </a:rPr>
                        <a:t>Marzo 2025</a:t>
                      </a:r>
                    </a:p>
                  </a:txBody>
                  <a:tcPr marL="72000" marR="72000" marT="71975" marB="719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
                          <a:schemeClr val="bg1"/>
                        </a:buClr>
                        <a:buSzPct val="25000"/>
                        <a:buFont typeface="Times" pitchFamily="18" charset="0"/>
                        <a:buNone/>
                        <a:tabLst/>
                        <a:defRPr/>
                      </a:pPr>
                      <a:r>
                        <a:rPr lang="es-ES" sz="1000" b="0" i="0" u="none" strike="noStrike" dirty="0">
                          <a:solidFill>
                            <a:schemeClr val="tx1">
                              <a:lumMod val="85000"/>
                              <a:lumOff val="15000"/>
                            </a:schemeClr>
                          </a:solidFill>
                          <a:effectLst/>
                          <a:latin typeface="Arial" panose="020B0604020202020204" pitchFamily="34" charset="0"/>
                          <a:cs typeface="Arial" panose="020B0604020202020204" pitchFamily="34" charset="0"/>
                        </a:rPr>
                        <a:t>Versión inicial. Migración tecnológica de las webs públicas del banco, que son la web comercial del Banco Santander, Santander Seguros, Santander Mediación de Seguros y Santander Fondos de Titulización del CMS de HCL a Adobe AEM</a:t>
                      </a:r>
                    </a:p>
                  </a:txBody>
                  <a:tcPr marL="72000" marR="72000" marT="71975" marB="719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1"/>
                        </a:buClr>
                        <a:buSzPct val="25000"/>
                        <a:buFont typeface="Times" pitchFamily="18" charset="0"/>
                        <a:buNone/>
                        <a:tabLst/>
                        <a:defRPr/>
                      </a:pPr>
                      <a:r>
                        <a:rPr kumimoji="0" lang="es-ES" sz="1000" b="0" i="0" u="none" strike="noStrike" kern="1200" cap="none" normalizeH="0" baseline="0" dirty="0">
                          <a:ln>
                            <a:noFill/>
                          </a:ln>
                          <a:solidFill>
                            <a:schemeClr val="tx1">
                              <a:lumMod val="85000"/>
                              <a:lumOff val="15000"/>
                            </a:schemeClr>
                          </a:solidFill>
                          <a:effectLst/>
                          <a:latin typeface="Arial" panose="020B0604020202020204" pitchFamily="34" charset="0"/>
                          <a:ea typeface="+mn-ea"/>
                          <a:cs typeface="Arial" panose="020B0604020202020204" pitchFamily="34" charset="0"/>
                        </a:rPr>
                        <a:t>Arquitectura de Dominios</a:t>
                      </a:r>
                    </a:p>
                  </a:txBody>
                  <a:tcPr marL="72000" marR="72000" marT="71975" marB="719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bg1"/>
                        </a:buClr>
                        <a:buSzPct val="25000"/>
                        <a:buFont typeface="Times" pitchFamily="18" charset="0"/>
                        <a:buNone/>
                        <a:tabLst/>
                        <a:defRPr/>
                      </a:pPr>
                      <a:r>
                        <a:rPr kumimoji="0" lang="es-ES" sz="1000" b="0" i="0" u="none" strike="noStrike" kern="1200" cap="none" normalizeH="0" baseline="0" dirty="0">
                          <a:ln>
                            <a:noFill/>
                          </a:ln>
                          <a:solidFill>
                            <a:schemeClr val="tx1">
                              <a:lumMod val="85000"/>
                              <a:lumOff val="15000"/>
                            </a:schemeClr>
                          </a:solidFill>
                          <a:effectLst/>
                          <a:latin typeface="Arial" panose="020B0604020202020204" pitchFamily="34" charset="0"/>
                          <a:ea typeface="+mn-ea"/>
                          <a:cs typeface="Arial" panose="020B0604020202020204" pitchFamily="34" charset="0"/>
                        </a:rPr>
                        <a:t>Documento Completo</a:t>
                      </a:r>
                    </a:p>
                  </a:txBody>
                  <a:tcPr marL="72000" marR="72000" marT="71975" marB="71975"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06764089"/>
                  </a:ext>
                </a:extLst>
              </a:tr>
            </a:tbl>
          </a:graphicData>
        </a:graphic>
      </p:graphicFrame>
      <p:grpSp>
        <p:nvGrpSpPr>
          <p:cNvPr id="13" name="6 Grupo">
            <a:extLst>
              <a:ext uri="{FF2B5EF4-FFF2-40B4-BE49-F238E27FC236}">
                <a16:creationId xmlns:a16="http://schemas.microsoft.com/office/drawing/2014/main" id="{61F3741D-C67A-9BE8-E5CF-256BDAC5A47A}"/>
              </a:ext>
            </a:extLst>
          </p:cNvPr>
          <p:cNvGrpSpPr/>
          <p:nvPr/>
        </p:nvGrpSpPr>
        <p:grpSpPr>
          <a:xfrm>
            <a:off x="2806481" y="5370479"/>
            <a:ext cx="6480719" cy="1051218"/>
            <a:chOff x="1331641" y="5002948"/>
            <a:chExt cx="6480719" cy="1051218"/>
          </a:xfrm>
        </p:grpSpPr>
        <p:graphicFrame>
          <p:nvGraphicFramePr>
            <p:cNvPr id="14" name="Tabla iconos">
              <a:extLst>
                <a:ext uri="{FF2B5EF4-FFF2-40B4-BE49-F238E27FC236}">
                  <a16:creationId xmlns:a16="http://schemas.microsoft.com/office/drawing/2014/main" id="{6A0D3827-416A-8DAB-91E4-6B876EF8363C}"/>
                </a:ext>
              </a:extLst>
            </p:cNvPr>
            <p:cNvGraphicFramePr>
              <a:graphicFrameLocks/>
            </p:cNvGraphicFramePr>
            <p:nvPr>
              <p:extLst>
                <p:ext uri="{D42A27DB-BD31-4B8C-83A1-F6EECF244321}">
                  <p14:modId xmlns:p14="http://schemas.microsoft.com/office/powerpoint/2010/main" val="3702984516"/>
                </p:ext>
              </p:extLst>
            </p:nvPr>
          </p:nvGraphicFramePr>
          <p:xfrm>
            <a:off x="1331641" y="5002948"/>
            <a:ext cx="6480719" cy="1051218"/>
          </p:xfrm>
          <a:graphic>
            <a:graphicData uri="http://schemas.openxmlformats.org/drawingml/2006/table">
              <a:tbl>
                <a:tblPr firstRow="1" bandRow="1">
                  <a:tableStyleId>{21E4AEA4-8DFA-4A89-87EB-49C32662AFE0}</a:tableStyleId>
                </a:tblPr>
                <a:tblGrid>
                  <a:gridCol w="953047">
                    <a:extLst>
                      <a:ext uri="{9D8B030D-6E8A-4147-A177-3AD203B41FA5}">
                        <a16:colId xmlns:a16="http://schemas.microsoft.com/office/drawing/2014/main" val="20000"/>
                      </a:ext>
                    </a:extLst>
                  </a:gridCol>
                  <a:gridCol w="5527672">
                    <a:extLst>
                      <a:ext uri="{9D8B030D-6E8A-4147-A177-3AD203B41FA5}">
                        <a16:colId xmlns:a16="http://schemas.microsoft.com/office/drawing/2014/main" val="20001"/>
                      </a:ext>
                    </a:extLst>
                  </a:gridCol>
                </a:tblGrid>
                <a:tr h="259025">
                  <a:tc>
                    <a:txBody>
                      <a:bodyPr/>
                      <a:lstStyle/>
                      <a:p>
                        <a:pPr marL="0" marR="0" lvl="0" indent="0" algn="ctr" defTabSz="914400" rtl="0" eaLnBrk="1" fontAlgn="base" latinLnBrk="0" hangingPunct="1">
                          <a:lnSpc>
                            <a:spcPct val="100000"/>
                          </a:lnSpc>
                          <a:spcBef>
                            <a:spcPts val="600"/>
                          </a:spcBef>
                          <a:spcAft>
                            <a:spcPct val="0"/>
                          </a:spcAft>
                          <a:buClrTx/>
                          <a:buSzTx/>
                          <a:buFont typeface="Wingdings" pitchFamily="2" charset="2"/>
                          <a:buNone/>
                          <a:tabLst/>
                        </a:pPr>
                        <a:r>
                          <a:rPr kumimoji="0" lang="es-ES_tradnl" sz="1200" u="none" strike="noStrike" kern="1200" cap="none" normalizeH="0" baseline="0" dirty="0">
                            <a:ln>
                              <a:noFill/>
                            </a:ln>
                            <a:effectLst/>
                            <a:latin typeface="Arial" panose="020B0604020202020204" pitchFamily="34" charset="0"/>
                            <a:cs typeface="Arial" panose="020B0604020202020204" pitchFamily="34" charset="0"/>
                          </a:rPr>
                          <a:t>ICONO</a:t>
                        </a:r>
                        <a:endParaRPr kumimoji="0" lang="es-ES_tradnl" sz="1200" b="1" i="0" u="none" strike="noStrike" kern="1200" cap="none" normalizeH="0" baseline="0" dirty="0">
                          <a:ln>
                            <a:noFill/>
                          </a:ln>
                          <a:solidFill>
                            <a:schemeClr val="bg1"/>
                          </a:solidFill>
                          <a:effectLst/>
                          <a:latin typeface="Arial" panose="020B0604020202020204" pitchFamily="34" charset="0"/>
                          <a:ea typeface="+mn-ea"/>
                          <a:cs typeface="Arial" panose="020B0604020202020204"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B0000"/>
                      </a:solidFill>
                    </a:tcPr>
                  </a:tc>
                  <a:tc>
                    <a:txBody>
                      <a:bodyPr/>
                      <a:lstStyle/>
                      <a:p>
                        <a:pPr marL="0" marR="0" lvl="0" indent="0" algn="ctr" defTabSz="914400" rtl="0" eaLnBrk="1" fontAlgn="base" latinLnBrk="0" hangingPunct="1">
                          <a:lnSpc>
                            <a:spcPct val="100000"/>
                          </a:lnSpc>
                          <a:spcBef>
                            <a:spcPts val="600"/>
                          </a:spcBef>
                          <a:spcAft>
                            <a:spcPct val="0"/>
                          </a:spcAft>
                          <a:buClrTx/>
                          <a:buSzTx/>
                          <a:buFont typeface="Wingdings" pitchFamily="2" charset="2"/>
                          <a:buNone/>
                          <a:tabLst/>
                        </a:pPr>
                        <a:r>
                          <a:rPr kumimoji="0" lang="es-ES_tradnl" sz="1200" u="none" strike="noStrike" kern="1200" cap="none" normalizeH="0" baseline="0" dirty="0">
                            <a:ln>
                              <a:noFill/>
                            </a:ln>
                            <a:effectLst/>
                            <a:latin typeface="Arial" panose="020B0604020202020204" pitchFamily="34" charset="0"/>
                            <a:cs typeface="Arial" panose="020B0604020202020204" pitchFamily="34" charset="0"/>
                          </a:rPr>
                          <a:t>Significado</a:t>
                        </a:r>
                        <a:endParaRPr kumimoji="0" lang="es-ES_tradnl" sz="1200" b="1" i="0" u="none" strike="noStrike" kern="1200" cap="none" normalizeH="0" baseline="0" dirty="0">
                          <a:ln>
                            <a:noFill/>
                          </a:ln>
                          <a:solidFill>
                            <a:schemeClr val="bg1"/>
                          </a:solidFill>
                          <a:effectLst/>
                          <a:latin typeface="Arial" panose="020B0604020202020204" pitchFamily="34" charset="0"/>
                          <a:ea typeface="+mn-ea"/>
                          <a:cs typeface="Arial" panose="020B0604020202020204" pitchFamily="34"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B0000"/>
                      </a:solidFill>
                    </a:tcPr>
                  </a:tc>
                  <a:extLst>
                    <a:ext uri="{0D108BD9-81ED-4DB2-BD59-A6C34878D82A}">
                      <a16:rowId xmlns:a16="http://schemas.microsoft.com/office/drawing/2014/main" val="10000"/>
                    </a:ext>
                  </a:extLst>
                </a:tr>
                <a:tr h="403655">
                  <a:tc>
                    <a:txBody>
                      <a:bodyPr/>
                      <a:lstStyle/>
                      <a:p>
                        <a:pPr marL="0" marR="0" lvl="0" indent="0" algn="ctr" defTabSz="914400" rtl="0" eaLnBrk="1" fontAlgn="base" latinLnBrk="0" hangingPunct="1">
                          <a:lnSpc>
                            <a:spcPct val="100000"/>
                          </a:lnSpc>
                          <a:spcBef>
                            <a:spcPts val="600"/>
                          </a:spcBef>
                          <a:spcAft>
                            <a:spcPct val="0"/>
                          </a:spcAft>
                          <a:buClr>
                            <a:srgbClr val="CC3300"/>
                          </a:buClr>
                          <a:buSzTx/>
                          <a:buFont typeface="Wingdings" pitchFamily="2" charset="2"/>
                          <a:buNone/>
                          <a:tabLst/>
                        </a:pPr>
                        <a:endParaRPr kumimoji="0" lang="es-ES" sz="1100" b="0" i="0" u="none" strike="noStrike" kern="1200" cap="none" normalizeH="0" baseline="0" dirty="0">
                          <a:ln>
                            <a:noFill/>
                          </a:ln>
                          <a:solidFill>
                            <a:schemeClr val="tx1"/>
                          </a:solidFill>
                          <a:effectLst/>
                          <a:latin typeface="Arial" charset="0"/>
                          <a:ea typeface="+mn-ea"/>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ts val="600"/>
                          </a:spcBef>
                          <a:spcAft>
                            <a:spcPct val="0"/>
                          </a:spcAft>
                          <a:buClr>
                            <a:srgbClr val="CC3300"/>
                          </a:buClr>
                          <a:buSzTx/>
                          <a:buFont typeface="Wingdings" pitchFamily="2" charset="2"/>
                          <a:buNone/>
                          <a:tabLst/>
                          <a:defRPr/>
                        </a:pPr>
                        <a:r>
                          <a:rPr kumimoji="0" lang="es-ES" sz="1000" u="none" strike="noStrike" kern="1200" cap="none" normalizeH="0" baseline="0" dirty="0">
                            <a:ln>
                              <a:noFill/>
                            </a:ln>
                            <a:effectLst/>
                            <a:latin typeface="+mn-lt"/>
                          </a:rPr>
                          <a:t>Llama la atención sobre algo que es nuevo o ha sido modificado en esta versión del DI</a:t>
                        </a:r>
                        <a:endParaRPr kumimoji="0" lang="es-ES" sz="1000" b="0" i="0" u="none" strike="noStrike" kern="1200" cap="none" normalizeH="0" baseline="0" dirty="0">
                          <a:ln>
                            <a:noFill/>
                          </a:ln>
                          <a:solidFill>
                            <a:schemeClr val="tx1"/>
                          </a:solidFill>
                          <a:effectLst/>
                          <a:latin typeface="+mn-lt"/>
                          <a:ea typeface="+mn-ea"/>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88538">
                  <a:tc>
                    <a:txBody>
                      <a:bodyPr/>
                      <a:lstStyle/>
                      <a:p>
                        <a:pPr marL="0" marR="0" lvl="0" indent="0" algn="ctr" defTabSz="914400" rtl="0" eaLnBrk="1" fontAlgn="base" latinLnBrk="0" hangingPunct="1">
                          <a:lnSpc>
                            <a:spcPct val="100000"/>
                          </a:lnSpc>
                          <a:spcBef>
                            <a:spcPts val="600"/>
                          </a:spcBef>
                          <a:spcAft>
                            <a:spcPct val="0"/>
                          </a:spcAft>
                          <a:buClr>
                            <a:srgbClr val="CC3300"/>
                          </a:buClr>
                          <a:buSzTx/>
                          <a:buFont typeface="Wingdings" pitchFamily="2" charset="2"/>
                          <a:buNone/>
                          <a:tabLst/>
                        </a:pPr>
                        <a:endParaRPr kumimoji="0" lang="es-ES" sz="1100" b="0" i="0" u="none" strike="noStrike" kern="1200" cap="none" normalizeH="0" baseline="0" dirty="0">
                          <a:ln>
                            <a:noFill/>
                          </a:ln>
                          <a:solidFill>
                            <a:schemeClr val="tx1"/>
                          </a:solidFill>
                          <a:effectLst/>
                          <a:latin typeface="Arial" charset="0"/>
                          <a:ea typeface="+mn-ea"/>
                          <a:cs typeface="+mn-cs"/>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ts val="600"/>
                          </a:spcBef>
                          <a:spcAft>
                            <a:spcPct val="0"/>
                          </a:spcAft>
                          <a:buClr>
                            <a:srgbClr val="CC3300"/>
                          </a:buClr>
                          <a:buSzTx/>
                          <a:buFont typeface="Wingdings" pitchFamily="2" charset="2"/>
                          <a:buNone/>
                          <a:tabLst/>
                        </a:pPr>
                        <a:r>
                          <a:rPr kumimoji="0" lang="es-ES" sz="1000" b="0" i="0" u="none" strike="noStrike" kern="1200" cap="none" normalizeH="0" baseline="0" dirty="0">
                            <a:ln>
                              <a:noFill/>
                            </a:ln>
                            <a:solidFill>
                              <a:schemeClr val="tx1"/>
                            </a:solidFill>
                            <a:effectLst/>
                            <a:latin typeface="+mn-lt"/>
                            <a:ea typeface="+mn-ea"/>
                            <a:cs typeface="+mn-cs"/>
                          </a:rPr>
                          <a:t>Punto clave dentro del diseño al que habría que prestar especial atención</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bl>
            </a:graphicData>
          </a:graphic>
        </p:graphicFrame>
        <p:pic>
          <p:nvPicPr>
            <p:cNvPr id="15" name="Picture 662" descr="MC900434391[1]">
              <a:extLst>
                <a:ext uri="{FF2B5EF4-FFF2-40B4-BE49-F238E27FC236}">
                  <a16:creationId xmlns:a16="http://schemas.microsoft.com/office/drawing/2014/main" id="{A9D8DB5F-1AFA-5614-AF69-0D66567EB73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31792" y="5297652"/>
              <a:ext cx="353316"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Ojo" descr="MCj04377970000[1]">
              <a:hlinkClick r:id="" action="ppaction://noaction"/>
              <a:extLst>
                <a:ext uri="{FF2B5EF4-FFF2-40B4-BE49-F238E27FC236}">
                  <a16:creationId xmlns:a16="http://schemas.microsoft.com/office/drawing/2014/main" id="{F354E12A-7B9B-7755-DC4D-58F1E0D976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41311" y="5698381"/>
              <a:ext cx="360920" cy="324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 name="Picture 662" descr="MC900434391[1]">
            <a:extLst>
              <a:ext uri="{FF2B5EF4-FFF2-40B4-BE49-F238E27FC236}">
                <a16:creationId xmlns:a16="http://schemas.microsoft.com/office/drawing/2014/main" id="{90169341-12AD-38C5-1812-18715E342B4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3771" y="73354"/>
            <a:ext cx="353316"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730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28">
            <a:extLst>
              <a:ext uri="{FF2B5EF4-FFF2-40B4-BE49-F238E27FC236}">
                <a16:creationId xmlns:a16="http://schemas.microsoft.com/office/drawing/2014/main" id="{062E7189-D669-43B5-92C1-3FBBA958771F}"/>
              </a:ext>
            </a:extLst>
          </p:cNvPr>
          <p:cNvGraphicFramePr>
            <a:graphicFrameLocks/>
          </p:cNvGraphicFramePr>
          <p:nvPr>
            <p:extLst>
              <p:ext uri="{D42A27DB-BD31-4B8C-83A1-F6EECF244321}">
                <p14:modId xmlns:p14="http://schemas.microsoft.com/office/powerpoint/2010/main" val="2142437159"/>
              </p:ext>
            </p:extLst>
          </p:nvPr>
        </p:nvGraphicFramePr>
        <p:xfrm>
          <a:off x="653142" y="1762850"/>
          <a:ext cx="10949050" cy="1144810"/>
        </p:xfrm>
        <a:graphic>
          <a:graphicData uri="http://schemas.openxmlformats.org/drawingml/2006/table">
            <a:tbl>
              <a:tblPr/>
              <a:tblGrid>
                <a:gridCol w="2896240">
                  <a:extLst>
                    <a:ext uri="{9D8B030D-6E8A-4147-A177-3AD203B41FA5}">
                      <a16:colId xmlns:a16="http://schemas.microsoft.com/office/drawing/2014/main" val="20000"/>
                    </a:ext>
                  </a:extLst>
                </a:gridCol>
                <a:gridCol w="4364979">
                  <a:extLst>
                    <a:ext uri="{9D8B030D-6E8A-4147-A177-3AD203B41FA5}">
                      <a16:colId xmlns:a16="http://schemas.microsoft.com/office/drawing/2014/main" val="20001"/>
                    </a:ext>
                  </a:extLst>
                </a:gridCol>
                <a:gridCol w="3687831">
                  <a:extLst>
                    <a:ext uri="{9D8B030D-6E8A-4147-A177-3AD203B41FA5}">
                      <a16:colId xmlns:a16="http://schemas.microsoft.com/office/drawing/2014/main" val="20003"/>
                    </a:ext>
                  </a:extLst>
                </a:gridCol>
              </a:tblGrid>
              <a:tr h="224570">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600" b="1" i="0" u="none" strike="noStrike" cap="none" normalizeH="0" baseline="0" dirty="0" err="1">
                          <a:ln>
                            <a:noFill/>
                          </a:ln>
                          <a:solidFill>
                            <a:schemeClr val="bg1"/>
                          </a:solidFill>
                          <a:effectLst/>
                          <a:latin typeface="Santander Headline" panose="020B0504020201020104" pitchFamily="34" charset="0"/>
                        </a:rPr>
                        <a:t>Nombre</a:t>
                      </a:r>
                      <a:r>
                        <a:rPr kumimoji="0" lang="en-GB" sz="1600" b="1" i="0" u="none" strike="noStrike" cap="none" normalizeH="0" baseline="0" dirty="0">
                          <a:ln>
                            <a:noFill/>
                          </a:ln>
                          <a:solidFill>
                            <a:schemeClr val="bg1"/>
                          </a:solidFill>
                          <a:effectLst/>
                          <a:latin typeface="Santander Headline" panose="020B0504020201020104" pitchFamily="34" charset="0"/>
                        </a:rPr>
                        <a:t> y </a:t>
                      </a:r>
                      <a:r>
                        <a:rPr kumimoji="0" lang="en-GB" sz="1600" b="1" i="0" u="none" strike="noStrike" cap="none" normalizeH="0" baseline="0" dirty="0" err="1">
                          <a:ln>
                            <a:noFill/>
                          </a:ln>
                          <a:solidFill>
                            <a:schemeClr val="bg1"/>
                          </a:solidFill>
                          <a:effectLst/>
                          <a:latin typeface="Santander Headline" panose="020B0504020201020104" pitchFamily="34" charset="0"/>
                        </a:rPr>
                        <a:t>Versión</a:t>
                      </a:r>
                      <a:endParaRPr kumimoji="0" lang="en-GB" sz="1600" b="1" i="0" u="none" strike="noStrike" cap="none" normalizeH="0" baseline="0" dirty="0">
                        <a:ln>
                          <a:noFill/>
                        </a:ln>
                        <a:solidFill>
                          <a:schemeClr val="bg1"/>
                        </a:solidFill>
                        <a:effectLst/>
                        <a:latin typeface="Santander Headline" panose="020B0504020201020104" pitchFamily="34" charset="0"/>
                      </a:endParaRPr>
                    </a:p>
                  </a:txBody>
                  <a:tcPr marL="71993" marR="71993" marT="71929" marB="719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0000"/>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pPr>
                      <a:r>
                        <a:rPr kumimoji="0" lang="en-GB" sz="1600" b="1" i="0" u="none" strike="noStrike" kern="1200" cap="none" normalizeH="0" baseline="0" dirty="0" err="1">
                          <a:ln>
                            <a:noFill/>
                          </a:ln>
                          <a:solidFill>
                            <a:schemeClr val="bg1"/>
                          </a:solidFill>
                          <a:effectLst/>
                          <a:latin typeface="Santander Headline" panose="020B0504020201020104" pitchFamily="34" charset="0"/>
                          <a:ea typeface="+mn-ea"/>
                          <a:cs typeface="+mn-cs"/>
                        </a:rPr>
                        <a:t>Descripción</a:t>
                      </a:r>
                      <a:endParaRPr kumimoji="0" lang="en-GB" sz="1600" b="1" i="0" u="none" strike="noStrike" kern="1200" cap="none" normalizeH="0" baseline="0" dirty="0">
                        <a:ln>
                          <a:noFill/>
                        </a:ln>
                        <a:solidFill>
                          <a:schemeClr val="bg1"/>
                        </a:solidFill>
                        <a:effectLst/>
                        <a:latin typeface="Santander Headline" panose="020B0504020201020104" pitchFamily="34" charset="0"/>
                        <a:ea typeface="+mn-ea"/>
                        <a:cs typeface="+mn-cs"/>
                      </a:endParaRPr>
                    </a:p>
                  </a:txBody>
                  <a:tcPr marL="71993" marR="71993" marT="71929" marB="719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0000"/>
                    </a:solidFill>
                  </a:tcPr>
                </a:tc>
                <a:tc>
                  <a:txBody>
                    <a:bodyPr/>
                    <a:lstStyle/>
                    <a:p>
                      <a:pPr marL="0" marR="0" lvl="0" indent="0" algn="ctr" defTabSz="914400" rtl="0" eaLnBrk="1" fontAlgn="base" latinLnBrk="0" hangingPunct="1">
                        <a:lnSpc>
                          <a:spcPct val="100000"/>
                        </a:lnSpc>
                        <a:spcBef>
                          <a:spcPct val="20000"/>
                        </a:spcBef>
                        <a:spcAft>
                          <a:spcPct val="0"/>
                        </a:spcAft>
                        <a:buClrTx/>
                        <a:buSzPct val="25000"/>
                        <a:buFont typeface="Times" pitchFamily="18" charset="0"/>
                        <a:buNone/>
                        <a:tabLst>
                          <a:tab pos="450850" algn="l"/>
                          <a:tab pos="900113" algn="l"/>
                          <a:tab pos="1349375" algn="l"/>
                          <a:tab pos="2251075" algn="l"/>
                        </a:tabLst>
                        <a:defRPr/>
                      </a:pPr>
                      <a:r>
                        <a:rPr kumimoji="0" lang="en-GB" sz="1600" b="1" i="0" u="none" strike="noStrike" kern="1200" cap="none" normalizeH="0" baseline="0" noProof="0" dirty="0" err="1">
                          <a:ln>
                            <a:noFill/>
                          </a:ln>
                          <a:solidFill>
                            <a:schemeClr val="bg1"/>
                          </a:solidFill>
                          <a:effectLst/>
                          <a:latin typeface="Santander Headline" panose="020B0504020201020104" pitchFamily="34" charset="0"/>
                          <a:ea typeface="+mn-ea"/>
                          <a:cs typeface="+mn-cs"/>
                        </a:rPr>
                        <a:t>Documento</a:t>
                      </a:r>
                      <a:endParaRPr kumimoji="0" lang="en-GB" sz="1600" b="1" i="0" u="none" strike="noStrike" kern="1200" cap="none" normalizeH="0" baseline="0" noProof="0" dirty="0">
                        <a:ln>
                          <a:noFill/>
                        </a:ln>
                        <a:solidFill>
                          <a:schemeClr val="bg1"/>
                        </a:solidFill>
                        <a:effectLst/>
                        <a:latin typeface="Santander Headline" panose="020B0504020201020104" pitchFamily="34" charset="0"/>
                        <a:ea typeface="+mn-ea"/>
                        <a:cs typeface="+mn-cs"/>
                      </a:endParaRPr>
                    </a:p>
                  </a:txBody>
                  <a:tcPr marL="71993" marR="71993" marT="71929" marB="719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B0000"/>
                    </a:solidFill>
                  </a:tcPr>
                </a:tc>
                <a:extLst>
                  <a:ext uri="{0D108BD9-81ED-4DB2-BD59-A6C34878D82A}">
                    <a16:rowId xmlns:a16="http://schemas.microsoft.com/office/drawing/2014/main" val="10000"/>
                  </a:ext>
                </a:extLst>
              </a:tr>
              <a:tr h="757112">
                <a:tc>
                  <a:txBody>
                    <a:bodyPr/>
                    <a:lstStyle/>
                    <a:p>
                      <a:pPr marL="0" marR="0" lvl="0" indent="0" algn="ctr" defTabSz="914400" rtl="0" eaLnBrk="1" fontAlgn="base" latinLnBrk="0" hangingPunct="1">
                        <a:lnSpc>
                          <a:spcPts val="2400"/>
                        </a:lnSpc>
                        <a:spcBef>
                          <a:spcPct val="20000"/>
                        </a:spcBef>
                        <a:spcAft>
                          <a:spcPct val="0"/>
                        </a:spcAft>
                        <a:buClrTx/>
                        <a:buSzTx/>
                        <a:buFontTx/>
                        <a:buNone/>
                        <a:tabLst/>
                      </a:pPr>
                      <a:r>
                        <a:rPr lang="en-US" sz="1400" b="1" u="none" kern="1200" dirty="0">
                          <a:solidFill>
                            <a:schemeClr val="tx1"/>
                          </a:solidFill>
                          <a:latin typeface="Santander Text" panose="020B0504020201020104" pitchFamily="34" charset="0"/>
                          <a:ea typeface="+mn-ea"/>
                          <a:cs typeface="+mn-cs"/>
                        </a:rPr>
                        <a:t>Ref-1</a:t>
                      </a:r>
                    </a:p>
                  </a:txBody>
                  <a:tcPr marL="71993" marR="71993" marT="71929" marB="719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US" sz="1400" b="1" noProof="0" dirty="0">
                          <a:latin typeface="Santander Text" panose="020B0504020201020104" pitchFamily="34" charset="0"/>
                        </a:rPr>
                        <a:t>Global Public Web – Technical </a:t>
                      </a:r>
                      <a:r>
                        <a:rPr lang="en-US" sz="1400" b="1" noProof="0" dirty="0" err="1">
                          <a:latin typeface="Santander Text" panose="020B0504020201020104" pitchFamily="34" charset="0"/>
                        </a:rPr>
                        <a:t>Macroarchitecture</a:t>
                      </a:r>
                      <a:r>
                        <a:rPr lang="en-US" sz="1400" b="1" noProof="0" dirty="0">
                          <a:latin typeface="Santander Text" panose="020B0504020201020104" pitchFamily="34" charset="0"/>
                        </a:rPr>
                        <a:t> v1.0.3</a:t>
                      </a:r>
                      <a:endParaRPr lang="en-GB" sz="1600" b="1" noProof="0" dirty="0">
                        <a:latin typeface="Santander Text" panose="020B0504020201020104" pitchFamily="34" charset="0"/>
                      </a:endParaRPr>
                    </a:p>
                  </a:txBody>
                  <a:tcPr marL="71993" marR="71993" marT="71929" marB="719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endParaRPr lang="en-GB" sz="1400" b="1" noProof="0" dirty="0">
                        <a:latin typeface="Santander Text" panose="020B0504020201020104" pitchFamily="34" charset="0"/>
                      </a:endParaRPr>
                    </a:p>
                  </a:txBody>
                  <a:tcPr marL="71993" marR="71993" marT="71929" marB="71929"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Marcador de texto 1">
            <a:extLst>
              <a:ext uri="{FF2B5EF4-FFF2-40B4-BE49-F238E27FC236}">
                <a16:creationId xmlns:a16="http://schemas.microsoft.com/office/drawing/2014/main" id="{967BD796-05E3-1FD7-EDE9-E800E3CD4883}"/>
              </a:ext>
            </a:extLst>
          </p:cNvPr>
          <p:cNvSpPr>
            <a:spLocks noGrp="1"/>
          </p:cNvSpPr>
          <p:nvPr>
            <p:ph type="body" sz="quarter" idx="12"/>
          </p:nvPr>
        </p:nvSpPr>
        <p:spPr/>
        <p:txBody>
          <a:bodyPr>
            <a:normAutofit/>
          </a:bodyPr>
          <a:lstStyle/>
          <a:p>
            <a:r>
              <a:rPr lang="es-ES" sz="1400" dirty="0">
                <a:latin typeface="Santander Text" panose="020B0504020201020104"/>
              </a:rPr>
              <a:t>Referencias</a:t>
            </a:r>
          </a:p>
        </p:txBody>
      </p:sp>
      <p:sp>
        <p:nvSpPr>
          <p:cNvPr id="3" name="Marcador de texto 2">
            <a:extLst>
              <a:ext uri="{FF2B5EF4-FFF2-40B4-BE49-F238E27FC236}">
                <a16:creationId xmlns:a16="http://schemas.microsoft.com/office/drawing/2014/main" id="{66DB357F-E0D0-9877-4FD1-027CE8DB992F}"/>
              </a:ext>
            </a:extLst>
          </p:cNvPr>
          <p:cNvSpPr>
            <a:spLocks noGrp="1"/>
          </p:cNvSpPr>
          <p:nvPr>
            <p:ph type="body" idx="13"/>
          </p:nvPr>
        </p:nvSpPr>
        <p:spPr/>
        <p:txBody>
          <a:bodyPr/>
          <a:lstStyle/>
          <a:p>
            <a:r>
              <a:rPr lang="es-ES" b="1" i="0" dirty="0"/>
              <a:t>Documentos Referenciados</a:t>
            </a:r>
          </a:p>
        </p:txBody>
      </p:sp>
      <p:graphicFrame>
        <p:nvGraphicFramePr>
          <p:cNvPr id="6" name="Objeto 5">
            <a:hlinkClick r:id="" action="ppaction://ole?verb=0"/>
            <a:extLst>
              <a:ext uri="{FF2B5EF4-FFF2-40B4-BE49-F238E27FC236}">
                <a16:creationId xmlns:a16="http://schemas.microsoft.com/office/drawing/2014/main" id="{5F3B0E08-A08F-B730-DC5C-C0D0840BB34F}"/>
              </a:ext>
            </a:extLst>
          </p:cNvPr>
          <p:cNvGraphicFramePr>
            <a:graphicFrameLocks noChangeAspect="1"/>
          </p:cNvGraphicFramePr>
          <p:nvPr>
            <p:extLst>
              <p:ext uri="{D42A27DB-BD31-4B8C-83A1-F6EECF244321}">
                <p14:modId xmlns:p14="http://schemas.microsoft.com/office/powerpoint/2010/main" val="1717774430"/>
              </p:ext>
            </p:extLst>
          </p:nvPr>
        </p:nvGraphicFramePr>
        <p:xfrm>
          <a:off x="9258693" y="2204056"/>
          <a:ext cx="914400" cy="792163"/>
        </p:xfrm>
        <a:graphic>
          <a:graphicData uri="http://schemas.openxmlformats.org/presentationml/2006/ole">
            <mc:AlternateContent xmlns:mc="http://schemas.openxmlformats.org/markup-compatibility/2006">
              <mc:Choice xmlns:v="urn:schemas-microsoft-com:vml" Requires="v">
                <p:oleObj name="Presentation" showAsIcon="1" r:id="rId2" imgW="914282" imgH="792690" progId="PowerPoint.Show.12">
                  <p:embed/>
                </p:oleObj>
              </mc:Choice>
              <mc:Fallback>
                <p:oleObj name="Presentation" showAsIcon="1" r:id="rId2" imgW="914282" imgH="792690" progId="PowerPoint.Show.12">
                  <p:embed/>
                  <p:pic>
                    <p:nvPicPr>
                      <p:cNvPr id="6" name="Objeto 5">
                        <a:hlinkClick r:id="" action="ppaction://ole?verb=0"/>
                        <a:extLst>
                          <a:ext uri="{FF2B5EF4-FFF2-40B4-BE49-F238E27FC236}">
                            <a16:creationId xmlns:a16="http://schemas.microsoft.com/office/drawing/2014/main" id="{5F3B0E08-A08F-B730-DC5C-C0D0840BB34F}"/>
                          </a:ext>
                        </a:extLst>
                      </p:cNvPr>
                      <p:cNvPicPr/>
                      <p:nvPr/>
                    </p:nvPicPr>
                    <p:blipFill>
                      <a:blip r:embed="rId3"/>
                      <a:stretch>
                        <a:fillRect/>
                      </a:stretch>
                    </p:blipFill>
                    <p:spPr>
                      <a:xfrm>
                        <a:off x="9258693" y="2204056"/>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1972084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0998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arcador de texto 1">
            <a:extLst>
              <a:ext uri="{FF2B5EF4-FFF2-40B4-BE49-F238E27FC236}">
                <a16:creationId xmlns:a16="http://schemas.microsoft.com/office/drawing/2014/main" id="{C0BDFDC2-DA2D-4E66-A4A4-46DD70B00A4E}"/>
              </a:ext>
            </a:extLst>
          </p:cNvPr>
          <p:cNvSpPr txBox="1">
            <a:spLocks/>
          </p:cNvSpPr>
          <p:nvPr/>
        </p:nvSpPr>
        <p:spPr>
          <a:xfrm>
            <a:off x="653142" y="328774"/>
            <a:ext cx="10833365" cy="318498"/>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Tx/>
              <a:buNone/>
              <a:defRPr sz="1300" b="1" kern="1200" baseline="0">
                <a:solidFill>
                  <a:srgbClr val="EB0000"/>
                </a:solidFill>
                <a:latin typeface="Arial cuerpo"/>
                <a:ea typeface="Segoe UI" panose="020B0502040204020203" pitchFamily="34" charset="0"/>
                <a:cs typeface="Segoe UI" panose="020B0502040204020203" pitchFamily="34" charset="0"/>
              </a:defRPr>
            </a:lvl1pPr>
            <a:lvl2pPr marL="457200" indent="0" algn="l" defTabSz="914400" rtl="0" eaLnBrk="1" latinLnBrk="0" hangingPunct="1">
              <a:lnSpc>
                <a:spcPct val="90000"/>
              </a:lnSpc>
              <a:spcBef>
                <a:spcPts val="500"/>
              </a:spcBef>
              <a:buFontTx/>
              <a:buNone/>
              <a:defRPr sz="3200" kern="1200">
                <a:solidFill>
                  <a:srgbClr val="FF0000"/>
                </a:solidFill>
                <a:latin typeface="Arial cuerpo"/>
                <a:ea typeface="+mn-ea"/>
                <a:cs typeface="+mn-cs"/>
              </a:defRPr>
            </a:lvl2pPr>
            <a:lvl3pPr marL="914400" indent="0" algn="l" defTabSz="914400" rtl="0" eaLnBrk="1" latinLnBrk="0" hangingPunct="1">
              <a:lnSpc>
                <a:spcPct val="90000"/>
              </a:lnSpc>
              <a:spcBef>
                <a:spcPts val="500"/>
              </a:spcBef>
              <a:buFontTx/>
              <a:buNone/>
              <a:defRPr sz="3200" kern="1200">
                <a:solidFill>
                  <a:srgbClr val="FF0000"/>
                </a:solidFill>
                <a:latin typeface="Arial cuerpo"/>
                <a:ea typeface="+mn-ea"/>
                <a:cs typeface="+mn-cs"/>
              </a:defRPr>
            </a:lvl3pPr>
            <a:lvl4pPr marL="1371600" indent="0" algn="l" defTabSz="914400" rtl="0" eaLnBrk="1" latinLnBrk="0" hangingPunct="1">
              <a:lnSpc>
                <a:spcPct val="90000"/>
              </a:lnSpc>
              <a:spcBef>
                <a:spcPts val="500"/>
              </a:spcBef>
              <a:buFontTx/>
              <a:buNone/>
              <a:defRPr sz="3200" kern="1200">
                <a:solidFill>
                  <a:srgbClr val="FF0000"/>
                </a:solidFill>
                <a:latin typeface="Arial cuerpo"/>
                <a:ea typeface="+mn-ea"/>
                <a:cs typeface="+mn-cs"/>
              </a:defRPr>
            </a:lvl4pPr>
            <a:lvl5pPr marL="1828800" indent="0" algn="l" defTabSz="914400" rtl="0" eaLnBrk="1" latinLnBrk="0" hangingPunct="1">
              <a:lnSpc>
                <a:spcPct val="90000"/>
              </a:lnSpc>
              <a:spcBef>
                <a:spcPts val="500"/>
              </a:spcBef>
              <a:buFontTx/>
              <a:buNone/>
              <a:defRPr sz="3200" kern="1200">
                <a:solidFill>
                  <a:srgbClr val="FF0000"/>
                </a:solidFill>
                <a:latin typeface="Arial cuerpo"/>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fontAlgn="auto">
              <a:spcAft>
                <a:spcPts val="0"/>
              </a:spcAft>
              <a:buClrTx/>
              <a:buSzTx/>
              <a:tabLst/>
              <a:defRPr/>
            </a:pPr>
            <a:r>
              <a:rPr lang="es-ES" sz="2000" dirty="0">
                <a:latin typeface="Santander Text" panose="020B0504020201020104"/>
              </a:rPr>
              <a:t>Glosario de términos</a:t>
            </a:r>
          </a:p>
        </p:txBody>
      </p:sp>
      <p:graphicFrame>
        <p:nvGraphicFramePr>
          <p:cNvPr id="6" name="Group 64">
            <a:extLst>
              <a:ext uri="{FF2B5EF4-FFF2-40B4-BE49-F238E27FC236}">
                <a16:creationId xmlns:a16="http://schemas.microsoft.com/office/drawing/2014/main" id="{914E2B1F-41CB-40CE-A881-22E675C7E27F}"/>
              </a:ext>
            </a:extLst>
          </p:cNvPr>
          <p:cNvGraphicFramePr>
            <a:graphicFrameLocks noGrp="1"/>
          </p:cNvGraphicFramePr>
          <p:nvPr>
            <p:extLst>
              <p:ext uri="{D42A27DB-BD31-4B8C-83A1-F6EECF244321}">
                <p14:modId xmlns:p14="http://schemas.microsoft.com/office/powerpoint/2010/main" val="4069610795"/>
              </p:ext>
            </p:extLst>
          </p:nvPr>
        </p:nvGraphicFramePr>
        <p:xfrm>
          <a:off x="995715" y="985937"/>
          <a:ext cx="5004079" cy="3901440"/>
        </p:xfrm>
        <a:graphic>
          <a:graphicData uri="http://schemas.openxmlformats.org/drawingml/2006/table">
            <a:tbl>
              <a:tblPr/>
              <a:tblGrid>
                <a:gridCol w="954593">
                  <a:extLst>
                    <a:ext uri="{9D8B030D-6E8A-4147-A177-3AD203B41FA5}">
                      <a16:colId xmlns:a16="http://schemas.microsoft.com/office/drawing/2014/main" val="20000"/>
                    </a:ext>
                  </a:extLst>
                </a:gridCol>
                <a:gridCol w="4049486">
                  <a:extLst>
                    <a:ext uri="{9D8B030D-6E8A-4147-A177-3AD203B41FA5}">
                      <a16:colId xmlns:a16="http://schemas.microsoft.com/office/drawing/2014/main" val="20002"/>
                    </a:ext>
                  </a:extLst>
                </a:gridCol>
              </a:tblGrid>
              <a:tr h="0">
                <a:tc>
                  <a:txBody>
                    <a:bodyPr/>
                    <a:lstStyle/>
                    <a:p>
                      <a:pPr marL="0" marR="0" lvl="0" indent="0" algn="ctr" defTabSz="914400" rtl="0" eaLnBrk="0" fontAlgn="base" latinLnBrk="0" hangingPunct="0">
                        <a:lnSpc>
                          <a:spcPct val="100000"/>
                        </a:lnSpc>
                        <a:spcBef>
                          <a:spcPts val="0"/>
                        </a:spcBef>
                        <a:spcAft>
                          <a:spcPct val="0"/>
                        </a:spcAft>
                        <a:buClrTx/>
                        <a:buSzPct val="25000"/>
                        <a:buFont typeface="Times" pitchFamily="18" charset="0"/>
                        <a:buNone/>
                        <a:tabLst>
                          <a:tab pos="450850" algn="l"/>
                          <a:tab pos="900113" algn="l"/>
                          <a:tab pos="1349375" algn="l"/>
                          <a:tab pos="2251075" algn="l"/>
                        </a:tabLst>
                      </a:pPr>
                      <a:r>
                        <a:rPr kumimoji="0" lang="es-ES" sz="1000" b="1" i="0" u="none" strike="noStrike" kern="1200" cap="none" normalizeH="0" baseline="0" dirty="0">
                          <a:ln>
                            <a:noFill/>
                          </a:ln>
                          <a:solidFill>
                            <a:schemeClr val="bg1"/>
                          </a:solidFill>
                          <a:effectLst/>
                          <a:latin typeface="+mn-lt"/>
                          <a:ea typeface="+mn-ea"/>
                          <a:cs typeface="+mn-cs"/>
                        </a:rPr>
                        <a:t>SIGLA</a:t>
                      </a:r>
                      <a:endParaRPr kumimoji="0" lang="en-GB" sz="1000" b="1" i="0" u="none" strike="noStrike" kern="1200" cap="none" normalizeH="0" baseline="0" dirty="0">
                        <a:ln>
                          <a:noFill/>
                        </a:ln>
                        <a:solidFill>
                          <a:schemeClr val="bg1"/>
                        </a:solidFill>
                        <a:effectLst/>
                        <a:latin typeface="+mn-lt"/>
                        <a:ea typeface="+mn-ea"/>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0" fontAlgn="base" latinLnBrk="0" hangingPunct="0">
                        <a:lnSpc>
                          <a:spcPct val="100000"/>
                        </a:lnSpc>
                        <a:spcBef>
                          <a:spcPts val="0"/>
                        </a:spcBef>
                        <a:spcAft>
                          <a:spcPct val="0"/>
                        </a:spcAft>
                        <a:buClrTx/>
                        <a:buSzPct val="25000"/>
                        <a:buFont typeface="Times" pitchFamily="18" charset="0"/>
                        <a:buNone/>
                        <a:tabLst>
                          <a:tab pos="450850" algn="l"/>
                          <a:tab pos="900113" algn="l"/>
                          <a:tab pos="1349375" algn="l"/>
                          <a:tab pos="2251075" algn="l"/>
                        </a:tabLst>
                      </a:pPr>
                      <a:r>
                        <a:rPr kumimoji="0" lang="en-GB" sz="1000" b="1" i="0" u="none" strike="noStrike" kern="1200" cap="none" normalizeH="0" baseline="0" dirty="0" err="1">
                          <a:ln>
                            <a:noFill/>
                          </a:ln>
                          <a:solidFill>
                            <a:schemeClr val="bg1"/>
                          </a:solidFill>
                          <a:effectLst/>
                          <a:latin typeface="+mn-lt"/>
                          <a:ea typeface="+mn-ea"/>
                          <a:cs typeface="+mn-cs"/>
                        </a:rPr>
                        <a:t>Significado</a:t>
                      </a:r>
                      <a:endParaRPr kumimoji="0" lang="en-GB" sz="1000" b="1" i="0" u="none" strike="noStrike" kern="1200" cap="none" normalizeH="0" baseline="0" dirty="0">
                        <a:ln>
                          <a:noFill/>
                        </a:ln>
                        <a:solidFill>
                          <a:schemeClr val="bg1"/>
                        </a:solidFill>
                        <a:effectLst/>
                        <a:latin typeface="+mn-lt"/>
                        <a:ea typeface="+mn-ea"/>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647138706"/>
                  </a:ext>
                </a:extLst>
              </a:tr>
              <a:tr h="0">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APP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Alhambra Process Platform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81735054"/>
                  </a:ext>
                </a:extLst>
              </a:tr>
              <a:tr h="0">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ASW</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Arquitectura del Software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3430505"/>
                  </a:ext>
                </a:extLst>
              </a:tr>
              <a:tr h="0">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BBDD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Bases de Datos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74106314"/>
                  </a:ext>
                </a:extLst>
              </a:tr>
              <a:tr h="0">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BFF</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Backend For </a:t>
                      </a: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Frontend</a:t>
                      </a:r>
                      <a:endParaRPr kumimoji="0" lang="es-ES" sz="1000" u="none" strike="noStrike" kern="1200" cap="none" normalizeH="0" baseline="0" dirty="0">
                        <a:ln>
                          <a:noFill/>
                        </a:ln>
                        <a:solidFill>
                          <a:schemeClr val="dk1"/>
                        </a:solidFill>
                        <a:effectLst/>
                        <a:latin typeface="+mn-lt"/>
                        <a:ea typeface="+mn-ea"/>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0637779"/>
                  </a:ext>
                </a:extLst>
              </a:tr>
              <a:tr h="0">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BKS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BankSphere</a:t>
                      </a:r>
                      <a:endParaRPr kumimoji="0" lang="es-ES" sz="1000" u="none" strike="noStrike" kern="1200" cap="none" normalizeH="0" baseline="0" dirty="0">
                        <a:ln>
                          <a:noFill/>
                        </a:ln>
                        <a:solidFill>
                          <a:schemeClr val="dk1"/>
                        </a:solidFill>
                        <a:effectLst/>
                        <a:latin typeface="+mn-lt"/>
                        <a:ea typeface="+mn-ea"/>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521532"/>
                  </a:ext>
                </a:extLst>
              </a:tr>
              <a:tr h="0">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CD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IBM </a:t>
                      </a: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Sterling</a:t>
                      </a: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 </a:t>
                      </a: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Connect:Direct</a:t>
                      </a:r>
                      <a:endParaRPr kumimoji="0" lang="es-ES" sz="1000" u="none" strike="noStrike" kern="1200" cap="none" normalizeH="0" baseline="0" dirty="0">
                        <a:ln>
                          <a:noFill/>
                        </a:ln>
                        <a:solidFill>
                          <a:schemeClr val="dk1"/>
                        </a:solidFill>
                        <a:effectLst/>
                        <a:latin typeface="+mn-lt"/>
                        <a:ea typeface="+mn-ea"/>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974338"/>
                  </a:ext>
                </a:extLst>
              </a:tr>
              <a:tr h="0">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CM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Content Manager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75624012"/>
                  </a:ext>
                </a:extLst>
              </a:tr>
              <a:tr h="0">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CRS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Common</a:t>
                      </a: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 </a:t>
                      </a: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Reporting</a:t>
                      </a: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 Standard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2188256"/>
                  </a:ext>
                </a:extLst>
              </a:tr>
              <a:tr h="0">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CSV</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Código Seguro de Verificación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531488"/>
                  </a:ext>
                </a:extLst>
              </a:tr>
              <a:tr h="0">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DS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Dominio de Servicio</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0">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DS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Diseño de Solución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6660906"/>
                  </a:ext>
                </a:extLst>
              </a:tr>
              <a:tr h="0">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DTI</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Diseño Técnico y de Infraestructura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76897506"/>
                  </a:ext>
                </a:extLst>
              </a:tr>
              <a:tr h="0">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HDFS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defRPr/>
                      </a:pPr>
                      <a:r>
                        <a:rPr kumimoji="0" lang="es-ES" sz="1000" u="none" strike="noStrike" kern="1200" cap="none" normalizeH="0" baseline="0" dirty="0">
                          <a:ln>
                            <a:noFill/>
                          </a:ln>
                          <a:solidFill>
                            <a:schemeClr val="dk1"/>
                          </a:solidFill>
                          <a:effectLst/>
                          <a:latin typeface="+mn-lt"/>
                          <a:ea typeface="+mn-ea"/>
                          <a:cs typeface="+mn-cs"/>
                        </a:rPr>
                        <a:t>Hadoop </a:t>
                      </a:r>
                      <a:r>
                        <a:rPr kumimoji="0" lang="es-ES" sz="1000" u="none" strike="noStrike" kern="1200" cap="none" normalizeH="0" baseline="0" dirty="0" err="1">
                          <a:ln>
                            <a:noFill/>
                          </a:ln>
                          <a:solidFill>
                            <a:schemeClr val="dk1"/>
                          </a:solidFill>
                          <a:effectLst/>
                          <a:latin typeface="+mn-lt"/>
                          <a:ea typeface="+mn-ea"/>
                          <a:cs typeface="+mn-cs"/>
                        </a:rPr>
                        <a:t>Distributed</a:t>
                      </a:r>
                      <a:r>
                        <a:rPr kumimoji="0" lang="es-ES" sz="1000" u="none" strike="noStrike" kern="1200" cap="none" normalizeH="0" baseline="0" dirty="0">
                          <a:ln>
                            <a:noFill/>
                          </a:ln>
                          <a:solidFill>
                            <a:schemeClr val="dk1"/>
                          </a:solidFill>
                          <a:effectLst/>
                          <a:latin typeface="+mn-lt"/>
                          <a:ea typeface="+mn-ea"/>
                          <a:cs typeface="+mn-cs"/>
                        </a:rPr>
                        <a:t> File System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1912599"/>
                  </a:ext>
                </a:extLst>
              </a:tr>
              <a:tr h="0">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HTTP/S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HyperText</a:t>
                      </a: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 Transfer </a:t>
                      </a: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Protocol</a:t>
                      </a: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a:t>
                      </a: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Secure</a:t>
                      </a:r>
                      <a:endParaRPr kumimoji="0" lang="es-ES" sz="1000" u="none" strike="noStrike" kern="1200" cap="none" normalizeH="0" baseline="0" dirty="0">
                        <a:ln>
                          <a:noFill/>
                        </a:ln>
                        <a:solidFill>
                          <a:schemeClr val="dk1"/>
                        </a:solidFill>
                        <a:effectLst/>
                        <a:latin typeface="+mn-lt"/>
                        <a:ea typeface="+mn-ea"/>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7955869"/>
                  </a:ext>
                </a:extLst>
              </a:tr>
              <a:tr h="0">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IaaS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Infraestructure</a:t>
                      </a: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 as a </a:t>
                      </a: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Service</a:t>
                      </a:r>
                      <a:endParaRPr kumimoji="0" lang="es-ES" sz="1000" u="none" strike="noStrike" kern="1200" cap="none" normalizeH="0" baseline="0" dirty="0">
                        <a:ln>
                          <a:noFill/>
                        </a:ln>
                        <a:solidFill>
                          <a:schemeClr val="dk1"/>
                        </a:solidFill>
                        <a:effectLst/>
                        <a:latin typeface="+mn-lt"/>
                        <a:ea typeface="+mn-ea"/>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1280860"/>
                  </a:ext>
                </a:extLst>
              </a:tr>
            </a:tbl>
          </a:graphicData>
        </a:graphic>
      </p:graphicFrame>
      <p:graphicFrame>
        <p:nvGraphicFramePr>
          <p:cNvPr id="7" name="Group 64">
            <a:extLst>
              <a:ext uri="{FF2B5EF4-FFF2-40B4-BE49-F238E27FC236}">
                <a16:creationId xmlns:a16="http://schemas.microsoft.com/office/drawing/2014/main" id="{BDF272D5-E8F1-4D3D-915D-784CEB648E04}"/>
              </a:ext>
            </a:extLst>
          </p:cNvPr>
          <p:cNvGraphicFramePr>
            <a:graphicFrameLocks noGrp="1"/>
          </p:cNvGraphicFramePr>
          <p:nvPr>
            <p:extLst>
              <p:ext uri="{D42A27DB-BD31-4B8C-83A1-F6EECF244321}">
                <p14:modId xmlns:p14="http://schemas.microsoft.com/office/powerpoint/2010/main" val="682462475"/>
              </p:ext>
            </p:extLst>
          </p:nvPr>
        </p:nvGraphicFramePr>
        <p:xfrm>
          <a:off x="6192208" y="986223"/>
          <a:ext cx="5004079" cy="3901440"/>
        </p:xfrm>
        <a:graphic>
          <a:graphicData uri="http://schemas.openxmlformats.org/drawingml/2006/table">
            <a:tbl>
              <a:tblPr/>
              <a:tblGrid>
                <a:gridCol w="954593">
                  <a:extLst>
                    <a:ext uri="{9D8B030D-6E8A-4147-A177-3AD203B41FA5}">
                      <a16:colId xmlns:a16="http://schemas.microsoft.com/office/drawing/2014/main" val="20000"/>
                    </a:ext>
                  </a:extLst>
                </a:gridCol>
                <a:gridCol w="4049486">
                  <a:extLst>
                    <a:ext uri="{9D8B030D-6E8A-4147-A177-3AD203B41FA5}">
                      <a16:colId xmlns:a16="http://schemas.microsoft.com/office/drawing/2014/main" val="20002"/>
                    </a:ext>
                  </a:extLst>
                </a:gridCol>
              </a:tblGrid>
              <a:tr h="0">
                <a:tc>
                  <a:txBody>
                    <a:bodyPr/>
                    <a:lstStyle/>
                    <a:p>
                      <a:pPr marL="0" marR="0" lvl="0" indent="0" algn="ctr" defTabSz="914400" rtl="0" eaLnBrk="0" fontAlgn="base" latinLnBrk="0" hangingPunct="0">
                        <a:lnSpc>
                          <a:spcPct val="100000"/>
                        </a:lnSpc>
                        <a:spcBef>
                          <a:spcPts val="0"/>
                        </a:spcBef>
                        <a:spcAft>
                          <a:spcPct val="0"/>
                        </a:spcAft>
                        <a:buClrTx/>
                        <a:buSzPct val="25000"/>
                        <a:buFont typeface="Times" pitchFamily="18" charset="0"/>
                        <a:buNone/>
                        <a:tabLst>
                          <a:tab pos="450850" algn="l"/>
                          <a:tab pos="900113" algn="l"/>
                          <a:tab pos="1349375" algn="l"/>
                          <a:tab pos="2251075" algn="l"/>
                        </a:tabLst>
                      </a:pPr>
                      <a:r>
                        <a:rPr kumimoji="0" lang="es-ES" sz="1000" b="1" i="0" u="none" strike="noStrike" kern="1200" cap="none" normalizeH="0" baseline="0" dirty="0">
                          <a:ln>
                            <a:noFill/>
                          </a:ln>
                          <a:solidFill>
                            <a:schemeClr val="bg1"/>
                          </a:solidFill>
                          <a:effectLst/>
                          <a:latin typeface="+mn-lt"/>
                          <a:ea typeface="+mn-ea"/>
                          <a:cs typeface="+mn-cs"/>
                        </a:rPr>
                        <a:t>SIGLA</a:t>
                      </a:r>
                      <a:endParaRPr kumimoji="0" lang="en-GB" sz="1000" b="1" i="0" u="none" strike="noStrike" kern="1200" cap="none" normalizeH="0" baseline="0" dirty="0">
                        <a:ln>
                          <a:noFill/>
                        </a:ln>
                        <a:solidFill>
                          <a:schemeClr val="bg1"/>
                        </a:solidFill>
                        <a:effectLst/>
                        <a:latin typeface="+mn-lt"/>
                        <a:ea typeface="+mn-ea"/>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0" fontAlgn="base" latinLnBrk="0" hangingPunct="0">
                        <a:lnSpc>
                          <a:spcPct val="100000"/>
                        </a:lnSpc>
                        <a:spcBef>
                          <a:spcPts val="0"/>
                        </a:spcBef>
                        <a:spcAft>
                          <a:spcPct val="0"/>
                        </a:spcAft>
                        <a:buClrTx/>
                        <a:buSzPct val="25000"/>
                        <a:buFont typeface="Times" pitchFamily="18" charset="0"/>
                        <a:buNone/>
                        <a:tabLst>
                          <a:tab pos="450850" algn="l"/>
                          <a:tab pos="900113" algn="l"/>
                          <a:tab pos="1349375" algn="l"/>
                          <a:tab pos="2251075" algn="l"/>
                        </a:tabLst>
                      </a:pPr>
                      <a:r>
                        <a:rPr kumimoji="0" lang="en-GB" sz="1000" b="1" i="0" u="none" strike="noStrike" kern="1200" cap="none" normalizeH="0" baseline="0" dirty="0" err="1">
                          <a:ln>
                            <a:noFill/>
                          </a:ln>
                          <a:solidFill>
                            <a:schemeClr val="bg1"/>
                          </a:solidFill>
                          <a:effectLst/>
                          <a:latin typeface="+mn-lt"/>
                          <a:ea typeface="+mn-ea"/>
                          <a:cs typeface="+mn-cs"/>
                        </a:rPr>
                        <a:t>Significado</a:t>
                      </a:r>
                      <a:endParaRPr kumimoji="0" lang="en-GB" sz="1000" b="1" i="0" u="none" strike="noStrike" kern="1200" cap="none" normalizeH="0" baseline="0" dirty="0">
                        <a:ln>
                          <a:noFill/>
                        </a:ln>
                        <a:solidFill>
                          <a:schemeClr val="bg1"/>
                        </a:solidFill>
                        <a:effectLst/>
                        <a:latin typeface="+mn-lt"/>
                        <a:ea typeface="+mn-ea"/>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647138706"/>
                  </a:ext>
                </a:extLst>
              </a:tr>
              <a:tr h="0">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JDBC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Java </a:t>
                      </a: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DataBase</a:t>
                      </a: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 </a:t>
                      </a: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Conectivity</a:t>
                      </a:r>
                      <a:endParaRPr kumimoji="0" lang="es-ES" sz="1000" u="none" strike="noStrike" kern="1200" cap="none" normalizeH="0" baseline="0" dirty="0">
                        <a:ln>
                          <a:noFill/>
                        </a:ln>
                        <a:solidFill>
                          <a:schemeClr val="dk1"/>
                        </a:solidFill>
                        <a:effectLst/>
                        <a:latin typeface="+mn-lt"/>
                        <a:ea typeface="+mn-ea"/>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3950748"/>
                  </a:ext>
                </a:extLst>
              </a:tr>
              <a:tr h="0">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JSON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JavaScript </a:t>
                      </a: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Object</a:t>
                      </a: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 </a:t>
                      </a: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Notation</a:t>
                      </a:r>
                      <a:endParaRPr kumimoji="0" lang="es-ES" sz="1000" u="none" strike="noStrike" kern="1200" cap="none" normalizeH="0" baseline="0" dirty="0">
                        <a:ln>
                          <a:noFill/>
                        </a:ln>
                        <a:solidFill>
                          <a:schemeClr val="dk1"/>
                        </a:solidFill>
                        <a:effectLst/>
                        <a:latin typeface="+mn-lt"/>
                        <a:ea typeface="+mn-ea"/>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3430505"/>
                  </a:ext>
                </a:extLst>
              </a:tr>
              <a:tr h="0">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JWT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lang="es-ES" sz="1000" dirty="0">
                          <a:effectLst/>
                          <a:latin typeface="+mn-lt"/>
                        </a:rPr>
                        <a:t>JSON </a:t>
                      </a:r>
                      <a:r>
                        <a:rPr lang="es-ES" sz="1000">
                          <a:effectLst/>
                          <a:latin typeface="+mn-lt"/>
                        </a:rPr>
                        <a:t>Web Token</a:t>
                      </a:r>
                      <a:endParaRPr kumimoji="0" lang="es-ES" sz="1000" u="none" strike="noStrike" kern="1200" cap="none" normalizeH="0" baseline="0" dirty="0">
                        <a:ln>
                          <a:noFill/>
                        </a:ln>
                        <a:solidFill>
                          <a:schemeClr val="dk1"/>
                        </a:solidFill>
                        <a:effectLst/>
                        <a:latin typeface="+mn-lt"/>
                        <a:ea typeface="+mn-ea"/>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74106314"/>
                  </a:ext>
                </a:extLst>
              </a:tr>
              <a:tr h="0">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LDAP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Lightweight</a:t>
                      </a: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 </a:t>
                      </a: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Directory</a:t>
                      </a: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 Access </a:t>
                      </a: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Protocol</a:t>
                      </a:r>
                      <a:endParaRPr kumimoji="0" lang="es-ES" sz="1000" u="none" strike="noStrike" kern="1200" cap="none" normalizeH="0" baseline="0" dirty="0">
                        <a:ln>
                          <a:noFill/>
                        </a:ln>
                        <a:solidFill>
                          <a:schemeClr val="dk1"/>
                        </a:solidFill>
                        <a:effectLst/>
                        <a:latin typeface="+mn-lt"/>
                        <a:ea typeface="+mn-ea"/>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87051580"/>
                  </a:ext>
                </a:extLst>
              </a:tr>
              <a:tr h="0">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MMDD</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Modelos de Datos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32174180"/>
                  </a:ext>
                </a:extLst>
              </a:tr>
              <a:tr h="0">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OHE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Optimized</a:t>
                      </a: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 Hosting </a:t>
                      </a: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Environment</a:t>
                      </a:r>
                      <a:endParaRPr kumimoji="0" lang="es-ES" sz="1000" u="none" strike="noStrike" kern="1200" cap="none" normalizeH="0" baseline="0" dirty="0">
                        <a:ln>
                          <a:noFill/>
                        </a:ln>
                        <a:solidFill>
                          <a:schemeClr val="dk1"/>
                        </a:solidFill>
                        <a:effectLst/>
                        <a:latin typeface="+mn-lt"/>
                        <a:ea typeface="+mn-ea"/>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7282243"/>
                  </a:ext>
                </a:extLst>
              </a:tr>
              <a:tr h="0">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PaaS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Platform as a Service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9201769"/>
                  </a:ext>
                </a:extLst>
              </a:tr>
              <a:tr h="0">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PKM</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Public</a:t>
                      </a: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 Key Manager</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32842429"/>
                  </a:ext>
                </a:extLst>
              </a:tr>
              <a:tr h="0">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REST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Representational</a:t>
                      </a: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 </a:t>
                      </a: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State</a:t>
                      </a: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 Transfer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52213961"/>
                  </a:ext>
                </a:extLst>
              </a:tr>
              <a:tr h="0">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SCC</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Security Corporate </a:t>
                      </a: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Credentials</a:t>
                      </a: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 </a:t>
                      </a: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Services</a:t>
                      </a: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 </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58790493"/>
                  </a:ext>
                </a:extLst>
              </a:tr>
              <a:tr h="0">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SOAP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Simple </a:t>
                      </a: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Object</a:t>
                      </a: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 Access </a:t>
                      </a: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Protocol</a:t>
                      </a:r>
                      <a:endParaRPr kumimoji="0" lang="es-ES" sz="1000" u="none" strike="noStrike" kern="1200" cap="none" normalizeH="0" baseline="0" dirty="0">
                        <a:ln>
                          <a:noFill/>
                        </a:ln>
                        <a:solidFill>
                          <a:schemeClr val="dk1"/>
                        </a:solidFill>
                        <a:effectLst/>
                        <a:latin typeface="+mn-lt"/>
                        <a:ea typeface="+mn-ea"/>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66100269"/>
                  </a:ext>
                </a:extLst>
              </a:tr>
              <a:tr h="0">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SPA</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Single-Page Application</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45146008"/>
                  </a:ext>
                </a:extLst>
              </a:tr>
              <a:tr h="0">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STS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Security Token Service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04178718"/>
                  </a:ext>
                </a:extLst>
              </a:tr>
              <a:tr h="0">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TCP/IP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Transmission</a:t>
                      </a: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 Control </a:t>
                      </a: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Protocol</a:t>
                      </a:r>
                      <a:r>
                        <a:rPr kumimoji="0" lang="es-ES" sz="1000" u="none" strike="noStrike" kern="1200" cap="none" normalizeH="0" baseline="0" dirty="0">
                          <a:ln>
                            <a:noFill/>
                          </a:ln>
                          <a:solidFill>
                            <a:schemeClr val="dk1"/>
                          </a:solidFill>
                          <a:effectLst/>
                          <a:latin typeface="+mn-lt"/>
                          <a:ea typeface="+mn-ea"/>
                          <a:cs typeface="Arial" panose="020B0604020202020204" pitchFamily="34" charset="0"/>
                        </a:rPr>
                        <a:t>/Internet </a:t>
                      </a:r>
                      <a:r>
                        <a:rPr kumimoji="0" lang="es-ES" sz="1000" u="none" strike="noStrike" kern="1200" cap="none" normalizeH="0" baseline="0" dirty="0" err="1">
                          <a:ln>
                            <a:noFill/>
                          </a:ln>
                          <a:solidFill>
                            <a:schemeClr val="dk1"/>
                          </a:solidFill>
                          <a:effectLst/>
                          <a:latin typeface="+mn-lt"/>
                          <a:ea typeface="+mn-ea"/>
                          <a:cs typeface="Arial" panose="020B0604020202020204" pitchFamily="34" charset="0"/>
                        </a:rPr>
                        <a:t>Protocol</a:t>
                      </a:r>
                      <a:endParaRPr kumimoji="0" lang="es-ES" sz="1000" u="none" strike="noStrike" kern="1200" cap="none" normalizeH="0" baseline="0" dirty="0">
                        <a:ln>
                          <a:noFill/>
                        </a:ln>
                        <a:solidFill>
                          <a:schemeClr val="dk1"/>
                        </a:solidFill>
                        <a:effectLst/>
                        <a:latin typeface="+mn-lt"/>
                        <a:ea typeface="+mn-ea"/>
                        <a:cs typeface="Arial" panose="020B0604020202020204"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32432241"/>
                  </a:ext>
                </a:extLst>
              </a:tr>
              <a:tr h="0">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000" u="none" strike="noStrike" kern="1200" cap="none" normalizeH="0" baseline="0" dirty="0">
                          <a:ln>
                            <a:noFill/>
                          </a:ln>
                          <a:solidFill>
                            <a:schemeClr val="dk1"/>
                          </a:solidFill>
                          <a:effectLst/>
                          <a:latin typeface="+mn-lt"/>
                          <a:ea typeface="+mn-ea"/>
                          <a:cs typeface="Arial" panose="020B0604020202020204" pitchFamily="34" charset="0"/>
                        </a:rPr>
                        <a:t>UDS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n-US" sz="1000" u="none" strike="noStrike" kern="1200" cap="none" normalizeH="0" baseline="0" dirty="0">
                          <a:ln>
                            <a:noFill/>
                          </a:ln>
                          <a:solidFill>
                            <a:schemeClr val="dk1"/>
                          </a:solidFill>
                          <a:effectLst/>
                          <a:latin typeface="+mn-lt"/>
                          <a:ea typeface="+mn-ea"/>
                          <a:cs typeface="Arial" panose="020B0604020202020204" pitchFamily="34" charset="0"/>
                        </a:rPr>
                        <a:t>User Data Service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5718283"/>
                  </a:ext>
                </a:extLst>
              </a:tr>
            </a:tbl>
          </a:graphicData>
        </a:graphic>
      </p:graphicFrame>
    </p:spTree>
    <p:extLst>
      <p:ext uri="{BB962C8B-B14F-4D97-AF65-F5344CB8AC3E}">
        <p14:creationId xmlns:p14="http://schemas.microsoft.com/office/powerpoint/2010/main" val="42122166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64">
            <a:extLst>
              <a:ext uri="{FF2B5EF4-FFF2-40B4-BE49-F238E27FC236}">
                <a16:creationId xmlns:a16="http://schemas.microsoft.com/office/drawing/2014/main" id="{914E2B1F-41CB-40CE-A881-22E675C7E27F}"/>
              </a:ext>
            </a:extLst>
          </p:cNvPr>
          <p:cNvGraphicFramePr>
            <a:graphicFrameLocks noGrp="1"/>
          </p:cNvGraphicFramePr>
          <p:nvPr>
            <p:extLst>
              <p:ext uri="{D42A27DB-BD31-4B8C-83A1-F6EECF244321}">
                <p14:modId xmlns:p14="http://schemas.microsoft.com/office/powerpoint/2010/main" val="2899812656"/>
              </p:ext>
            </p:extLst>
          </p:nvPr>
        </p:nvGraphicFramePr>
        <p:xfrm>
          <a:off x="995716" y="985940"/>
          <a:ext cx="5004079" cy="4431330"/>
        </p:xfrm>
        <a:graphic>
          <a:graphicData uri="http://schemas.openxmlformats.org/drawingml/2006/table">
            <a:tbl>
              <a:tblPr/>
              <a:tblGrid>
                <a:gridCol w="954593">
                  <a:extLst>
                    <a:ext uri="{9D8B030D-6E8A-4147-A177-3AD203B41FA5}">
                      <a16:colId xmlns:a16="http://schemas.microsoft.com/office/drawing/2014/main" val="20000"/>
                    </a:ext>
                  </a:extLst>
                </a:gridCol>
                <a:gridCol w="4049486">
                  <a:extLst>
                    <a:ext uri="{9D8B030D-6E8A-4147-A177-3AD203B41FA5}">
                      <a16:colId xmlns:a16="http://schemas.microsoft.com/office/drawing/2014/main" val="20002"/>
                    </a:ext>
                  </a:extLst>
                </a:gridCol>
              </a:tblGrid>
              <a:tr h="246185">
                <a:tc>
                  <a:txBody>
                    <a:bodyPr/>
                    <a:lstStyle/>
                    <a:p>
                      <a:pPr marL="0" marR="0" lvl="0" indent="0" algn="ctr" defTabSz="914400" rtl="0" eaLnBrk="0" fontAlgn="base" latinLnBrk="0" hangingPunct="0">
                        <a:lnSpc>
                          <a:spcPct val="100000"/>
                        </a:lnSpc>
                        <a:spcBef>
                          <a:spcPts val="0"/>
                        </a:spcBef>
                        <a:spcAft>
                          <a:spcPts val="0"/>
                        </a:spcAft>
                        <a:buClrTx/>
                        <a:buSzPct val="25000"/>
                        <a:buFont typeface="Times" pitchFamily="18" charset="0"/>
                        <a:buNone/>
                        <a:tabLst>
                          <a:tab pos="450850" algn="l"/>
                          <a:tab pos="900113" algn="l"/>
                          <a:tab pos="1349375" algn="l"/>
                          <a:tab pos="2251075" algn="l"/>
                        </a:tabLst>
                      </a:pPr>
                      <a:r>
                        <a:rPr kumimoji="0" lang="es-ES" sz="1000" b="1" i="0" u="none" strike="noStrike" kern="1200" cap="none" normalizeH="0" baseline="0" dirty="0">
                          <a:ln>
                            <a:noFill/>
                          </a:ln>
                          <a:solidFill>
                            <a:schemeClr val="bg1"/>
                          </a:solidFill>
                          <a:effectLst/>
                          <a:latin typeface="+mn-lt"/>
                          <a:ea typeface="+mn-ea"/>
                          <a:cs typeface="+mn-cs"/>
                        </a:rPr>
                        <a:t>SIGLA</a:t>
                      </a:r>
                      <a:endParaRPr kumimoji="0" lang="en-GB" sz="1000" b="1" i="0" u="none" strike="noStrike" kern="1200" cap="none" normalizeH="0" baseline="0" dirty="0">
                        <a:ln>
                          <a:noFill/>
                        </a:ln>
                        <a:solidFill>
                          <a:schemeClr val="bg1"/>
                        </a:solidFill>
                        <a:effectLst/>
                        <a:latin typeface="+mn-lt"/>
                        <a:ea typeface="+mn-ea"/>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0" fontAlgn="base" latinLnBrk="0" hangingPunct="0">
                        <a:lnSpc>
                          <a:spcPct val="100000"/>
                        </a:lnSpc>
                        <a:spcBef>
                          <a:spcPts val="0"/>
                        </a:spcBef>
                        <a:spcAft>
                          <a:spcPts val="0"/>
                        </a:spcAft>
                        <a:buClrTx/>
                        <a:buSzPct val="25000"/>
                        <a:buFont typeface="Times" pitchFamily="18" charset="0"/>
                        <a:buNone/>
                        <a:tabLst>
                          <a:tab pos="450850" algn="l"/>
                          <a:tab pos="900113" algn="l"/>
                          <a:tab pos="1349375" algn="l"/>
                          <a:tab pos="2251075" algn="l"/>
                        </a:tabLst>
                      </a:pPr>
                      <a:r>
                        <a:rPr kumimoji="0" lang="en-GB" sz="1000" b="1" i="0" u="none" strike="noStrike" kern="1200" cap="none" normalizeH="0" baseline="0" dirty="0" err="1">
                          <a:ln>
                            <a:noFill/>
                          </a:ln>
                          <a:solidFill>
                            <a:schemeClr val="bg1"/>
                          </a:solidFill>
                          <a:effectLst/>
                          <a:latin typeface="+mn-lt"/>
                          <a:ea typeface="+mn-ea"/>
                          <a:cs typeface="+mn-cs"/>
                        </a:rPr>
                        <a:t>Significado</a:t>
                      </a:r>
                      <a:endParaRPr kumimoji="0" lang="en-GB" sz="1000" b="1" i="0" u="none" strike="noStrike" kern="1200" cap="none" normalizeH="0" baseline="0" dirty="0">
                        <a:ln>
                          <a:noFill/>
                        </a:ln>
                        <a:solidFill>
                          <a:schemeClr val="bg1"/>
                        </a:solidFill>
                        <a:effectLst/>
                        <a:latin typeface="+mn-lt"/>
                        <a:ea typeface="+mn-ea"/>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647138706"/>
                  </a:ext>
                </a:extLst>
              </a:tr>
              <a:tr h="246185">
                <a:tc>
                  <a:txBody>
                    <a:bodyPr/>
                    <a:lstStyle/>
                    <a:p>
                      <a:pPr marL="0" marR="0" lvl="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000" u="none" strike="noStrike" kern="1200" cap="none" normalizeH="0" baseline="0" dirty="0">
                          <a:ln>
                            <a:noFill/>
                          </a:ln>
                          <a:solidFill>
                            <a:schemeClr val="dk1"/>
                          </a:solidFill>
                          <a:effectLst/>
                          <a:latin typeface="+mn-lt"/>
                          <a:ea typeface="+mn-ea"/>
                          <a:cs typeface="Arial" panose="020B0604020202020204" pitchFamily="34" charset="0"/>
                        </a:rPr>
                        <a:t>WS</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ts val="0"/>
                        </a:spcBef>
                        <a:spcAft>
                          <a:spcPct val="0"/>
                        </a:spcAft>
                        <a:buClr>
                          <a:srgbClr val="CC3300"/>
                        </a:buClr>
                        <a:buSzTx/>
                        <a:buFont typeface="Wingdings" pitchFamily="2" charset="2"/>
                        <a:buNone/>
                        <a:tabLst/>
                      </a:pPr>
                      <a:r>
                        <a:rPr kumimoji="0" lang="en-US" sz="1000" u="none" strike="noStrike" kern="1200" cap="none" normalizeH="0" baseline="0" dirty="0">
                          <a:ln>
                            <a:noFill/>
                          </a:ln>
                          <a:solidFill>
                            <a:schemeClr val="dk1"/>
                          </a:solidFill>
                          <a:effectLst/>
                          <a:latin typeface="+mn-lt"/>
                          <a:ea typeface="+mn-ea"/>
                          <a:cs typeface="Arial" panose="020B0604020202020204" pitchFamily="34" charset="0"/>
                        </a:rPr>
                        <a:t>Web Service</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610201718"/>
                  </a:ext>
                </a:extLst>
              </a:tr>
              <a:tr h="246185">
                <a:tc>
                  <a:txBody>
                    <a:bodyPr/>
                    <a:lstStyle/>
                    <a:p>
                      <a:pPr algn="ctr" rtl="0" fontAlgn="ctr">
                        <a:spcBef>
                          <a:spcPts val="0"/>
                        </a:spcBef>
                        <a:spcAft>
                          <a:spcPts val="0"/>
                        </a:spcAft>
                      </a:pPr>
                      <a:r>
                        <a:rPr lang="es-ES" sz="1000" b="0" i="0" u="none" strike="noStrike" dirty="0">
                          <a:solidFill>
                            <a:srgbClr val="000000"/>
                          </a:solidFill>
                          <a:effectLst/>
                          <a:latin typeface="+mn-lt"/>
                        </a:rPr>
                        <a:t>AFB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err="1">
                          <a:solidFill>
                            <a:srgbClr val="000000"/>
                          </a:solidFill>
                          <a:effectLst/>
                          <a:latin typeface="+mn-lt"/>
                        </a:rPr>
                        <a:t>All</a:t>
                      </a:r>
                      <a:r>
                        <a:rPr lang="es-ES" sz="1000" b="0" i="0" u="none" strike="noStrike" dirty="0">
                          <a:solidFill>
                            <a:srgbClr val="000000"/>
                          </a:solidFill>
                          <a:effectLst/>
                          <a:latin typeface="+mn-lt"/>
                        </a:rPr>
                        <a:t> </a:t>
                      </a:r>
                      <a:r>
                        <a:rPr lang="es-ES" sz="1000" b="0" i="0" u="none" strike="noStrike" dirty="0" err="1">
                          <a:solidFill>
                            <a:srgbClr val="000000"/>
                          </a:solidFill>
                          <a:effectLst/>
                          <a:latin typeface="+mn-lt"/>
                        </a:rPr>
                        <a:t>Founds</a:t>
                      </a:r>
                      <a:r>
                        <a:rPr lang="es-ES" sz="1000" b="0" i="0" u="none" strike="noStrike" dirty="0">
                          <a:solidFill>
                            <a:srgbClr val="000000"/>
                          </a:solidFill>
                          <a:effectLst/>
                          <a:latin typeface="+mn-lt"/>
                        </a:rPr>
                        <a:t> Bank</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48917389"/>
                  </a:ext>
                </a:extLst>
              </a:tr>
              <a:tr h="246185">
                <a:tc>
                  <a:txBody>
                    <a:bodyPr/>
                    <a:lstStyle/>
                    <a:p>
                      <a:pPr algn="ctr" rtl="0" fontAlgn="ctr">
                        <a:spcBef>
                          <a:spcPts val="0"/>
                        </a:spcBef>
                        <a:spcAft>
                          <a:spcPts val="0"/>
                        </a:spcAft>
                      </a:pPr>
                      <a:r>
                        <a:rPr lang="es-ES" sz="1000" b="0" i="0" u="none" strike="noStrike" dirty="0">
                          <a:solidFill>
                            <a:srgbClr val="000000"/>
                          </a:solidFill>
                          <a:effectLst/>
                          <a:latin typeface="+mn-lt"/>
                        </a:rPr>
                        <a:t>AFI</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err="1">
                          <a:solidFill>
                            <a:srgbClr val="000000"/>
                          </a:solidFill>
                          <a:effectLst/>
                          <a:latin typeface="+mn-lt"/>
                        </a:rPr>
                        <a:t>All</a:t>
                      </a:r>
                      <a:r>
                        <a:rPr lang="es-ES" sz="1000" b="0" i="0" u="none" strike="noStrike" dirty="0">
                          <a:solidFill>
                            <a:srgbClr val="000000"/>
                          </a:solidFill>
                          <a:effectLst/>
                          <a:latin typeface="+mn-lt"/>
                        </a:rPr>
                        <a:t> </a:t>
                      </a:r>
                      <a:r>
                        <a:rPr lang="es-ES" sz="1000" b="0" i="0" u="none" strike="noStrike" dirty="0" err="1">
                          <a:solidFill>
                            <a:srgbClr val="000000"/>
                          </a:solidFill>
                          <a:effectLst/>
                          <a:latin typeface="+mn-lt"/>
                        </a:rPr>
                        <a:t>Founds</a:t>
                      </a:r>
                      <a:r>
                        <a:rPr lang="es-ES" sz="1000" b="0" i="0" u="none" strike="noStrike" dirty="0">
                          <a:solidFill>
                            <a:srgbClr val="000000"/>
                          </a:solidFill>
                          <a:effectLst/>
                          <a:latin typeface="+mn-lt"/>
                        </a:rPr>
                        <a:t> International</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81735054"/>
                  </a:ext>
                </a:extLst>
              </a:tr>
              <a:tr h="246185">
                <a:tc>
                  <a:txBody>
                    <a:bodyPr/>
                    <a:lstStyle/>
                    <a:p>
                      <a:pPr algn="ctr" rtl="0" fontAlgn="ctr">
                        <a:spcBef>
                          <a:spcPts val="0"/>
                        </a:spcBef>
                        <a:spcAft>
                          <a:spcPts val="0"/>
                        </a:spcAft>
                      </a:pPr>
                      <a:r>
                        <a:rPr lang="es-ES" sz="1000" b="0" i="0" u="none" strike="noStrike" dirty="0">
                          <a:solidFill>
                            <a:srgbClr val="000000"/>
                          </a:solidFill>
                          <a:effectLst/>
                          <a:latin typeface="+mn-lt"/>
                        </a:rPr>
                        <a:t>AFOL</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Avance Fiscal Online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8643059"/>
                  </a:ext>
                </a:extLst>
              </a:tr>
              <a:tr h="246185">
                <a:tc>
                  <a:txBody>
                    <a:bodyPr/>
                    <a:lstStyle/>
                    <a:p>
                      <a:pPr algn="ctr" rtl="0" fontAlgn="ctr">
                        <a:spcBef>
                          <a:spcPts val="0"/>
                        </a:spcBef>
                        <a:spcAft>
                          <a:spcPts val="0"/>
                        </a:spcAft>
                      </a:pPr>
                      <a:r>
                        <a:rPr lang="es-ES" sz="1000" b="0" i="0" u="none" strike="noStrike" dirty="0">
                          <a:solidFill>
                            <a:srgbClr val="000000"/>
                          </a:solidFill>
                          <a:effectLst/>
                          <a:latin typeface="+mn-lt"/>
                        </a:rPr>
                        <a:t>AG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Asesoramiento Global</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9282306"/>
                  </a:ext>
                </a:extLst>
              </a:tr>
              <a:tr h="246185">
                <a:tc>
                  <a:txBody>
                    <a:bodyPr/>
                    <a:lstStyle/>
                    <a:p>
                      <a:pPr algn="ctr" rtl="0" fontAlgn="ctr">
                        <a:spcBef>
                          <a:spcPts val="0"/>
                        </a:spcBef>
                        <a:spcAft>
                          <a:spcPts val="0"/>
                        </a:spcAft>
                      </a:pPr>
                      <a:r>
                        <a:rPr lang="es-ES" sz="1000" b="0" i="0" u="none" strike="noStrike">
                          <a:solidFill>
                            <a:srgbClr val="000000"/>
                          </a:solidFill>
                          <a:effectLst/>
                          <a:latin typeface="+mn-lt"/>
                        </a:rPr>
                        <a:t>BDP</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Base de Datos de Personas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3430505"/>
                  </a:ext>
                </a:extLst>
              </a:tr>
              <a:tr h="246185">
                <a:tc>
                  <a:txBody>
                    <a:bodyPr/>
                    <a:lstStyle/>
                    <a:p>
                      <a:pPr algn="ctr" rtl="0" fontAlgn="ctr">
                        <a:spcBef>
                          <a:spcPts val="0"/>
                        </a:spcBef>
                        <a:spcAft>
                          <a:spcPts val="0"/>
                        </a:spcAft>
                      </a:pPr>
                      <a:r>
                        <a:rPr lang="es-ES" sz="1000" b="0" i="0" u="none" strike="noStrike">
                          <a:solidFill>
                            <a:srgbClr val="000000"/>
                          </a:solidFill>
                          <a:effectLst/>
                          <a:latin typeface="+mn-lt"/>
                        </a:rPr>
                        <a:t>BE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a:solidFill>
                            <a:srgbClr val="000000"/>
                          </a:solidFill>
                          <a:effectLst/>
                          <a:latin typeface="+mn-lt"/>
                        </a:rPr>
                        <a:t>Banca Electrónica</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74106314"/>
                  </a:ext>
                </a:extLst>
              </a:tr>
              <a:tr h="246185">
                <a:tc>
                  <a:txBody>
                    <a:bodyPr/>
                    <a:lstStyle/>
                    <a:p>
                      <a:pPr algn="ctr" rtl="0" fontAlgn="ctr">
                        <a:spcBef>
                          <a:spcPts val="0"/>
                        </a:spcBef>
                        <a:spcAft>
                          <a:spcPts val="0"/>
                        </a:spcAft>
                      </a:pPr>
                      <a:r>
                        <a:rPr lang="es-ES" sz="1000" b="0" i="0" u="none" strike="noStrike" dirty="0">
                          <a:solidFill>
                            <a:srgbClr val="000000"/>
                          </a:solidFill>
                          <a:effectLst/>
                          <a:latin typeface="+mn-lt"/>
                        </a:rPr>
                        <a:t>BP</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Banca Privada</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518888"/>
                  </a:ext>
                </a:extLst>
              </a:tr>
              <a:tr h="246185">
                <a:tc>
                  <a:txBody>
                    <a:bodyPr/>
                    <a:lstStyle/>
                    <a:p>
                      <a:pPr algn="ctr" rtl="0" fontAlgn="ctr">
                        <a:spcBef>
                          <a:spcPts val="0"/>
                        </a:spcBef>
                        <a:spcAft>
                          <a:spcPts val="0"/>
                        </a:spcAft>
                      </a:pPr>
                      <a:r>
                        <a:rPr lang="es-ES" sz="1000" b="0" i="0" u="none" strike="noStrike" dirty="0">
                          <a:solidFill>
                            <a:srgbClr val="000000"/>
                          </a:solidFill>
                          <a:effectLst/>
                          <a:latin typeface="+mn-lt"/>
                        </a:rPr>
                        <a:t>BSISA</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Banco Santander Internacional SA</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0590299"/>
                  </a:ext>
                </a:extLst>
              </a:tr>
              <a:tr h="246185">
                <a:tc>
                  <a:txBody>
                    <a:bodyPr/>
                    <a:lstStyle/>
                    <a:p>
                      <a:pPr algn="ctr" rtl="0" fontAlgn="ctr">
                        <a:spcBef>
                          <a:spcPts val="0"/>
                        </a:spcBef>
                        <a:spcAft>
                          <a:spcPts val="0"/>
                        </a:spcAft>
                      </a:pPr>
                      <a:r>
                        <a:rPr lang="es-ES" sz="1000" b="0" i="0" u="none" strike="noStrike" dirty="0">
                          <a:solidFill>
                            <a:srgbClr val="000000"/>
                          </a:solidFill>
                          <a:effectLst/>
                          <a:latin typeface="+mn-lt"/>
                        </a:rPr>
                        <a:t>CCPP</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Cuentas Personales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02126069"/>
                  </a:ext>
                </a:extLst>
              </a:tr>
              <a:tr h="246185">
                <a:tc>
                  <a:txBody>
                    <a:bodyPr/>
                    <a:lstStyle/>
                    <a:p>
                      <a:pPr algn="ctr" rtl="0" fontAlgn="ctr">
                        <a:spcBef>
                          <a:spcPts val="0"/>
                        </a:spcBef>
                        <a:spcAft>
                          <a:spcPts val="0"/>
                        </a:spcAft>
                      </a:pPr>
                      <a:r>
                        <a:rPr lang="es-ES" sz="1000" b="0" i="0" u="none" strike="noStrike" dirty="0">
                          <a:solidFill>
                            <a:srgbClr val="000000"/>
                          </a:solidFill>
                          <a:effectLst/>
                          <a:latin typeface="+mn-lt"/>
                        </a:rPr>
                        <a:t>CCV</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Contrato Cuenta Valores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34993284"/>
                  </a:ext>
                </a:extLst>
              </a:tr>
              <a:tr h="246185">
                <a:tc>
                  <a:txBody>
                    <a:bodyPr/>
                    <a:lstStyle/>
                    <a:p>
                      <a:pPr algn="ctr" rtl="0" fontAlgn="ctr">
                        <a:spcBef>
                          <a:spcPts val="0"/>
                        </a:spcBef>
                        <a:spcAft>
                          <a:spcPts val="0"/>
                        </a:spcAft>
                      </a:pPr>
                      <a:r>
                        <a:rPr lang="es-ES" sz="1000" b="0" i="0" u="none" strike="noStrike" dirty="0">
                          <a:solidFill>
                            <a:srgbClr val="000000"/>
                          </a:solidFill>
                          <a:effectLst/>
                          <a:latin typeface="+mn-lt"/>
                        </a:rPr>
                        <a:t>CIF</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Contrato Inversión Fiscal</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07162169"/>
                  </a:ext>
                </a:extLst>
              </a:tr>
              <a:tr h="246185">
                <a:tc>
                  <a:txBody>
                    <a:bodyPr/>
                    <a:lstStyle/>
                    <a:p>
                      <a:pPr algn="ctr" rtl="0" fontAlgn="ctr">
                        <a:spcBef>
                          <a:spcPts val="0"/>
                        </a:spcBef>
                        <a:spcAft>
                          <a:spcPts val="0"/>
                        </a:spcAft>
                      </a:pPr>
                      <a:r>
                        <a:rPr lang="es-ES" sz="1000" b="0" i="0" u="none" strike="noStrike">
                          <a:solidFill>
                            <a:srgbClr val="000000"/>
                          </a:solidFill>
                          <a:effectLst/>
                          <a:latin typeface="+mn-lt"/>
                        </a:rPr>
                        <a:t>CMC</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Contrato </a:t>
                      </a:r>
                      <a:r>
                        <a:rPr lang="es-ES" sz="1000" b="0" i="0" u="none" strike="noStrike" dirty="0" err="1">
                          <a:solidFill>
                            <a:srgbClr val="000000"/>
                          </a:solidFill>
                          <a:effectLst/>
                          <a:latin typeface="+mn-lt"/>
                        </a:rPr>
                        <a:t>MultiCanal</a:t>
                      </a:r>
                      <a:endParaRPr lang="es-ES" sz="1000" b="0" i="0" u="none" strike="noStrike" dirty="0">
                        <a:solidFill>
                          <a:srgbClr val="000000"/>
                        </a:solidFill>
                        <a:effectLst/>
                        <a:latin typeface="+mn-l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0637779"/>
                  </a:ext>
                </a:extLst>
              </a:tr>
              <a:tr h="246185">
                <a:tc>
                  <a:txBody>
                    <a:bodyPr/>
                    <a:lstStyle/>
                    <a:p>
                      <a:pPr algn="ctr" rtl="0" fontAlgn="ctr">
                        <a:spcBef>
                          <a:spcPts val="0"/>
                        </a:spcBef>
                        <a:spcAft>
                          <a:spcPts val="0"/>
                        </a:spcAft>
                      </a:pPr>
                      <a:r>
                        <a:rPr lang="es-ES" sz="1000" b="0" i="0" u="none" strike="noStrike">
                          <a:solidFill>
                            <a:srgbClr val="000000"/>
                          </a:solidFill>
                          <a:effectLst/>
                          <a:latin typeface="+mn-lt"/>
                        </a:rPr>
                        <a:t>FACTEC</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err="1">
                          <a:solidFill>
                            <a:srgbClr val="000000"/>
                          </a:solidFill>
                          <a:effectLst/>
                          <a:latin typeface="+mn-lt"/>
                        </a:rPr>
                        <a:t>FAChada</a:t>
                      </a:r>
                      <a:r>
                        <a:rPr lang="es-ES" sz="1000" b="0" i="0" u="none" strike="noStrike" dirty="0">
                          <a:solidFill>
                            <a:srgbClr val="000000"/>
                          </a:solidFill>
                          <a:effectLst/>
                          <a:latin typeface="+mn-lt"/>
                        </a:rPr>
                        <a:t> </a:t>
                      </a:r>
                      <a:r>
                        <a:rPr lang="es-ES" sz="1000" b="0" i="0" u="none" strike="noStrike" dirty="0" err="1">
                          <a:solidFill>
                            <a:srgbClr val="000000"/>
                          </a:solidFill>
                          <a:effectLst/>
                          <a:latin typeface="+mn-lt"/>
                        </a:rPr>
                        <a:t>TECnica</a:t>
                      </a:r>
                      <a:endParaRPr lang="es-ES" sz="1000" b="0" i="0" u="none" strike="noStrike" dirty="0">
                        <a:solidFill>
                          <a:srgbClr val="000000"/>
                        </a:solidFill>
                        <a:effectLst/>
                        <a:latin typeface="+mn-l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2311112"/>
                  </a:ext>
                </a:extLst>
              </a:tr>
              <a:tr h="246185">
                <a:tc>
                  <a:txBody>
                    <a:bodyPr/>
                    <a:lstStyle/>
                    <a:p>
                      <a:pPr algn="ctr" rtl="0" fontAlgn="ctr">
                        <a:spcBef>
                          <a:spcPts val="0"/>
                        </a:spcBef>
                        <a:spcAft>
                          <a:spcPts val="0"/>
                        </a:spcAft>
                      </a:pPr>
                      <a:r>
                        <a:rPr lang="es-ES" sz="1000" b="0" i="0" u="none" strike="noStrike" dirty="0">
                          <a:solidFill>
                            <a:srgbClr val="000000"/>
                          </a:solidFill>
                          <a:effectLst/>
                          <a:latin typeface="+mn-lt"/>
                        </a:rPr>
                        <a:t>FFII</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Fondos de Inversión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8521532"/>
                  </a:ext>
                </a:extLst>
              </a:tr>
              <a:tr h="246185">
                <a:tc>
                  <a:txBody>
                    <a:bodyPr/>
                    <a:lstStyle/>
                    <a:p>
                      <a:pPr algn="ctr" rtl="0" fontAlgn="ctr">
                        <a:spcBef>
                          <a:spcPts val="0"/>
                        </a:spcBef>
                        <a:spcAft>
                          <a:spcPts val="0"/>
                        </a:spcAft>
                      </a:pPr>
                      <a:r>
                        <a:rPr lang="es-ES" sz="1000" b="0" i="0" u="none" strike="noStrike" dirty="0">
                          <a:solidFill>
                            <a:srgbClr val="000000"/>
                          </a:solidFill>
                          <a:effectLst/>
                          <a:latin typeface="+mn-lt"/>
                        </a:rPr>
                        <a:t>FFVV</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Maestro de Activos (Fichero de Valores)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3965583"/>
                  </a:ext>
                </a:extLst>
              </a:tr>
              <a:tr h="246185">
                <a:tc>
                  <a:txBody>
                    <a:bodyPr/>
                    <a:lstStyle/>
                    <a:p>
                      <a:pPr algn="ctr" rtl="0" fontAlgn="ctr">
                        <a:spcBef>
                          <a:spcPts val="0"/>
                        </a:spcBef>
                        <a:spcAft>
                          <a:spcPts val="0"/>
                        </a:spcAft>
                      </a:pPr>
                      <a:r>
                        <a:rPr lang="es-ES" sz="1000" b="0" i="0" u="none" strike="noStrike" dirty="0">
                          <a:solidFill>
                            <a:srgbClr val="000000"/>
                          </a:solidFill>
                          <a:effectLst/>
                          <a:latin typeface="+mn-lt"/>
                        </a:rPr>
                        <a:t>ACO</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err="1">
                          <a:solidFill>
                            <a:srgbClr val="000000"/>
                          </a:solidFill>
                          <a:effectLst/>
                          <a:latin typeface="+mn-lt"/>
                        </a:rPr>
                        <a:t>Accounting</a:t>
                      </a:r>
                      <a:r>
                        <a:rPr lang="es-ES" sz="1000" b="0" i="0" u="none" strike="noStrike" dirty="0">
                          <a:solidFill>
                            <a:srgbClr val="000000"/>
                          </a:solidFill>
                          <a:effectLst/>
                          <a:latin typeface="+mn-lt"/>
                        </a:rPr>
                        <a:t> (Gestión de Caja)</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42141190"/>
                  </a:ext>
                </a:extLst>
              </a:tr>
            </a:tbl>
          </a:graphicData>
        </a:graphic>
      </p:graphicFrame>
      <p:graphicFrame>
        <p:nvGraphicFramePr>
          <p:cNvPr id="8" name="Group 64">
            <a:extLst>
              <a:ext uri="{FF2B5EF4-FFF2-40B4-BE49-F238E27FC236}">
                <a16:creationId xmlns:a16="http://schemas.microsoft.com/office/drawing/2014/main" id="{CCDD785D-C7A5-4BC8-B120-56B5913BC96B}"/>
              </a:ext>
            </a:extLst>
          </p:cNvPr>
          <p:cNvGraphicFramePr>
            <a:graphicFrameLocks noGrp="1"/>
          </p:cNvGraphicFramePr>
          <p:nvPr>
            <p:extLst>
              <p:ext uri="{D42A27DB-BD31-4B8C-83A1-F6EECF244321}">
                <p14:modId xmlns:p14="http://schemas.microsoft.com/office/powerpoint/2010/main" val="2396092495"/>
              </p:ext>
            </p:extLst>
          </p:nvPr>
        </p:nvGraphicFramePr>
        <p:xfrm>
          <a:off x="6192209" y="986480"/>
          <a:ext cx="5004079" cy="4586074"/>
        </p:xfrm>
        <a:graphic>
          <a:graphicData uri="http://schemas.openxmlformats.org/drawingml/2006/table">
            <a:tbl>
              <a:tblPr/>
              <a:tblGrid>
                <a:gridCol w="954593">
                  <a:extLst>
                    <a:ext uri="{9D8B030D-6E8A-4147-A177-3AD203B41FA5}">
                      <a16:colId xmlns:a16="http://schemas.microsoft.com/office/drawing/2014/main" val="20000"/>
                    </a:ext>
                  </a:extLst>
                </a:gridCol>
                <a:gridCol w="4049486">
                  <a:extLst>
                    <a:ext uri="{9D8B030D-6E8A-4147-A177-3AD203B41FA5}">
                      <a16:colId xmlns:a16="http://schemas.microsoft.com/office/drawing/2014/main" val="20002"/>
                    </a:ext>
                  </a:extLst>
                </a:gridCol>
              </a:tblGrid>
              <a:tr h="246185">
                <a:tc>
                  <a:txBody>
                    <a:bodyPr/>
                    <a:lstStyle/>
                    <a:p>
                      <a:pPr marL="0" marR="0" lvl="0" indent="0" algn="ctr" defTabSz="914400" rtl="0" eaLnBrk="0" fontAlgn="base" latinLnBrk="0" hangingPunct="0">
                        <a:lnSpc>
                          <a:spcPct val="100000"/>
                        </a:lnSpc>
                        <a:spcBef>
                          <a:spcPts val="0"/>
                        </a:spcBef>
                        <a:spcAft>
                          <a:spcPts val="0"/>
                        </a:spcAft>
                        <a:buClrTx/>
                        <a:buSzPct val="25000"/>
                        <a:buFont typeface="Times" pitchFamily="18" charset="0"/>
                        <a:buNone/>
                        <a:tabLst>
                          <a:tab pos="450850" algn="l"/>
                          <a:tab pos="900113" algn="l"/>
                          <a:tab pos="1349375" algn="l"/>
                          <a:tab pos="2251075" algn="l"/>
                        </a:tabLst>
                      </a:pPr>
                      <a:r>
                        <a:rPr kumimoji="0" lang="es-ES" sz="1000" b="1" i="0" u="none" strike="noStrike" kern="1200" cap="none" normalizeH="0" baseline="0" dirty="0">
                          <a:ln>
                            <a:noFill/>
                          </a:ln>
                          <a:solidFill>
                            <a:schemeClr val="bg1"/>
                          </a:solidFill>
                          <a:effectLst/>
                          <a:latin typeface="+mn-lt"/>
                          <a:ea typeface="+mn-ea"/>
                          <a:cs typeface="+mn-cs"/>
                        </a:rPr>
                        <a:t>SIGLA</a:t>
                      </a:r>
                      <a:endParaRPr kumimoji="0" lang="en-GB" sz="1000" b="1" i="0" u="none" strike="noStrike" kern="1200" cap="none" normalizeH="0" baseline="0" dirty="0">
                        <a:ln>
                          <a:noFill/>
                        </a:ln>
                        <a:solidFill>
                          <a:schemeClr val="bg1"/>
                        </a:solidFill>
                        <a:effectLst/>
                        <a:latin typeface="+mn-lt"/>
                        <a:ea typeface="+mn-ea"/>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tc>
                  <a:txBody>
                    <a:bodyPr/>
                    <a:lstStyle/>
                    <a:p>
                      <a:pPr marL="0" marR="0" lvl="0" indent="0" algn="ctr" defTabSz="914400" rtl="0" eaLnBrk="0" fontAlgn="base" latinLnBrk="0" hangingPunct="0">
                        <a:lnSpc>
                          <a:spcPct val="100000"/>
                        </a:lnSpc>
                        <a:spcBef>
                          <a:spcPts val="0"/>
                        </a:spcBef>
                        <a:spcAft>
                          <a:spcPts val="0"/>
                        </a:spcAft>
                        <a:buClrTx/>
                        <a:buSzPct val="25000"/>
                        <a:buFont typeface="Times" pitchFamily="18" charset="0"/>
                        <a:buNone/>
                        <a:tabLst>
                          <a:tab pos="450850" algn="l"/>
                          <a:tab pos="900113" algn="l"/>
                          <a:tab pos="1349375" algn="l"/>
                          <a:tab pos="2251075" algn="l"/>
                        </a:tabLst>
                      </a:pPr>
                      <a:r>
                        <a:rPr kumimoji="0" lang="en-GB" sz="1000" b="1" i="0" u="none" strike="noStrike" kern="1200" cap="none" normalizeH="0" baseline="0" dirty="0" err="1">
                          <a:ln>
                            <a:noFill/>
                          </a:ln>
                          <a:solidFill>
                            <a:schemeClr val="bg1"/>
                          </a:solidFill>
                          <a:effectLst/>
                          <a:latin typeface="+mn-lt"/>
                          <a:ea typeface="+mn-ea"/>
                          <a:cs typeface="+mn-cs"/>
                        </a:rPr>
                        <a:t>Significado</a:t>
                      </a:r>
                      <a:endParaRPr kumimoji="0" lang="en-GB" sz="1000" b="1" i="0" u="none" strike="noStrike" kern="1200" cap="none" normalizeH="0" baseline="0" dirty="0">
                        <a:ln>
                          <a:noFill/>
                        </a:ln>
                        <a:solidFill>
                          <a:schemeClr val="bg1"/>
                        </a:solidFill>
                        <a:effectLst/>
                        <a:latin typeface="+mn-lt"/>
                        <a:ea typeface="+mn-ea"/>
                        <a:cs typeface="+mn-cs"/>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0000"/>
                    </a:solidFill>
                  </a:tcPr>
                </a:tc>
                <a:extLst>
                  <a:ext uri="{0D108BD9-81ED-4DB2-BD59-A6C34878D82A}">
                    <a16:rowId xmlns:a16="http://schemas.microsoft.com/office/drawing/2014/main" val="647138706"/>
                  </a:ext>
                </a:extLst>
              </a:tr>
              <a:tr h="246185">
                <a:tc>
                  <a:txBody>
                    <a:bodyPr/>
                    <a:lstStyle/>
                    <a:p>
                      <a:pPr algn="ctr" rtl="0" fontAlgn="ctr">
                        <a:spcBef>
                          <a:spcPts val="0"/>
                        </a:spcBef>
                        <a:spcAft>
                          <a:spcPts val="0"/>
                        </a:spcAft>
                      </a:pPr>
                      <a:r>
                        <a:rPr lang="es-ES" sz="1000" b="0" i="0" u="none" strike="noStrike" dirty="0">
                          <a:solidFill>
                            <a:srgbClr val="000000"/>
                          </a:solidFill>
                          <a:effectLst/>
                          <a:latin typeface="+mn-lt"/>
                        </a:rPr>
                        <a:t>FIOC</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Formulario de Información Obligatoria de Cliente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94307114"/>
                  </a:ext>
                </a:extLst>
              </a:tr>
              <a:tr h="246185">
                <a:tc>
                  <a:txBody>
                    <a:bodyPr/>
                    <a:lstStyle/>
                    <a:p>
                      <a:pPr algn="ctr" rtl="0" fontAlgn="ctr">
                        <a:spcBef>
                          <a:spcPts val="0"/>
                        </a:spcBef>
                        <a:spcAft>
                          <a:spcPts val="0"/>
                        </a:spcAft>
                      </a:pPr>
                      <a:r>
                        <a:rPr lang="es-ES" sz="1000" b="0" i="0" u="none" strike="noStrike">
                          <a:solidFill>
                            <a:srgbClr val="000000"/>
                          </a:solidFill>
                          <a:effectLst/>
                          <a:latin typeface="+mn-lt"/>
                        </a:rPr>
                        <a:t>GDOC</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Gestión Documental</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10425299"/>
                  </a:ext>
                </a:extLst>
              </a:tr>
              <a:tr h="246185">
                <a:tc>
                  <a:txBody>
                    <a:bodyPr/>
                    <a:lstStyle/>
                    <a:p>
                      <a:pPr algn="ctr" rtl="0" fontAlgn="ctr">
                        <a:spcBef>
                          <a:spcPts val="0"/>
                        </a:spcBef>
                        <a:spcAft>
                          <a:spcPts val="0"/>
                        </a:spcAft>
                      </a:pPr>
                      <a:r>
                        <a:rPr lang="es-ES" sz="1000" b="0" i="0" u="none" strike="noStrike">
                          <a:solidFill>
                            <a:srgbClr val="000000"/>
                          </a:solidFill>
                          <a:effectLst/>
                          <a:latin typeface="+mn-lt"/>
                        </a:rPr>
                        <a:t>ICED</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Información y Control del Estado de Documentos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4814634"/>
                  </a:ext>
                </a:extLst>
              </a:tr>
              <a:tr h="246185">
                <a:tc>
                  <a:txBody>
                    <a:bodyPr/>
                    <a:lstStyle/>
                    <a:p>
                      <a:pPr algn="ctr" rtl="0" fontAlgn="ctr">
                        <a:spcBef>
                          <a:spcPts val="0"/>
                        </a:spcBef>
                        <a:spcAft>
                          <a:spcPts val="0"/>
                        </a:spcAft>
                      </a:pPr>
                      <a:r>
                        <a:rPr lang="es-ES" sz="1000" b="0" i="0" u="none" strike="noStrike" dirty="0">
                          <a:solidFill>
                            <a:srgbClr val="000000"/>
                          </a:solidFill>
                          <a:effectLst/>
                          <a:latin typeface="+mn-lt"/>
                        </a:rPr>
                        <a:t>IIC</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Instituciones de Inversión Colectiva</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38660013"/>
                  </a:ext>
                </a:extLst>
              </a:tr>
              <a:tr h="400929">
                <a:tc>
                  <a:txBody>
                    <a:bodyPr/>
                    <a:lstStyle/>
                    <a:p>
                      <a:pPr algn="ctr" rtl="0" fontAlgn="ctr">
                        <a:spcBef>
                          <a:spcPts val="0"/>
                        </a:spcBef>
                        <a:spcAft>
                          <a:spcPts val="0"/>
                        </a:spcAft>
                      </a:pPr>
                      <a:r>
                        <a:rPr lang="es-ES" sz="1000" b="0" i="0" u="none" strike="noStrike" dirty="0">
                          <a:solidFill>
                            <a:srgbClr val="000000"/>
                          </a:solidFill>
                          <a:effectLst/>
                          <a:latin typeface="+mn-lt"/>
                        </a:rPr>
                        <a:t>MIFID</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err="1">
                          <a:solidFill>
                            <a:srgbClr val="000000"/>
                          </a:solidFill>
                          <a:effectLst/>
                          <a:latin typeface="+mn-lt"/>
                        </a:rPr>
                        <a:t>Markets</a:t>
                      </a:r>
                      <a:r>
                        <a:rPr lang="es-ES" sz="1000" b="0" i="0" u="none" strike="noStrike" dirty="0">
                          <a:solidFill>
                            <a:srgbClr val="000000"/>
                          </a:solidFill>
                          <a:effectLst/>
                          <a:latin typeface="+mn-lt"/>
                        </a:rPr>
                        <a:t> in </a:t>
                      </a:r>
                      <a:r>
                        <a:rPr lang="es-ES" sz="1000" b="0" i="0" u="none" strike="noStrike" dirty="0" err="1">
                          <a:solidFill>
                            <a:srgbClr val="000000"/>
                          </a:solidFill>
                          <a:effectLst/>
                          <a:latin typeface="+mn-lt"/>
                        </a:rPr>
                        <a:t>Financial</a:t>
                      </a:r>
                      <a:r>
                        <a:rPr lang="es-ES" sz="1000" b="0" i="0" u="none" strike="noStrike" dirty="0">
                          <a:solidFill>
                            <a:srgbClr val="000000"/>
                          </a:solidFill>
                          <a:effectLst/>
                          <a:latin typeface="+mn-lt"/>
                        </a:rPr>
                        <a:t> Instruments </a:t>
                      </a:r>
                      <a:r>
                        <a:rPr lang="es-ES" sz="1000" b="0" i="0" u="none" strike="noStrike" dirty="0" err="1">
                          <a:solidFill>
                            <a:srgbClr val="000000"/>
                          </a:solidFill>
                          <a:effectLst/>
                          <a:latin typeface="+mn-lt"/>
                        </a:rPr>
                        <a:t>Directive</a:t>
                      </a:r>
                      <a:r>
                        <a:rPr lang="es-ES" sz="1000" b="0" i="0" u="none" strike="noStrike" dirty="0">
                          <a:solidFill>
                            <a:srgbClr val="000000"/>
                          </a:solidFill>
                          <a:effectLst/>
                          <a:latin typeface="+mn-lt"/>
                        </a:rPr>
                        <a:t> </a:t>
                      </a:r>
                      <a:br>
                        <a:rPr lang="es-ES" sz="1000" b="0" i="0" u="none" strike="noStrike" dirty="0">
                          <a:solidFill>
                            <a:srgbClr val="000000"/>
                          </a:solidFill>
                          <a:effectLst/>
                          <a:latin typeface="+mn-lt"/>
                        </a:rPr>
                      </a:br>
                      <a:r>
                        <a:rPr lang="es-ES" sz="1000" b="0" i="0" u="none" strike="noStrike" dirty="0">
                          <a:solidFill>
                            <a:srgbClr val="000000"/>
                          </a:solidFill>
                          <a:effectLst/>
                          <a:latin typeface="+mn-lt"/>
                        </a:rPr>
                        <a:t>(Directiva sobre los Mercados de Instrumentos Financieros)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0637779"/>
                  </a:ext>
                </a:extLst>
              </a:tr>
              <a:tr h="246185">
                <a:tc>
                  <a:txBody>
                    <a:bodyPr/>
                    <a:lstStyle/>
                    <a:p>
                      <a:pPr algn="ctr" rtl="0" fontAlgn="ctr">
                        <a:spcBef>
                          <a:spcPts val="0"/>
                        </a:spcBef>
                        <a:spcAft>
                          <a:spcPts val="0"/>
                        </a:spcAft>
                      </a:pPr>
                      <a:r>
                        <a:rPr lang="es-ES" sz="1000" b="0" i="0" u="none" strike="noStrike" dirty="0">
                          <a:solidFill>
                            <a:srgbClr val="000000"/>
                          </a:solidFill>
                          <a:effectLst/>
                          <a:latin typeface="+mn-lt"/>
                        </a:rPr>
                        <a:t>NHB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Nueva Home </a:t>
                      </a:r>
                      <a:r>
                        <a:rPr lang="es-ES" sz="1000" b="0" i="0" u="none" strike="noStrike" dirty="0" err="1">
                          <a:solidFill>
                            <a:srgbClr val="000000"/>
                          </a:solidFill>
                          <a:effectLst/>
                          <a:latin typeface="+mn-lt"/>
                        </a:rPr>
                        <a:t>Banking</a:t>
                      </a:r>
                      <a:endParaRPr lang="es-ES" sz="1000" b="0" i="0" u="none" strike="noStrike" dirty="0">
                        <a:solidFill>
                          <a:srgbClr val="000000"/>
                        </a:solidFill>
                        <a:effectLst/>
                        <a:latin typeface="+mn-l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7531488"/>
                  </a:ext>
                </a:extLst>
              </a:tr>
              <a:tr h="246185">
                <a:tc>
                  <a:txBody>
                    <a:bodyPr/>
                    <a:lstStyle/>
                    <a:p>
                      <a:pPr algn="ctr" rtl="0" fontAlgn="ctr">
                        <a:spcBef>
                          <a:spcPts val="0"/>
                        </a:spcBef>
                        <a:spcAft>
                          <a:spcPts val="0"/>
                        </a:spcAft>
                      </a:pPr>
                      <a:r>
                        <a:rPr lang="es-ES" sz="1000" b="0" i="0" u="none" strike="noStrike">
                          <a:solidFill>
                            <a:srgbClr val="000000"/>
                          </a:solidFill>
                          <a:effectLst/>
                          <a:latin typeface="+mn-lt"/>
                        </a:rPr>
                        <a:t>NWE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Nueva Web de Empresas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6185">
                <a:tc>
                  <a:txBody>
                    <a:bodyPr/>
                    <a:lstStyle/>
                    <a:p>
                      <a:pPr algn="ctr" rtl="0" fontAlgn="ctr">
                        <a:spcBef>
                          <a:spcPts val="0"/>
                        </a:spcBef>
                        <a:spcAft>
                          <a:spcPts val="0"/>
                        </a:spcAft>
                      </a:pPr>
                      <a:r>
                        <a:rPr lang="es-ES" sz="1000" b="0" i="0" u="none" strike="noStrike" dirty="0">
                          <a:solidFill>
                            <a:srgbClr val="000000"/>
                          </a:solidFill>
                          <a:effectLst/>
                          <a:latin typeface="+mn-lt"/>
                        </a:rPr>
                        <a:t>ORDOFE</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Orquestador de Documentos con Firma Electrónica</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46660906"/>
                  </a:ext>
                </a:extLst>
              </a:tr>
              <a:tr h="246185">
                <a:tc>
                  <a:txBody>
                    <a:bodyPr/>
                    <a:lstStyle/>
                    <a:p>
                      <a:pPr algn="ctr" rtl="0" fontAlgn="ctr">
                        <a:spcBef>
                          <a:spcPts val="0"/>
                        </a:spcBef>
                        <a:spcAft>
                          <a:spcPts val="0"/>
                        </a:spcAft>
                      </a:pPr>
                      <a:r>
                        <a:rPr lang="es-ES" sz="1000" b="0" i="0" u="none" strike="noStrike">
                          <a:solidFill>
                            <a:srgbClr val="000000"/>
                          </a:solidFill>
                          <a:effectLst/>
                          <a:latin typeface="+mn-lt"/>
                        </a:rPr>
                        <a:t>PI</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Plataforma de Impresión</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51912599"/>
                  </a:ext>
                </a:extLst>
              </a:tr>
              <a:tr h="246185">
                <a:tc>
                  <a:txBody>
                    <a:bodyPr/>
                    <a:lstStyle/>
                    <a:p>
                      <a:pPr algn="ctr" rtl="0" fontAlgn="ctr">
                        <a:spcBef>
                          <a:spcPts val="0"/>
                        </a:spcBef>
                        <a:spcAft>
                          <a:spcPts val="0"/>
                        </a:spcAft>
                      </a:pPr>
                      <a:r>
                        <a:rPr lang="es-ES" sz="1000" b="0" i="0" u="none" strike="noStrike" dirty="0">
                          <a:solidFill>
                            <a:srgbClr val="000000"/>
                          </a:solidFill>
                          <a:effectLst/>
                          <a:latin typeface="+mn-lt"/>
                        </a:rPr>
                        <a:t>SCC</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Sistema de Comunicación de Clientes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597955869"/>
                  </a:ext>
                </a:extLst>
              </a:tr>
              <a:tr h="246185">
                <a:tc>
                  <a:txBody>
                    <a:bodyPr/>
                    <a:lstStyle/>
                    <a:p>
                      <a:pPr algn="ctr" rtl="0" fontAlgn="ctr">
                        <a:spcBef>
                          <a:spcPts val="0"/>
                        </a:spcBef>
                        <a:spcAft>
                          <a:spcPts val="0"/>
                        </a:spcAft>
                      </a:pPr>
                      <a:r>
                        <a:rPr lang="es-ES" sz="1000" b="0" i="0" u="none" strike="noStrike" dirty="0">
                          <a:solidFill>
                            <a:srgbClr val="000000"/>
                          </a:solidFill>
                          <a:effectLst/>
                          <a:latin typeface="+mn-lt"/>
                        </a:rPr>
                        <a:t>SDD</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Sistema de Distribución de Documentos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49343580"/>
                  </a:ext>
                </a:extLst>
              </a:tr>
              <a:tr h="246185">
                <a:tc>
                  <a:txBody>
                    <a:bodyPr/>
                    <a:lstStyle/>
                    <a:p>
                      <a:pPr algn="ctr" rtl="0" fontAlgn="ctr">
                        <a:spcBef>
                          <a:spcPts val="0"/>
                        </a:spcBef>
                        <a:spcAft>
                          <a:spcPts val="0"/>
                        </a:spcAft>
                      </a:pPr>
                      <a:r>
                        <a:rPr lang="es-ES" sz="1000" b="0" i="0" u="none" strike="noStrike">
                          <a:solidFill>
                            <a:srgbClr val="000000"/>
                          </a:solidFill>
                          <a:effectLst/>
                          <a:latin typeface="+mn-lt"/>
                        </a:rPr>
                        <a:t>SIGA</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Sistema Integrada Gestión de Activos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55121085"/>
                  </a:ext>
                </a:extLst>
              </a:tr>
              <a:tr h="246185">
                <a:tc>
                  <a:txBody>
                    <a:bodyPr/>
                    <a:lstStyle/>
                    <a:p>
                      <a:pPr algn="ctr" rtl="0" fontAlgn="ctr">
                        <a:spcBef>
                          <a:spcPts val="0"/>
                        </a:spcBef>
                        <a:spcAft>
                          <a:spcPts val="0"/>
                        </a:spcAft>
                      </a:pPr>
                      <a:r>
                        <a:rPr lang="es-ES" sz="1000" b="0" i="0" u="none" strike="noStrike" dirty="0">
                          <a:solidFill>
                            <a:srgbClr val="000000"/>
                          </a:solidFill>
                          <a:effectLst/>
                          <a:latin typeface="+mn-lt"/>
                        </a:rPr>
                        <a:t>SII</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Sistema Integrado de inversiones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1280860"/>
                  </a:ext>
                </a:extLst>
              </a:tr>
              <a:tr h="246185">
                <a:tc>
                  <a:txBody>
                    <a:bodyPr/>
                    <a:lstStyle/>
                    <a:p>
                      <a:pPr algn="ctr" rtl="0" fontAlgn="ctr">
                        <a:spcBef>
                          <a:spcPts val="0"/>
                        </a:spcBef>
                        <a:spcAft>
                          <a:spcPts val="0"/>
                        </a:spcAft>
                      </a:pPr>
                      <a:r>
                        <a:rPr lang="es-ES" sz="1000" b="0" i="0" u="none" strike="noStrike">
                          <a:solidFill>
                            <a:srgbClr val="000000"/>
                          </a:solidFill>
                          <a:effectLst/>
                          <a:latin typeface="+mn-lt"/>
                        </a:rPr>
                        <a:t>SPB</a:t>
                      </a:r>
                      <a:endParaRPr lang="es-ES" sz="1000" b="0" i="0" u="none" strike="noStrike" dirty="0">
                        <a:solidFill>
                          <a:srgbClr val="000000"/>
                        </a:solidFill>
                        <a:effectLst/>
                        <a:latin typeface="+mn-l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Santander </a:t>
                      </a:r>
                      <a:r>
                        <a:rPr lang="es-ES" sz="1000" b="0" i="0" u="none" strike="noStrike" dirty="0" err="1">
                          <a:solidFill>
                            <a:srgbClr val="000000"/>
                          </a:solidFill>
                          <a:effectLst/>
                          <a:latin typeface="+mn-lt"/>
                        </a:rPr>
                        <a:t>Private</a:t>
                      </a:r>
                      <a:r>
                        <a:rPr lang="es-ES" sz="1000" b="0" i="0" u="none" strike="noStrike" dirty="0">
                          <a:solidFill>
                            <a:srgbClr val="000000"/>
                          </a:solidFill>
                          <a:effectLst/>
                          <a:latin typeface="+mn-lt"/>
                        </a:rPr>
                        <a:t> </a:t>
                      </a:r>
                      <a:r>
                        <a:rPr lang="es-ES" sz="1000" b="0" i="0" u="none" strike="noStrike" dirty="0" err="1">
                          <a:solidFill>
                            <a:srgbClr val="000000"/>
                          </a:solidFill>
                          <a:effectLst/>
                          <a:latin typeface="+mn-lt"/>
                        </a:rPr>
                        <a:t>Banking</a:t>
                      </a:r>
                      <a:endParaRPr lang="es-ES" sz="1000" b="0" i="0" u="none" strike="noStrike" dirty="0">
                        <a:solidFill>
                          <a:srgbClr val="000000"/>
                        </a:solidFill>
                        <a:effectLst/>
                        <a:latin typeface="+mn-l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07434442"/>
                  </a:ext>
                </a:extLst>
              </a:tr>
              <a:tr h="246185">
                <a:tc>
                  <a:txBody>
                    <a:bodyPr/>
                    <a:lstStyle/>
                    <a:p>
                      <a:pPr algn="ctr" rtl="0" fontAlgn="ctr">
                        <a:spcBef>
                          <a:spcPts val="0"/>
                        </a:spcBef>
                        <a:spcAft>
                          <a:spcPts val="0"/>
                        </a:spcAft>
                      </a:pPr>
                      <a:r>
                        <a:rPr lang="es-ES" sz="1000" b="0" i="0" u="none" strike="noStrike" dirty="0">
                          <a:solidFill>
                            <a:srgbClr val="000000"/>
                          </a:solidFill>
                          <a:effectLst/>
                          <a:latin typeface="+mn-lt"/>
                        </a:rPr>
                        <a:t>SSMM</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Sistemas Medios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31573900"/>
                  </a:ext>
                </a:extLst>
              </a:tr>
              <a:tr h="246185">
                <a:tc>
                  <a:txBody>
                    <a:bodyPr/>
                    <a:lstStyle/>
                    <a:p>
                      <a:pPr algn="ctr" rtl="0" fontAlgn="ctr">
                        <a:spcBef>
                          <a:spcPts val="0"/>
                        </a:spcBef>
                        <a:spcAft>
                          <a:spcPts val="0"/>
                        </a:spcAft>
                      </a:pPr>
                      <a:r>
                        <a:rPr lang="es-ES" sz="1000" b="0" i="0" u="none" strike="noStrike" dirty="0">
                          <a:solidFill>
                            <a:srgbClr val="000000"/>
                          </a:solidFill>
                          <a:effectLst/>
                          <a:latin typeface="+mn-lt"/>
                        </a:rPr>
                        <a:t>IG</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Intervención General</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6149393"/>
                  </a:ext>
                </a:extLst>
              </a:tr>
              <a:tr h="246185">
                <a:tc>
                  <a:txBody>
                    <a:bodyPr/>
                    <a:lstStyle/>
                    <a:p>
                      <a:pPr algn="ctr" rtl="0" fontAlgn="ctr">
                        <a:spcBef>
                          <a:spcPts val="0"/>
                        </a:spcBef>
                        <a:spcAft>
                          <a:spcPts val="0"/>
                        </a:spcAft>
                      </a:pPr>
                      <a:r>
                        <a:rPr lang="es-ES" sz="1000" b="0" i="0" u="none" strike="noStrike" dirty="0" err="1">
                          <a:solidFill>
                            <a:srgbClr val="000000"/>
                          </a:solidFill>
                          <a:effectLst/>
                          <a:latin typeface="+mn-lt"/>
                        </a:rPr>
                        <a:t>OBB’s</a:t>
                      </a:r>
                      <a:endParaRPr lang="es-ES" sz="1000" b="0" i="0" u="none" strike="noStrike" dirty="0">
                        <a:solidFill>
                          <a:srgbClr val="000000"/>
                        </a:solidFill>
                        <a:effectLst/>
                        <a:latin typeface="+mn-lt"/>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gn="ctr" rtl="0" fontAlgn="ctr">
                        <a:spcBef>
                          <a:spcPts val="0"/>
                        </a:spcBef>
                        <a:spcAft>
                          <a:spcPts val="0"/>
                        </a:spcAft>
                      </a:pPr>
                      <a:r>
                        <a:rPr lang="es-ES" sz="1000" b="0" i="0" u="none" strike="noStrike" dirty="0">
                          <a:solidFill>
                            <a:srgbClr val="000000"/>
                          </a:solidFill>
                          <a:effectLst/>
                          <a:latin typeface="+mn-lt"/>
                        </a:rPr>
                        <a:t>Operativas Básicas Bancarias</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98472315"/>
                  </a:ext>
                </a:extLst>
              </a:tr>
            </a:tbl>
          </a:graphicData>
        </a:graphic>
      </p:graphicFrame>
      <p:sp>
        <p:nvSpPr>
          <p:cNvPr id="7" name="Marcador de texto 1">
            <a:extLst>
              <a:ext uri="{FF2B5EF4-FFF2-40B4-BE49-F238E27FC236}">
                <a16:creationId xmlns:a16="http://schemas.microsoft.com/office/drawing/2014/main" id="{8C4CE9C8-4C51-4EA3-98EC-94954687532F}"/>
              </a:ext>
            </a:extLst>
          </p:cNvPr>
          <p:cNvSpPr>
            <a:spLocks noGrp="1"/>
          </p:cNvSpPr>
          <p:nvPr>
            <p:ph type="body" sz="quarter" idx="12"/>
          </p:nvPr>
        </p:nvSpPr>
        <p:spPr>
          <a:xfrm>
            <a:off x="653143" y="328774"/>
            <a:ext cx="10833365" cy="318498"/>
          </a:xfrm>
        </p:spPr>
        <p:txBody>
          <a:bodyPr>
            <a:noAutofit/>
          </a:bodyPr>
          <a:lstStyle/>
          <a:p>
            <a:r>
              <a:rPr lang="es-ES" sz="2000" dirty="0">
                <a:latin typeface="Santander Text" panose="020B0504020201020104"/>
              </a:rPr>
              <a:t>Glosario de términos</a:t>
            </a:r>
          </a:p>
        </p:txBody>
      </p:sp>
    </p:spTree>
    <p:extLst>
      <p:ext uri="{BB962C8B-B14F-4D97-AF65-F5344CB8AC3E}">
        <p14:creationId xmlns:p14="http://schemas.microsoft.com/office/powerpoint/2010/main" val="1511659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E78DA-069E-4823-8E49-CBFF8D792C2E}"/>
              </a:ext>
            </a:extLst>
          </p:cNvPr>
          <p:cNvSpPr>
            <a:spLocks noGrp="1"/>
          </p:cNvSpPr>
          <p:nvPr>
            <p:ph type="title"/>
          </p:nvPr>
        </p:nvSpPr>
        <p:spPr>
          <a:xfrm>
            <a:off x="463827" y="483869"/>
            <a:ext cx="4386194" cy="689811"/>
          </a:xfrm>
        </p:spPr>
        <p:txBody>
          <a:bodyPr>
            <a:normAutofit fontScale="90000"/>
          </a:bodyPr>
          <a:lstStyle/>
          <a:p>
            <a:pPr algn="just"/>
            <a:r>
              <a:rPr lang="es-ES" dirty="0">
                <a:latin typeface="Santander Text" panose="020B0504020201020104" pitchFamily="34" charset="0"/>
              </a:rPr>
              <a:t>Contenido</a:t>
            </a:r>
          </a:p>
        </p:txBody>
      </p:sp>
      <p:sp>
        <p:nvSpPr>
          <p:cNvPr id="6" name="Rectángulo 5">
            <a:extLst>
              <a:ext uri="{FF2B5EF4-FFF2-40B4-BE49-F238E27FC236}">
                <a16:creationId xmlns:a16="http://schemas.microsoft.com/office/drawing/2014/main" id="{58F3B9D6-77E5-460C-842B-B171D662ED06}"/>
              </a:ext>
            </a:extLst>
          </p:cNvPr>
          <p:cNvSpPr/>
          <p:nvPr/>
        </p:nvSpPr>
        <p:spPr>
          <a:xfrm>
            <a:off x="463827" y="1316184"/>
            <a:ext cx="7951304" cy="2308324"/>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s-ES" sz="1800" b="0" i="0" u="none" strike="noStrike" kern="1200" cap="none" spc="0" normalizeH="0" baseline="0" noProof="0" dirty="0">
                <a:ln>
                  <a:noFill/>
                </a:ln>
                <a:solidFill>
                  <a:srgbClr val="C00000"/>
                </a:solidFill>
                <a:effectLst/>
                <a:uLnTx/>
                <a:uFillTx/>
                <a:latin typeface="Santander Text" panose="020B0504020201020104" pitchFamily="34" charset="0"/>
              </a:rPr>
              <a:t>Necesidades y propuesta de solución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s-ES" sz="1800" b="0" i="0" u="none" strike="noStrike" kern="1200" cap="none" spc="0" normalizeH="0" baseline="0" noProof="0" dirty="0">
                <a:ln>
                  <a:noFill/>
                </a:ln>
                <a:solidFill>
                  <a:srgbClr val="C00000"/>
                </a:solidFill>
                <a:effectLst/>
                <a:uLnTx/>
                <a:uFillTx/>
                <a:latin typeface="Santander Text" panose="020B0504020201020104" pitchFamily="34" charset="0"/>
              </a:rPr>
              <a:t>Solución técnica</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s-ES" sz="1800" b="0" i="0" u="none" strike="noStrike" kern="1200" cap="none" spc="0" normalizeH="0" baseline="0" noProof="0" dirty="0">
                <a:ln>
                  <a:noFill/>
                </a:ln>
                <a:solidFill>
                  <a:srgbClr val="C00000"/>
                </a:solidFill>
                <a:effectLst/>
                <a:uLnTx/>
                <a:uFillTx/>
                <a:latin typeface="Santander Text" panose="020B0504020201020104" pitchFamily="34" charset="0"/>
              </a:rPr>
              <a:t>Volumetrías y criterios de dimensionamiento</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s-ES" sz="1800" b="0" i="0" u="none" strike="noStrike" kern="1200" cap="none" spc="0" normalizeH="0" baseline="0" noProof="0" dirty="0">
                <a:ln>
                  <a:noFill/>
                </a:ln>
                <a:solidFill>
                  <a:srgbClr val="C00000"/>
                </a:solidFill>
                <a:effectLst/>
                <a:uLnTx/>
                <a:uFillTx/>
                <a:latin typeface="Santander Text" panose="020B0504020201020104" pitchFamily="34" charset="0"/>
              </a:rPr>
              <a:t>Hardware, software y alta disponibilidad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s-ES" sz="1800" b="0" i="0" u="none" strike="noStrike" kern="1200" cap="none" spc="0" normalizeH="0" baseline="0" noProof="0" dirty="0">
                <a:ln>
                  <a:noFill/>
                </a:ln>
                <a:solidFill>
                  <a:srgbClr val="C00000"/>
                </a:solidFill>
                <a:effectLst/>
                <a:uLnTx/>
                <a:uFillTx/>
                <a:latin typeface="Santander Text" panose="020B0504020201020104" pitchFamily="34" charset="0"/>
              </a:rPr>
              <a:t>Seguridad</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s-ES" sz="1800" b="0" i="0" u="none" strike="noStrike" kern="1200" cap="none" spc="0" normalizeH="0" baseline="0" noProof="0" dirty="0">
                <a:ln>
                  <a:noFill/>
                </a:ln>
                <a:solidFill>
                  <a:srgbClr val="C00000"/>
                </a:solidFill>
                <a:effectLst/>
                <a:uLnTx/>
                <a:uFillTx/>
                <a:latin typeface="Santander Text" panose="020B0504020201020104" pitchFamily="34" charset="0"/>
              </a:rPr>
              <a:t>Modelo de servicio y criterios de despliegue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s-ES" sz="1800" b="0" i="0" u="none" strike="noStrike" kern="1200" cap="none" spc="0" normalizeH="0" baseline="0" noProof="0" dirty="0">
                <a:ln>
                  <a:noFill/>
                </a:ln>
                <a:solidFill>
                  <a:srgbClr val="C00000"/>
                </a:solidFill>
                <a:effectLst/>
                <a:uLnTx/>
                <a:uFillTx/>
                <a:latin typeface="Santander Text" panose="020B0504020201020104" pitchFamily="34" charset="0"/>
              </a:rPr>
              <a:t>Explotación, planificación y monitorización</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s-ES" sz="1800" b="0" i="0" u="none" strike="noStrike" kern="1200" cap="none" spc="0" normalizeH="0" baseline="0" noProof="0" dirty="0">
                <a:ln>
                  <a:noFill/>
                </a:ln>
                <a:solidFill>
                  <a:srgbClr val="C00000"/>
                </a:solidFill>
                <a:effectLst/>
                <a:uLnTx/>
                <a:uFillTx/>
                <a:latin typeface="Santander Text" panose="020B0504020201020104" pitchFamily="34" charset="0"/>
              </a:rPr>
              <a:t>Referencias</a:t>
            </a:r>
          </a:p>
        </p:txBody>
      </p:sp>
    </p:spTree>
    <p:extLst>
      <p:ext uri="{BB962C8B-B14F-4D97-AF65-F5344CB8AC3E}">
        <p14:creationId xmlns:p14="http://schemas.microsoft.com/office/powerpoint/2010/main" val="2732128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66EF84CC-FBE6-4927-A2EF-CB4E6E916B49}"/>
              </a:ext>
            </a:extLst>
          </p:cNvPr>
          <p:cNvSpPr txBox="1">
            <a:spLocks/>
          </p:cNvSpPr>
          <p:nvPr/>
        </p:nvSpPr>
        <p:spPr>
          <a:xfrm>
            <a:off x="722518" y="626373"/>
            <a:ext cx="5449681" cy="2852737"/>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000" kern="1200">
                <a:solidFill>
                  <a:schemeClr val="accent1"/>
                </a:solidFill>
                <a:latin typeface="+mj-lt"/>
                <a:ea typeface="+mj-ea"/>
                <a:cs typeface="+mj-cs"/>
              </a:defRPr>
            </a:lvl1pPr>
          </a:lstStyle>
          <a:p>
            <a:r>
              <a:rPr lang="es-ES" dirty="0">
                <a:latin typeface="Santander Text" panose="020B0504020201020104" pitchFamily="34" charset="0"/>
              </a:rPr>
              <a:t>Necesidades y propuesta de solución</a:t>
            </a:r>
          </a:p>
        </p:txBody>
      </p:sp>
      <p:sp>
        <p:nvSpPr>
          <p:cNvPr id="5" name="Marcador de texto 3">
            <a:extLst>
              <a:ext uri="{FF2B5EF4-FFF2-40B4-BE49-F238E27FC236}">
                <a16:creationId xmlns:a16="http://schemas.microsoft.com/office/drawing/2014/main" id="{880C3E36-5432-4A4C-887F-1DAAFADAF1A3}"/>
              </a:ext>
            </a:extLst>
          </p:cNvPr>
          <p:cNvSpPr>
            <a:spLocks noGrp="1"/>
          </p:cNvSpPr>
          <p:nvPr>
            <p:ph type="body" sz="quarter" idx="14"/>
          </p:nvPr>
        </p:nvSpPr>
        <p:spPr/>
        <p:txBody>
          <a:bodyPr>
            <a:normAutofit lnSpcReduction="10000"/>
          </a:bodyPr>
          <a:lstStyle/>
          <a:p>
            <a:r>
              <a:rPr lang="es-ES" dirty="0"/>
              <a:t>01</a:t>
            </a:r>
          </a:p>
        </p:txBody>
      </p:sp>
    </p:spTree>
    <p:extLst>
      <p:ext uri="{BB962C8B-B14F-4D97-AF65-F5344CB8AC3E}">
        <p14:creationId xmlns:p14="http://schemas.microsoft.com/office/powerpoint/2010/main" val="68669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7"/>
        <p:cNvGrpSpPr/>
        <p:nvPr/>
      </p:nvGrpSpPr>
      <p:grpSpPr>
        <a:xfrm>
          <a:off x="0" y="0"/>
          <a:ext cx="0" cy="0"/>
          <a:chOff x="0" y="0"/>
          <a:chExt cx="0" cy="0"/>
        </a:xfrm>
      </p:grpSpPr>
      <p:sp>
        <p:nvSpPr>
          <p:cNvPr id="12" name="Marcador de texto 3">
            <a:extLst>
              <a:ext uri="{FF2B5EF4-FFF2-40B4-BE49-F238E27FC236}">
                <a16:creationId xmlns:a16="http://schemas.microsoft.com/office/drawing/2014/main" id="{4F7D4099-3F3B-9A68-8BC2-7B7C2AC77EB7}"/>
              </a:ext>
            </a:extLst>
          </p:cNvPr>
          <p:cNvSpPr>
            <a:spLocks noGrp="1"/>
          </p:cNvSpPr>
          <p:nvPr>
            <p:ph type="body" sz="quarter" idx="12"/>
          </p:nvPr>
        </p:nvSpPr>
        <p:spPr/>
        <p:txBody>
          <a:bodyPr>
            <a:noAutofit/>
          </a:bodyPr>
          <a:lstStyle/>
          <a:p>
            <a:r>
              <a:rPr lang="es-ES" sz="1400" dirty="0">
                <a:latin typeface="Santander Text" panose="020B0504020201020104"/>
              </a:rPr>
              <a:t>Necesidades y propuesta de la solución</a:t>
            </a:r>
          </a:p>
        </p:txBody>
      </p:sp>
      <p:sp>
        <p:nvSpPr>
          <p:cNvPr id="3" name="Marcador de texto 5">
            <a:extLst>
              <a:ext uri="{FF2B5EF4-FFF2-40B4-BE49-F238E27FC236}">
                <a16:creationId xmlns:a16="http://schemas.microsoft.com/office/drawing/2014/main" id="{BB581F01-C853-9231-F19B-CA6D97E7653D}"/>
              </a:ext>
            </a:extLst>
          </p:cNvPr>
          <p:cNvSpPr>
            <a:spLocks noGrp="1"/>
          </p:cNvSpPr>
          <p:nvPr>
            <p:ph type="body" idx="13"/>
          </p:nvPr>
        </p:nvSpPr>
        <p:spPr>
          <a:xfrm>
            <a:off x="653141" y="740515"/>
            <a:ext cx="10833365" cy="276627"/>
          </a:xfrm>
        </p:spPr>
        <p:txBody>
          <a:bodyPr/>
          <a:lstStyle/>
          <a:p>
            <a:r>
              <a:rPr lang="es-ES" b="1" i="0" dirty="0"/>
              <a:t>Decomisado del gestor de contenidos de HCL</a:t>
            </a:r>
          </a:p>
        </p:txBody>
      </p:sp>
      <p:sp>
        <p:nvSpPr>
          <p:cNvPr id="2" name="Marcador de texto 6">
            <a:extLst>
              <a:ext uri="{FF2B5EF4-FFF2-40B4-BE49-F238E27FC236}">
                <a16:creationId xmlns:a16="http://schemas.microsoft.com/office/drawing/2014/main" id="{93028B46-1AEC-3AE2-5317-3EED9C5D0835}"/>
              </a:ext>
            </a:extLst>
          </p:cNvPr>
          <p:cNvSpPr txBox="1">
            <a:spLocks/>
          </p:cNvSpPr>
          <p:nvPr/>
        </p:nvSpPr>
        <p:spPr>
          <a:xfrm>
            <a:off x="653139" y="1148960"/>
            <a:ext cx="10833365" cy="496852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cuerpo"/>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cuerpo"/>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cuerpo"/>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uerpo"/>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cuerpo"/>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lvl="1" algn="just">
              <a:lnSpc>
                <a:spcPct val="100000"/>
              </a:lnSpc>
              <a:spcBef>
                <a:spcPts val="300"/>
              </a:spcBef>
              <a:buClr>
                <a:srgbClr val="FF0000"/>
              </a:buClr>
              <a:buSzPct val="100000"/>
              <a:buFont typeface="Wingdings" panose="05000000000000000000" pitchFamily="2" charset="2"/>
              <a:buChar char="Ø"/>
              <a:tabLst>
                <a:tab pos="990600" algn="l"/>
                <a:tab pos="3225800" algn="l"/>
                <a:tab pos="4127500" algn="l"/>
              </a:tabLst>
              <a:defRPr/>
            </a:pPr>
            <a:r>
              <a:rPr kumimoji="0" lang="es-ES" sz="1150" b="0" i="0" u="none" strike="noStrike" kern="1200" cap="none" spc="0" normalizeH="0" baseline="0" noProof="0" dirty="0">
                <a:ln>
                  <a:noFill/>
                </a:ln>
                <a:solidFill>
                  <a:prstClr val="black"/>
                </a:solidFill>
                <a:effectLst/>
                <a:uLnTx/>
                <a:uFillTx/>
                <a:latin typeface="Santander Text" panose="020B0504020201020104" pitchFamily="34" charset="0"/>
                <a:ea typeface="+mn-ea"/>
                <a:cs typeface="+mn-cs"/>
              </a:rPr>
              <a:t>Actualmente el gestor de contenidos de HCL contiene entre otros portales las webs públicas del banco, que son la web comercial del Banco San</a:t>
            </a:r>
            <a:r>
              <a:rPr lang="es-ES" sz="1150" dirty="0" err="1">
                <a:solidFill>
                  <a:prstClr val="black"/>
                </a:solidFill>
                <a:latin typeface="Santander Text" panose="020B0504020201020104" pitchFamily="34" charset="0"/>
              </a:rPr>
              <a:t>tander</a:t>
            </a:r>
            <a:r>
              <a:rPr lang="es-ES" sz="1150" dirty="0">
                <a:solidFill>
                  <a:prstClr val="black"/>
                </a:solidFill>
                <a:latin typeface="Santander Text" panose="020B0504020201020104" pitchFamily="34" charset="0"/>
              </a:rPr>
              <a:t>, Santander Seguros, Santander Mediación Seguros y Santander Fondos de Titulización.</a:t>
            </a:r>
            <a:endParaRPr kumimoji="0" lang="es-ES" sz="1100" b="0" i="0" u="none" strike="noStrike" kern="1200" cap="none" spc="0" normalizeH="0" baseline="0" noProof="0" dirty="0">
              <a:ln>
                <a:noFill/>
              </a:ln>
              <a:solidFill>
                <a:prstClr val="black"/>
              </a:solidFill>
              <a:effectLst/>
              <a:uLnTx/>
              <a:uFillTx/>
              <a:latin typeface="Santander Text" panose="020B0504020201020104" pitchFamily="34" charset="0"/>
              <a:ea typeface="+mn-ea"/>
              <a:cs typeface="+mn-cs"/>
            </a:endParaRPr>
          </a:p>
          <a:p>
            <a:pPr marL="685800" lvl="2" algn="just">
              <a:lnSpc>
                <a:spcPct val="100000"/>
              </a:lnSpc>
              <a:spcBef>
                <a:spcPts val="300"/>
              </a:spcBef>
              <a:buClr>
                <a:srgbClr val="FF0000"/>
              </a:buClr>
              <a:buSzPct val="100000"/>
              <a:buFont typeface="Wingdings" panose="05000000000000000000" pitchFamily="2" charset="2"/>
              <a:buChar char="Ø"/>
              <a:tabLst>
                <a:tab pos="990600" algn="l"/>
                <a:tab pos="3225800" algn="l"/>
                <a:tab pos="4127500" algn="l"/>
              </a:tabLst>
              <a:defRPr/>
            </a:pPr>
            <a:endParaRPr kumimoji="0" lang="es-ES" sz="750" b="0" i="0" u="none" strike="noStrike" kern="1200" cap="none" spc="0" normalizeH="0" baseline="0" noProof="0" dirty="0">
              <a:ln>
                <a:noFill/>
              </a:ln>
              <a:solidFill>
                <a:prstClr val="black"/>
              </a:solidFill>
              <a:effectLst/>
              <a:uLnTx/>
              <a:uFillTx/>
              <a:latin typeface="Santander Text" panose="020B0504020201020104" pitchFamily="34" charset="0"/>
              <a:ea typeface="+mn-ea"/>
              <a:cs typeface="+mn-cs"/>
            </a:endParaRPr>
          </a:p>
          <a:p>
            <a:pPr marL="228600" lvl="1" algn="just">
              <a:lnSpc>
                <a:spcPct val="100000"/>
              </a:lnSpc>
              <a:spcBef>
                <a:spcPts val="300"/>
              </a:spcBef>
              <a:buClr>
                <a:srgbClr val="FF0000"/>
              </a:buClr>
              <a:buSzPct val="100000"/>
              <a:buFont typeface="Wingdings" panose="05000000000000000000" pitchFamily="2" charset="2"/>
              <a:buChar char="Ø"/>
              <a:tabLst>
                <a:tab pos="990600" algn="l"/>
                <a:tab pos="3225800" algn="l"/>
                <a:tab pos="4127500" algn="l"/>
              </a:tabLst>
              <a:defRPr/>
            </a:pPr>
            <a:r>
              <a:rPr lang="es-ES" sz="1150" dirty="0">
                <a:solidFill>
                  <a:prstClr val="black"/>
                </a:solidFill>
                <a:latin typeface="Santander Text" panose="020B0504020201020104" pitchFamily="34" charset="0"/>
              </a:rPr>
              <a:t>Se quiere decomisar el gestor de contenidos de HCL dado que está fuera de soporte, el coste de mantenimiento y evolución es alto y no está basado en tecnología target. El objetivo es ir migrando progresivamente los portales que están en esta tecnología a otras que lo reemplacen, de cara da poder apagarlo en un futuro</a:t>
            </a:r>
          </a:p>
          <a:p>
            <a:pPr marL="228600" lvl="1" algn="just">
              <a:lnSpc>
                <a:spcPct val="100000"/>
              </a:lnSpc>
              <a:spcBef>
                <a:spcPts val="300"/>
              </a:spcBef>
              <a:buClr>
                <a:srgbClr val="FF0000"/>
              </a:buClr>
              <a:buSzPct val="100000"/>
              <a:buFont typeface="Wingdings" panose="05000000000000000000" pitchFamily="2" charset="2"/>
              <a:buChar char="Ø"/>
              <a:tabLst>
                <a:tab pos="990600" algn="l"/>
                <a:tab pos="3225800" algn="l"/>
                <a:tab pos="4127500" algn="l"/>
              </a:tabLst>
              <a:defRPr/>
            </a:pPr>
            <a:endParaRPr lang="es-ES" sz="1150" dirty="0">
              <a:solidFill>
                <a:prstClr val="black"/>
              </a:solidFill>
              <a:latin typeface="Santander Text" panose="020B0504020201020104" pitchFamily="34" charset="0"/>
            </a:endParaRPr>
          </a:p>
          <a:p>
            <a:pPr marL="228600" lvl="1" algn="just">
              <a:lnSpc>
                <a:spcPct val="100000"/>
              </a:lnSpc>
              <a:spcBef>
                <a:spcPts val="300"/>
              </a:spcBef>
              <a:buClr>
                <a:srgbClr val="FF0000"/>
              </a:buClr>
              <a:buSzPct val="100000"/>
              <a:buFont typeface="Wingdings" panose="05000000000000000000" pitchFamily="2" charset="2"/>
              <a:buChar char="Ø"/>
              <a:tabLst>
                <a:tab pos="990600" algn="l"/>
                <a:tab pos="3225800" algn="l"/>
                <a:tab pos="4127500" algn="l"/>
              </a:tabLst>
              <a:defRPr/>
            </a:pPr>
            <a:r>
              <a:rPr lang="es-ES" sz="1150" dirty="0">
                <a:solidFill>
                  <a:prstClr val="black"/>
                </a:solidFill>
                <a:latin typeface="Santander Text" panose="020B0504020201020104" pitchFamily="34" charset="0"/>
              </a:rPr>
              <a:t>El contenido de estas webs es público y no requiere de ningún tipo de seguridad específica para ser consultado</a:t>
            </a:r>
          </a:p>
          <a:p>
            <a:pPr marL="228600" lvl="1" algn="just">
              <a:lnSpc>
                <a:spcPct val="100000"/>
              </a:lnSpc>
              <a:spcBef>
                <a:spcPts val="300"/>
              </a:spcBef>
              <a:buClr>
                <a:srgbClr val="FF0000"/>
              </a:buClr>
              <a:buSzPct val="100000"/>
              <a:buFont typeface="Wingdings" panose="05000000000000000000" pitchFamily="2" charset="2"/>
              <a:buChar char="Ø"/>
              <a:tabLst>
                <a:tab pos="990600" algn="l"/>
                <a:tab pos="3225800" algn="l"/>
                <a:tab pos="4127500" algn="l"/>
              </a:tabLst>
              <a:defRPr/>
            </a:pPr>
            <a:endParaRPr lang="es-ES" sz="1150" dirty="0">
              <a:solidFill>
                <a:prstClr val="black"/>
              </a:solidFill>
              <a:latin typeface="Santander Text" panose="020B0504020201020104" pitchFamily="34" charset="0"/>
            </a:endParaRPr>
          </a:p>
          <a:p>
            <a:pPr marL="228600" lvl="1" algn="just">
              <a:lnSpc>
                <a:spcPct val="100000"/>
              </a:lnSpc>
              <a:spcBef>
                <a:spcPts val="300"/>
              </a:spcBef>
              <a:buClr>
                <a:srgbClr val="FF0000"/>
              </a:buClr>
              <a:buSzPct val="100000"/>
              <a:buFont typeface="Wingdings" panose="05000000000000000000" pitchFamily="2" charset="2"/>
              <a:buChar char="Ø"/>
              <a:tabLst>
                <a:tab pos="990600" algn="l"/>
                <a:tab pos="3225800" algn="l"/>
                <a:tab pos="4127500" algn="l"/>
              </a:tabLst>
              <a:defRPr/>
            </a:pPr>
            <a:r>
              <a:rPr kumimoji="0" lang="es-ES" sz="1150" b="0" i="0" u="none" strike="noStrike" kern="1200" cap="none" spc="0" normalizeH="0" baseline="0" noProof="0" dirty="0">
                <a:ln>
                  <a:noFill/>
                </a:ln>
                <a:solidFill>
                  <a:prstClr val="black"/>
                </a:solidFill>
                <a:effectLst/>
                <a:uLnTx/>
                <a:uFillTx/>
                <a:latin typeface="Santander Text" panose="020B0504020201020104" pitchFamily="34" charset="0"/>
                <a:ea typeface="+mn-ea"/>
                <a:cs typeface="+mn-cs"/>
              </a:rPr>
              <a:t>La solución estratégica para CMS (Content Management </a:t>
            </a:r>
            <a:r>
              <a:rPr kumimoji="0" lang="es-ES" sz="1150" b="0" i="0" u="none" strike="noStrike" kern="1200" cap="none" spc="0" normalizeH="0" baseline="0" noProof="0" dirty="0" err="1">
                <a:ln>
                  <a:noFill/>
                </a:ln>
                <a:solidFill>
                  <a:prstClr val="black"/>
                </a:solidFill>
                <a:effectLst/>
                <a:uLnTx/>
                <a:uFillTx/>
                <a:latin typeface="Santander Text" panose="020B0504020201020104" pitchFamily="34" charset="0"/>
                <a:ea typeface="+mn-ea"/>
                <a:cs typeface="+mn-cs"/>
              </a:rPr>
              <a:t>System</a:t>
            </a:r>
            <a:r>
              <a:rPr kumimoji="0" lang="es-ES" sz="1150" b="0" i="0" u="none" strike="noStrike" kern="1200" cap="none" spc="0" normalizeH="0" baseline="0" noProof="0" dirty="0">
                <a:ln>
                  <a:noFill/>
                </a:ln>
                <a:solidFill>
                  <a:prstClr val="black"/>
                </a:solidFill>
                <a:effectLst/>
                <a:uLnTx/>
                <a:uFillTx/>
                <a:latin typeface="Santander Text" panose="020B0504020201020104" pitchFamily="34" charset="0"/>
                <a:ea typeface="+mn-ea"/>
                <a:cs typeface="+mn-cs"/>
              </a:rPr>
              <a:t>) elegida por el Grupo es Adobe </a:t>
            </a:r>
            <a:r>
              <a:rPr kumimoji="0" lang="es-ES" sz="1150" b="0" i="0" u="none" strike="noStrike" kern="1200" cap="none" spc="0" normalizeH="0" baseline="0" noProof="0" dirty="0" err="1">
                <a:ln>
                  <a:noFill/>
                </a:ln>
                <a:solidFill>
                  <a:prstClr val="black"/>
                </a:solidFill>
                <a:effectLst/>
                <a:uLnTx/>
                <a:uFillTx/>
                <a:latin typeface="Santander Text" panose="020B0504020201020104" pitchFamily="34" charset="0"/>
                <a:ea typeface="+mn-ea"/>
                <a:cs typeface="+mn-cs"/>
              </a:rPr>
              <a:t>Experience</a:t>
            </a:r>
            <a:r>
              <a:rPr kumimoji="0" lang="es-ES" sz="1150" b="0" i="0" u="none" strike="noStrike" kern="1200" cap="none" spc="0" normalizeH="0" baseline="0" noProof="0" dirty="0">
                <a:ln>
                  <a:noFill/>
                </a:ln>
                <a:solidFill>
                  <a:prstClr val="black"/>
                </a:solidFill>
                <a:effectLst/>
                <a:uLnTx/>
                <a:uFillTx/>
                <a:latin typeface="Santander Text" panose="020B0504020201020104" pitchFamily="34" charset="0"/>
                <a:ea typeface="+mn-ea"/>
                <a:cs typeface="+mn-cs"/>
              </a:rPr>
              <a:t> Manager (AEM)</a:t>
            </a:r>
          </a:p>
          <a:p>
            <a:pPr marL="228600" lvl="1" algn="just">
              <a:lnSpc>
                <a:spcPct val="100000"/>
              </a:lnSpc>
              <a:spcBef>
                <a:spcPts val="300"/>
              </a:spcBef>
              <a:buClr>
                <a:srgbClr val="FF0000"/>
              </a:buClr>
              <a:buSzPct val="100000"/>
              <a:buFont typeface="Wingdings" panose="05000000000000000000" pitchFamily="2" charset="2"/>
              <a:buChar char="Ø"/>
              <a:tabLst>
                <a:tab pos="990600" algn="l"/>
                <a:tab pos="3225800" algn="l"/>
                <a:tab pos="4127500" algn="l"/>
              </a:tabLst>
              <a:defRPr/>
            </a:pPr>
            <a:endParaRPr kumimoji="0" lang="es-ES" sz="1150" b="0" i="0" u="none" strike="noStrike" kern="1200" cap="none" spc="0" normalizeH="0" baseline="0" noProof="0" dirty="0">
              <a:ln>
                <a:noFill/>
              </a:ln>
              <a:solidFill>
                <a:prstClr val="black"/>
              </a:solidFill>
              <a:effectLst/>
              <a:uLnTx/>
              <a:uFillTx/>
              <a:latin typeface="Santander Text" panose="020B0504020201020104" pitchFamily="34" charset="0"/>
              <a:ea typeface="+mn-ea"/>
              <a:cs typeface="+mn-cs"/>
            </a:endParaRPr>
          </a:p>
          <a:p>
            <a:pPr marL="228600" lvl="1" algn="just">
              <a:lnSpc>
                <a:spcPct val="100000"/>
              </a:lnSpc>
              <a:spcBef>
                <a:spcPts val="300"/>
              </a:spcBef>
              <a:buClr>
                <a:srgbClr val="FF0000"/>
              </a:buClr>
              <a:buSzPct val="100000"/>
              <a:buFont typeface="Wingdings" panose="05000000000000000000" pitchFamily="2" charset="2"/>
              <a:buChar char="Ø"/>
              <a:tabLst>
                <a:tab pos="990600" algn="l"/>
                <a:tab pos="3225800" algn="l"/>
                <a:tab pos="4127500" algn="l"/>
              </a:tabLst>
              <a:defRPr/>
            </a:pPr>
            <a:r>
              <a:rPr lang="es-ES" sz="1150" dirty="0">
                <a:solidFill>
                  <a:prstClr val="black"/>
                </a:solidFill>
                <a:latin typeface="Santander Text" panose="020B0504020201020104" pitchFamily="34" charset="0"/>
              </a:rPr>
              <a:t>El alcance de este documento cubre la migración de las webs del gestor de contenidos actual de HCL a Adobe </a:t>
            </a:r>
            <a:r>
              <a:rPr kumimoji="0" lang="es-ES" sz="1150" b="0" i="0" u="none" strike="noStrike" kern="1200" cap="none" spc="0" normalizeH="0" baseline="0" noProof="0" dirty="0" err="1">
                <a:ln>
                  <a:noFill/>
                </a:ln>
                <a:solidFill>
                  <a:prstClr val="black"/>
                </a:solidFill>
                <a:effectLst/>
                <a:uLnTx/>
                <a:uFillTx/>
                <a:latin typeface="Santander Text" panose="020B0504020201020104" pitchFamily="34" charset="0"/>
                <a:ea typeface="+mn-ea"/>
                <a:cs typeface="+mn-cs"/>
              </a:rPr>
              <a:t>Experience</a:t>
            </a:r>
            <a:r>
              <a:rPr kumimoji="0" lang="es-ES" sz="1150" b="0" i="0" u="none" strike="noStrike" kern="1200" cap="none" spc="0" normalizeH="0" baseline="0" noProof="0" dirty="0">
                <a:ln>
                  <a:noFill/>
                </a:ln>
                <a:solidFill>
                  <a:prstClr val="black"/>
                </a:solidFill>
                <a:effectLst/>
                <a:uLnTx/>
                <a:uFillTx/>
                <a:latin typeface="Santander Text" panose="020B0504020201020104" pitchFamily="34" charset="0"/>
                <a:ea typeface="+mn-ea"/>
                <a:cs typeface="+mn-cs"/>
              </a:rPr>
              <a:t> Manager (AEM). La estrategia de migración viene definida por Global ya que las webs públicas son producto global. Por tanto, los patrones de </a:t>
            </a:r>
            <a:r>
              <a:rPr lang="es-ES" sz="1150" dirty="0">
                <a:solidFill>
                  <a:prstClr val="black"/>
                </a:solidFill>
                <a:latin typeface="Santander Text" panose="020B0504020201020104" pitchFamily="34" charset="0"/>
              </a:rPr>
              <a:t>arquitectura que se reflejan en los mapas técnicos son parte del p</a:t>
            </a:r>
            <a:r>
              <a:rPr kumimoji="0" lang="es-ES" sz="1150" b="0" i="0" u="none" strike="noStrike" kern="1200" cap="none" spc="0" normalizeH="0" baseline="0" noProof="0" dirty="0" err="1">
                <a:ln>
                  <a:noFill/>
                </a:ln>
                <a:solidFill>
                  <a:prstClr val="black"/>
                </a:solidFill>
                <a:effectLst/>
                <a:uLnTx/>
                <a:uFillTx/>
                <a:latin typeface="Santander Text" panose="020B0504020201020104" pitchFamily="34" charset="0"/>
                <a:ea typeface="+mn-ea"/>
                <a:cs typeface="+mn-cs"/>
              </a:rPr>
              <a:t>roducto</a:t>
            </a:r>
            <a:r>
              <a:rPr kumimoji="0" lang="es-ES" sz="1150" b="0" i="0" u="none" strike="noStrike" kern="1200" cap="none" spc="0" normalizeH="0" baseline="0" noProof="0" dirty="0">
                <a:ln>
                  <a:noFill/>
                </a:ln>
                <a:solidFill>
                  <a:prstClr val="black"/>
                </a:solidFill>
                <a:effectLst/>
                <a:uLnTx/>
                <a:uFillTx/>
                <a:latin typeface="Santander Text" panose="020B0504020201020104" pitchFamily="34" charset="0"/>
                <a:ea typeface="+mn-ea"/>
                <a:cs typeface="+mn-cs"/>
              </a:rPr>
              <a:t> global de Webs Públicas</a:t>
            </a:r>
          </a:p>
          <a:p>
            <a:pPr marL="228600" lvl="1" algn="just">
              <a:lnSpc>
                <a:spcPct val="100000"/>
              </a:lnSpc>
              <a:spcBef>
                <a:spcPts val="300"/>
              </a:spcBef>
              <a:buClr>
                <a:srgbClr val="FF0000"/>
              </a:buClr>
              <a:buSzPct val="100000"/>
              <a:buFont typeface="Wingdings" panose="05000000000000000000" pitchFamily="2" charset="2"/>
              <a:buChar char="Ø"/>
              <a:tabLst>
                <a:tab pos="990600" algn="l"/>
                <a:tab pos="3225800" algn="l"/>
                <a:tab pos="4127500" algn="l"/>
              </a:tabLst>
              <a:defRPr/>
            </a:pPr>
            <a:endParaRPr kumimoji="0" lang="es-ES" sz="1150" b="0" i="0" u="none" strike="noStrike" kern="1200" cap="none" spc="0" normalizeH="0" baseline="0" noProof="0" dirty="0">
              <a:ln>
                <a:noFill/>
              </a:ln>
              <a:solidFill>
                <a:prstClr val="black"/>
              </a:solidFill>
              <a:effectLst/>
              <a:uLnTx/>
              <a:uFillTx/>
              <a:latin typeface="Santander Text" panose="020B0504020201020104" pitchFamily="34" charset="0"/>
              <a:ea typeface="+mn-ea"/>
              <a:cs typeface="+mn-cs"/>
            </a:endParaRPr>
          </a:p>
          <a:p>
            <a:pPr marL="228600" lvl="1" algn="just">
              <a:lnSpc>
                <a:spcPct val="100000"/>
              </a:lnSpc>
              <a:spcBef>
                <a:spcPts val="300"/>
              </a:spcBef>
              <a:buClr>
                <a:srgbClr val="FF0000"/>
              </a:buClr>
              <a:buSzPct val="100000"/>
              <a:buFont typeface="Wingdings" panose="05000000000000000000" pitchFamily="2" charset="2"/>
              <a:buChar char="Ø"/>
              <a:tabLst>
                <a:tab pos="990600" algn="l"/>
                <a:tab pos="3225800" algn="l"/>
                <a:tab pos="4127500" algn="l"/>
              </a:tabLst>
              <a:defRPr/>
            </a:pPr>
            <a:r>
              <a:rPr lang="es-ES" sz="1150" dirty="0">
                <a:solidFill>
                  <a:prstClr val="black"/>
                </a:solidFill>
                <a:latin typeface="Santander Text" panose="020B0504020201020104" pitchFamily="34" charset="0"/>
              </a:rPr>
              <a:t>Al final del documento, en la sección referencias, se incluye la ATR de Global de las webs públicas (</a:t>
            </a:r>
            <a:r>
              <a:rPr lang="en-US" sz="1150" dirty="0">
                <a:solidFill>
                  <a:prstClr val="black"/>
                </a:solidFill>
                <a:latin typeface="Santander Text" panose="020B0504020201020104" pitchFamily="34" charset="0"/>
                <a:hlinkClick r:id="rId3" action="ppaction://hlinksldjump"/>
              </a:rPr>
              <a:t>Global Public Web – Technical </a:t>
            </a:r>
            <a:r>
              <a:rPr lang="en-US" sz="1150" dirty="0" err="1">
                <a:solidFill>
                  <a:prstClr val="black"/>
                </a:solidFill>
                <a:latin typeface="Santander Text" panose="020B0504020201020104" pitchFamily="34" charset="0"/>
                <a:hlinkClick r:id="rId3" action="ppaction://hlinksldjump"/>
              </a:rPr>
              <a:t>Macroarchitecture</a:t>
            </a:r>
            <a:r>
              <a:rPr lang="en-US" sz="1150" dirty="0">
                <a:solidFill>
                  <a:prstClr val="black"/>
                </a:solidFill>
                <a:latin typeface="Santander Text" panose="020B0504020201020104" pitchFamily="34" charset="0"/>
                <a:hlinkClick r:id="rId3" action="ppaction://hlinksldjump"/>
              </a:rPr>
              <a:t> v1.0.3</a:t>
            </a:r>
            <a:r>
              <a:rPr lang="es-ES" sz="1150" dirty="0">
                <a:solidFill>
                  <a:prstClr val="black"/>
                </a:solidFill>
                <a:latin typeface="Santander Text" panose="020B0504020201020104" pitchFamily="34" charset="0"/>
              </a:rPr>
              <a:t>) donde se reflejan en detalle los patrones que hemos utilizado</a:t>
            </a:r>
            <a:endParaRPr kumimoji="0" lang="es-ES" sz="1150" b="0" i="0" u="none" strike="noStrike" kern="1200" cap="none" spc="0" normalizeH="0" baseline="0" noProof="0" dirty="0">
              <a:ln>
                <a:noFill/>
              </a:ln>
              <a:solidFill>
                <a:prstClr val="black"/>
              </a:solidFill>
              <a:effectLst/>
              <a:uLnTx/>
              <a:uFillTx/>
              <a:latin typeface="Santander Text" panose="020B0504020201020104" pitchFamily="34" charset="0"/>
              <a:ea typeface="+mn-ea"/>
              <a:cs typeface="+mn-cs"/>
            </a:endParaRPr>
          </a:p>
          <a:p>
            <a:pPr marL="228600" lvl="1" algn="just">
              <a:lnSpc>
                <a:spcPct val="100000"/>
              </a:lnSpc>
              <a:spcBef>
                <a:spcPts val="300"/>
              </a:spcBef>
              <a:buClr>
                <a:srgbClr val="FF0000"/>
              </a:buClr>
              <a:buSzPct val="100000"/>
              <a:buFont typeface="Wingdings" panose="05000000000000000000" pitchFamily="2" charset="2"/>
              <a:buChar char="Ø"/>
              <a:tabLst>
                <a:tab pos="990600" algn="l"/>
                <a:tab pos="3225800" algn="l"/>
                <a:tab pos="4127500" algn="l"/>
              </a:tabLst>
              <a:defRPr/>
            </a:pPr>
            <a:endParaRPr lang="es-ES" sz="1150" dirty="0">
              <a:solidFill>
                <a:prstClr val="black"/>
              </a:solidFill>
              <a:latin typeface="Santander Text" panose="020B0504020201020104" pitchFamily="34" charset="0"/>
            </a:endParaRPr>
          </a:p>
          <a:p>
            <a:pPr marL="228600" lvl="1" algn="just">
              <a:lnSpc>
                <a:spcPct val="100000"/>
              </a:lnSpc>
              <a:spcBef>
                <a:spcPts val="300"/>
              </a:spcBef>
              <a:buClr>
                <a:srgbClr val="FF0000"/>
              </a:buClr>
              <a:buSzPct val="100000"/>
              <a:buFont typeface="Wingdings" panose="05000000000000000000" pitchFamily="2" charset="2"/>
              <a:buChar char="Ø"/>
              <a:tabLst>
                <a:tab pos="990600" algn="l"/>
                <a:tab pos="3225800" algn="l"/>
                <a:tab pos="4127500" algn="l"/>
              </a:tabLst>
              <a:defRPr/>
            </a:pPr>
            <a:endParaRPr lang="es-ES" sz="1150" dirty="0">
              <a:solidFill>
                <a:prstClr val="black"/>
              </a:solidFill>
              <a:latin typeface="Santander Text" panose="020B0504020201020104" pitchFamily="34" charset="0"/>
            </a:endParaRPr>
          </a:p>
          <a:p>
            <a:pPr marL="228600" lvl="1" algn="just">
              <a:lnSpc>
                <a:spcPct val="100000"/>
              </a:lnSpc>
              <a:spcBef>
                <a:spcPts val="300"/>
              </a:spcBef>
              <a:buClr>
                <a:srgbClr val="FF0000"/>
              </a:buClr>
              <a:buSzPct val="100000"/>
              <a:buFont typeface="Wingdings" panose="05000000000000000000" pitchFamily="2" charset="2"/>
              <a:buChar char="Ø"/>
              <a:tabLst>
                <a:tab pos="990600" algn="l"/>
                <a:tab pos="3225800" algn="l"/>
                <a:tab pos="4127500" algn="l"/>
              </a:tabLst>
              <a:defRPr/>
            </a:pPr>
            <a:endParaRPr lang="es-ES" sz="1100" b="1" dirty="0">
              <a:solidFill>
                <a:prstClr val="black"/>
              </a:solidFill>
              <a:latin typeface="Santander Text" panose="020B0504020201020104" pitchFamily="34" charset="0"/>
            </a:endParaRPr>
          </a:p>
        </p:txBody>
      </p:sp>
    </p:spTree>
    <p:extLst>
      <p:ext uri="{BB962C8B-B14F-4D97-AF65-F5344CB8AC3E}">
        <p14:creationId xmlns:p14="http://schemas.microsoft.com/office/powerpoint/2010/main" val="1719138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3">
            <a:extLst>
              <a:ext uri="{FF2B5EF4-FFF2-40B4-BE49-F238E27FC236}">
                <a16:creationId xmlns:a16="http://schemas.microsoft.com/office/drawing/2014/main" id="{F7A651FB-B61D-456B-A7A4-6F7D9C5B4F8C}"/>
              </a:ext>
            </a:extLst>
          </p:cNvPr>
          <p:cNvSpPr txBox="1"/>
          <p:nvPr/>
        </p:nvSpPr>
        <p:spPr>
          <a:xfrm>
            <a:off x="765470" y="1180514"/>
            <a:ext cx="10833365" cy="2339102"/>
          </a:xfrm>
          <a:prstGeom prst="rect">
            <a:avLst/>
          </a:prstGeom>
          <a:noFill/>
        </p:spPr>
        <p:txBody>
          <a:bodyPr wrap="square" rtlCol="0">
            <a:spAutoFit/>
          </a:bodyPr>
          <a:lstStyle/>
          <a:p>
            <a:pPr marL="0" marR="0" lvl="0" indent="0" algn="just" defTabSz="914400" rtl="0" eaLnBrk="1" fontAlgn="base" latinLnBrk="0" hangingPunct="1">
              <a:lnSpc>
                <a:spcPct val="100000"/>
              </a:lnSpc>
              <a:spcBef>
                <a:spcPts val="600"/>
              </a:spcBef>
              <a:spcAft>
                <a:spcPts val="600"/>
              </a:spcAft>
              <a:buClrTx/>
              <a:buSzTx/>
              <a:buFontTx/>
              <a:buNone/>
              <a:tabLst/>
              <a:defRPr/>
            </a:pPr>
            <a:r>
              <a:rPr kumimoji="0" lang="es-ES" sz="1200" b="1" i="0" u="none" strike="noStrike" kern="1200" cap="none" spc="0" normalizeH="0" baseline="0" noProof="0" dirty="0">
                <a:ln>
                  <a:noFill/>
                </a:ln>
                <a:solidFill>
                  <a:prstClr val="black"/>
                </a:solidFill>
                <a:effectLst/>
                <a:uLnTx/>
                <a:uFillTx/>
                <a:latin typeface="Santander Text" panose="020B0504020201020104" pitchFamily="34" charset="0"/>
                <a:ea typeface="Geneva" pitchFamily="-105" charset="-128"/>
                <a:cs typeface="Geneva" pitchFamily="-105" charset="-128"/>
              </a:rPr>
              <a:t>Nombre del Proyecto:</a:t>
            </a:r>
            <a:r>
              <a:rPr kumimoji="0" lang="es-ES" sz="1200" b="0" i="0" u="none" strike="noStrike" kern="1200" cap="none" spc="0" normalizeH="0" baseline="0" noProof="0" dirty="0">
                <a:ln>
                  <a:noFill/>
                </a:ln>
                <a:solidFill>
                  <a:prstClr val="black"/>
                </a:solidFill>
                <a:effectLst/>
                <a:uLnTx/>
                <a:uFillTx/>
                <a:latin typeface="Santander Text" panose="020B0504020201020104" pitchFamily="34" charset="0"/>
                <a:ea typeface="Geneva" pitchFamily="-105" charset="-128"/>
                <a:cs typeface="Arial" charset="0"/>
              </a:rPr>
              <a:t> Migración portales HCL - Global </a:t>
            </a:r>
            <a:r>
              <a:rPr kumimoji="0" lang="es-ES" sz="1200" b="0" i="0" u="none" strike="noStrike" kern="1200" cap="none" spc="0" normalizeH="0" baseline="0" noProof="0" dirty="0" err="1">
                <a:ln>
                  <a:noFill/>
                </a:ln>
                <a:solidFill>
                  <a:prstClr val="black"/>
                </a:solidFill>
                <a:effectLst/>
                <a:uLnTx/>
                <a:uFillTx/>
                <a:latin typeface="Santander Text" panose="020B0504020201020104" pitchFamily="34" charset="0"/>
                <a:ea typeface="Geneva" pitchFamily="-105" charset="-128"/>
                <a:cs typeface="Arial" charset="0"/>
              </a:rPr>
              <a:t>Product</a:t>
            </a:r>
            <a:r>
              <a:rPr kumimoji="0" lang="es-ES" sz="1200" b="0" i="0" u="none" strike="noStrike" kern="1200" cap="none" spc="0" normalizeH="0" baseline="0" noProof="0" dirty="0">
                <a:ln>
                  <a:noFill/>
                </a:ln>
                <a:solidFill>
                  <a:prstClr val="black"/>
                </a:solidFill>
                <a:effectLst/>
                <a:uLnTx/>
                <a:uFillTx/>
                <a:latin typeface="Santander Text" panose="020B0504020201020104" pitchFamily="34" charset="0"/>
                <a:ea typeface="Geneva" pitchFamily="-105" charset="-128"/>
                <a:cs typeface="Arial" charset="0"/>
              </a:rPr>
              <a:t> Sites – Webs Públicas</a:t>
            </a:r>
          </a:p>
          <a:p>
            <a:pPr marL="0" marR="0" lvl="0" indent="0" algn="just" defTabSz="914400" rtl="0" eaLnBrk="1" fontAlgn="base" latinLnBrk="0" hangingPunct="1">
              <a:lnSpc>
                <a:spcPct val="100000"/>
              </a:lnSpc>
              <a:spcBef>
                <a:spcPts val="600"/>
              </a:spcBef>
              <a:spcAft>
                <a:spcPts val="600"/>
              </a:spcAft>
              <a:buClrTx/>
              <a:buSzTx/>
              <a:buFontTx/>
              <a:buNone/>
              <a:tabLst/>
              <a:defRPr/>
            </a:pPr>
            <a:r>
              <a:rPr kumimoji="0" lang="es-ES" sz="1200" b="1" i="0" u="none" strike="noStrike" kern="1200" cap="none" spc="0" normalizeH="0" baseline="0" noProof="0" dirty="0">
                <a:ln>
                  <a:noFill/>
                </a:ln>
                <a:solidFill>
                  <a:prstClr val="black"/>
                </a:solidFill>
                <a:effectLst/>
                <a:uLnTx/>
                <a:uFillTx/>
                <a:latin typeface="Santander Text" panose="020B0504020201020104" pitchFamily="34" charset="0"/>
                <a:ea typeface="Geneva" pitchFamily="-105" charset="-128"/>
                <a:cs typeface="Geneva" pitchFamily="-105" charset="-128"/>
              </a:rPr>
              <a:t>Dominio Peticionario: </a:t>
            </a:r>
            <a:r>
              <a:rPr lang="es-ES" sz="1200" dirty="0">
                <a:solidFill>
                  <a:prstClr val="black"/>
                </a:solidFill>
                <a:latin typeface="Santander Text" panose="020B0504020201020104" pitchFamily="34" charset="0"/>
                <a:ea typeface="Geneva" pitchFamily="-105" charset="-128"/>
                <a:cs typeface="Arial" charset="0"/>
              </a:rPr>
              <a:t>ESP_SANCO_11682-WEBs (Particulares y Empresas)</a:t>
            </a:r>
          </a:p>
          <a:p>
            <a:pPr algn="just" fontAlgn="base">
              <a:spcBef>
                <a:spcPts val="600"/>
              </a:spcBef>
              <a:spcAft>
                <a:spcPts val="600"/>
              </a:spcAft>
              <a:defRPr/>
            </a:pPr>
            <a:r>
              <a:rPr kumimoji="0" lang="es-ES" sz="1200" b="1" i="0" u="none" strike="noStrike" kern="1200" cap="none" spc="0" normalizeH="0" baseline="0" noProof="0" dirty="0">
                <a:ln>
                  <a:noFill/>
                </a:ln>
                <a:solidFill>
                  <a:prstClr val="black"/>
                </a:solidFill>
                <a:effectLst/>
                <a:uLnTx/>
                <a:uFillTx/>
                <a:latin typeface="Santander Text" panose="020B0504020201020104" pitchFamily="34" charset="0"/>
                <a:ea typeface="Geneva" pitchFamily="-105" charset="-128"/>
                <a:cs typeface="Geneva" pitchFamily="-105" charset="-128"/>
              </a:rPr>
              <a:t>Demanda: </a:t>
            </a:r>
            <a:r>
              <a:rPr lang="es-ES" sz="1200" dirty="0">
                <a:solidFill>
                  <a:prstClr val="black"/>
                </a:solidFill>
                <a:latin typeface="Santander Text" panose="020B0504020201020104" pitchFamily="34" charset="0"/>
                <a:ea typeface="Geneva" pitchFamily="-105" charset="-128"/>
                <a:cs typeface="Arial" charset="0"/>
              </a:rPr>
              <a:t>OF00011456</a:t>
            </a:r>
          </a:p>
          <a:p>
            <a:pPr algn="just" fontAlgn="base">
              <a:spcBef>
                <a:spcPts val="600"/>
              </a:spcBef>
              <a:spcAft>
                <a:spcPts val="600"/>
              </a:spcAft>
              <a:defRPr/>
            </a:pPr>
            <a:r>
              <a:rPr kumimoji="0" lang="es-ES" sz="1200" b="1" i="0" u="none" strike="noStrike" kern="1200" cap="none" spc="0" normalizeH="0" baseline="0" noProof="0" dirty="0">
                <a:ln>
                  <a:noFill/>
                </a:ln>
                <a:solidFill>
                  <a:prstClr val="black"/>
                </a:solidFill>
                <a:effectLst/>
                <a:uLnTx/>
                <a:uFillTx/>
                <a:latin typeface="Santander Text" panose="020B0504020201020104" pitchFamily="34" charset="0"/>
                <a:ea typeface="Geneva" pitchFamily="-105" charset="-128"/>
                <a:cs typeface="Geneva" pitchFamily="-105" charset="-128"/>
              </a:rPr>
              <a:t>Proyecto: </a:t>
            </a:r>
            <a:r>
              <a:rPr lang="es-ES" sz="1200" dirty="0">
                <a:solidFill>
                  <a:prstClr val="black"/>
                </a:solidFill>
                <a:latin typeface="Santander Text" panose="020B0504020201020104" pitchFamily="34" charset="0"/>
                <a:ea typeface="Geneva" pitchFamily="-105" charset="-128"/>
                <a:cs typeface="Arial" charset="0"/>
              </a:rPr>
              <a:t>Z/052498001</a:t>
            </a:r>
            <a:endParaRPr kumimoji="0" lang="es-ES" sz="1200" b="1" i="0" u="none" strike="noStrike" kern="1200" cap="none" spc="0" normalizeH="0" baseline="0" noProof="0" dirty="0">
              <a:ln>
                <a:noFill/>
              </a:ln>
              <a:solidFill>
                <a:prstClr val="black"/>
              </a:solidFill>
              <a:effectLst/>
              <a:uLnTx/>
              <a:uFillTx/>
              <a:latin typeface="Santander Text" panose="020B0504020201020104" pitchFamily="34" charset="0"/>
              <a:ea typeface="Geneva" pitchFamily="-105" charset="-128"/>
              <a:cs typeface="Geneva" pitchFamily="-105" charset="-128"/>
            </a:endParaRPr>
          </a:p>
          <a:p>
            <a:pPr marL="0" marR="0" lvl="0" indent="0" algn="just" defTabSz="914400" rtl="0" eaLnBrk="1" fontAlgn="base" latinLnBrk="0" hangingPunct="1">
              <a:lnSpc>
                <a:spcPct val="100000"/>
              </a:lnSpc>
              <a:spcBef>
                <a:spcPts val="600"/>
              </a:spcBef>
              <a:spcAft>
                <a:spcPts val="600"/>
              </a:spcAft>
              <a:buClrTx/>
              <a:buSzTx/>
              <a:buFontTx/>
              <a:buNone/>
              <a:tabLst/>
              <a:defRPr/>
            </a:pPr>
            <a:r>
              <a:rPr kumimoji="0" lang="es-ES" sz="1200" b="1" i="0" u="none" strike="noStrike" kern="1200" cap="none" spc="0" normalizeH="0" baseline="0" noProof="0" dirty="0">
                <a:ln>
                  <a:noFill/>
                </a:ln>
                <a:solidFill>
                  <a:prstClr val="black"/>
                </a:solidFill>
                <a:effectLst/>
                <a:uLnTx/>
                <a:uFillTx/>
                <a:latin typeface="Santander Text" panose="020B0504020201020104" pitchFamily="34" charset="0"/>
                <a:ea typeface="Geneva" pitchFamily="-105" charset="-128"/>
                <a:cs typeface="Geneva" pitchFamily="-105" charset="-128"/>
              </a:rPr>
              <a:t>Código APM: </a:t>
            </a:r>
            <a:endParaRPr lang="es-ES" sz="1200" dirty="0">
              <a:solidFill>
                <a:prstClr val="black"/>
              </a:solidFill>
              <a:latin typeface="Santander Text" panose="020B0504020201020104" pitchFamily="34" charset="0"/>
              <a:ea typeface="Geneva" pitchFamily="-105" charset="-128"/>
              <a:cs typeface="Arial" charset="0"/>
            </a:endParaRPr>
          </a:p>
          <a:p>
            <a:pPr marL="0" marR="0" lvl="0" indent="0" algn="just" defTabSz="914400" rtl="0" eaLnBrk="1" fontAlgn="base" latinLnBrk="0" hangingPunct="1">
              <a:lnSpc>
                <a:spcPct val="100000"/>
              </a:lnSpc>
              <a:spcBef>
                <a:spcPts val="600"/>
              </a:spcBef>
              <a:spcAft>
                <a:spcPts val="600"/>
              </a:spcAft>
              <a:buClrTx/>
              <a:buSzTx/>
              <a:buFontTx/>
              <a:buNone/>
              <a:tabLst/>
              <a:defRPr/>
            </a:pPr>
            <a:r>
              <a:rPr kumimoji="0" lang="es-ES" sz="1200" b="1" i="0" u="none" strike="noStrike" kern="1200" cap="none" spc="0" normalizeH="0" baseline="0" noProof="0" dirty="0">
                <a:ln>
                  <a:noFill/>
                </a:ln>
                <a:solidFill>
                  <a:prstClr val="black"/>
                </a:solidFill>
                <a:effectLst/>
                <a:uLnTx/>
                <a:uFillTx/>
                <a:latin typeface="Santander Text" panose="020B0504020201020104" pitchFamily="34" charset="0"/>
                <a:ea typeface="Geneva" pitchFamily="-105" charset="-128"/>
                <a:cs typeface="Arial" charset="0"/>
              </a:rPr>
              <a:t>Breve descripción: </a:t>
            </a:r>
            <a:r>
              <a:rPr kumimoji="0" lang="es-ES" sz="1200" b="0" i="0" u="none" strike="noStrike" kern="1200" cap="none" spc="0" normalizeH="0" baseline="0" noProof="0" dirty="0">
                <a:ln>
                  <a:noFill/>
                </a:ln>
                <a:solidFill>
                  <a:prstClr val="black"/>
                </a:solidFill>
                <a:effectLst/>
                <a:uLnTx/>
                <a:uFillTx/>
                <a:latin typeface="Santander Text" panose="020B0504020201020104" pitchFamily="34" charset="0"/>
                <a:ea typeface="Geneva" pitchFamily="-105" charset="-128"/>
                <a:cs typeface="Arial" charset="0"/>
              </a:rPr>
              <a:t>Se migran las webs públicas </a:t>
            </a:r>
            <a:r>
              <a:rPr kumimoji="0" lang="es-ES" sz="1200" b="0" i="0" u="none" strike="noStrike" kern="1200" cap="none" spc="0" normalizeH="0" baseline="0" noProof="0" dirty="0">
                <a:ln>
                  <a:noFill/>
                </a:ln>
                <a:solidFill>
                  <a:prstClr val="black"/>
                </a:solidFill>
                <a:effectLst/>
                <a:uLnTx/>
                <a:uFillTx/>
                <a:latin typeface="Santander Text" panose="020B0504020201020104" pitchFamily="34" charset="0"/>
                <a:ea typeface="+mn-ea"/>
                <a:cs typeface="+mn-cs"/>
              </a:rPr>
              <a:t>del banco, que son la web comercial del Banco San</a:t>
            </a:r>
            <a:r>
              <a:rPr lang="es-ES" sz="1200" dirty="0" err="1">
                <a:solidFill>
                  <a:prstClr val="black"/>
                </a:solidFill>
                <a:latin typeface="Santander Text" panose="020B0504020201020104" pitchFamily="34" charset="0"/>
              </a:rPr>
              <a:t>tander</a:t>
            </a:r>
            <a:r>
              <a:rPr lang="es-ES" sz="1200" dirty="0">
                <a:solidFill>
                  <a:prstClr val="black"/>
                </a:solidFill>
                <a:latin typeface="Santander Text" panose="020B0504020201020104" pitchFamily="34" charset="0"/>
              </a:rPr>
              <a:t>, Santander Seguros, Santander Mediación Seguros y Santander Fondos de Titulización,</a:t>
            </a:r>
            <a:r>
              <a:rPr kumimoji="0" lang="es-ES" sz="1200" b="0" i="0" u="none" strike="noStrike" kern="1200" cap="none" spc="0" normalizeH="0" baseline="0" noProof="0" dirty="0">
                <a:ln>
                  <a:noFill/>
                </a:ln>
                <a:solidFill>
                  <a:prstClr val="black"/>
                </a:solidFill>
                <a:effectLst/>
                <a:uLnTx/>
                <a:uFillTx/>
                <a:latin typeface="Santander Text" panose="020B0504020201020104" pitchFamily="34" charset="0"/>
                <a:ea typeface="Geneva" pitchFamily="-105" charset="-128"/>
                <a:cs typeface="Arial" charset="0"/>
              </a:rPr>
              <a:t> del gestor de contenidos actual de HCL al nuevo gestor de contenidos estratégico definido por Global, Adobe AEM. El diseño proviene de Global, que bajo el producto global de Webs Públicas alojará las webs mencionadas.</a:t>
            </a:r>
            <a:endParaRPr lang="en-US" sz="1400" dirty="0">
              <a:solidFill>
                <a:srgbClr val="172B4D"/>
              </a:solidFill>
              <a:latin typeface="Santander Text" panose="020B0504020201020104"/>
            </a:endParaRPr>
          </a:p>
        </p:txBody>
      </p:sp>
      <p:graphicFrame>
        <p:nvGraphicFramePr>
          <p:cNvPr id="12" name="Table 11">
            <a:extLst>
              <a:ext uri="{FF2B5EF4-FFF2-40B4-BE49-F238E27FC236}">
                <a16:creationId xmlns:a16="http://schemas.microsoft.com/office/drawing/2014/main" id="{FC86EB61-2D8A-704D-8586-DA68D5E67AF4}"/>
              </a:ext>
            </a:extLst>
          </p:cNvPr>
          <p:cNvGraphicFramePr>
            <a:graphicFrameLocks noGrp="1"/>
          </p:cNvGraphicFramePr>
          <p:nvPr>
            <p:extLst>
              <p:ext uri="{D42A27DB-BD31-4B8C-83A1-F6EECF244321}">
                <p14:modId xmlns:p14="http://schemas.microsoft.com/office/powerpoint/2010/main" val="2539226972"/>
              </p:ext>
            </p:extLst>
          </p:nvPr>
        </p:nvGraphicFramePr>
        <p:xfrm>
          <a:off x="765470" y="4371520"/>
          <a:ext cx="10721037" cy="1569720"/>
        </p:xfrm>
        <a:graphic>
          <a:graphicData uri="http://schemas.openxmlformats.org/drawingml/2006/table">
            <a:tbl>
              <a:tblPr firstRow="1" bandRow="1"/>
              <a:tblGrid>
                <a:gridCol w="1473771">
                  <a:extLst>
                    <a:ext uri="{9D8B030D-6E8A-4147-A177-3AD203B41FA5}">
                      <a16:colId xmlns:a16="http://schemas.microsoft.com/office/drawing/2014/main" val="3091924740"/>
                    </a:ext>
                  </a:extLst>
                </a:gridCol>
                <a:gridCol w="2924056">
                  <a:extLst>
                    <a:ext uri="{9D8B030D-6E8A-4147-A177-3AD203B41FA5}">
                      <a16:colId xmlns:a16="http://schemas.microsoft.com/office/drawing/2014/main" val="3686653934"/>
                    </a:ext>
                  </a:extLst>
                </a:gridCol>
                <a:gridCol w="1398141">
                  <a:extLst>
                    <a:ext uri="{9D8B030D-6E8A-4147-A177-3AD203B41FA5}">
                      <a16:colId xmlns:a16="http://schemas.microsoft.com/office/drawing/2014/main" val="1055117314"/>
                    </a:ext>
                  </a:extLst>
                </a:gridCol>
                <a:gridCol w="4925069">
                  <a:extLst>
                    <a:ext uri="{9D8B030D-6E8A-4147-A177-3AD203B41FA5}">
                      <a16:colId xmlns:a16="http://schemas.microsoft.com/office/drawing/2014/main" val="2182447231"/>
                    </a:ext>
                  </a:extLst>
                </a:gridCol>
              </a:tblGrid>
              <a:tr h="370840">
                <a:tc>
                  <a:txBody>
                    <a:bodyPr/>
                    <a:lstStyle>
                      <a:lvl1pPr marL="0" algn="l" defTabSz="914400" rtl="0" eaLnBrk="1" latinLnBrk="0" hangingPunct="1">
                        <a:defRPr sz="1800" b="1" kern="1200">
                          <a:solidFill>
                            <a:schemeClr val="bg1"/>
                          </a:solidFill>
                          <a:latin typeface="Helvetica"/>
                          <a:ea typeface="Helvetica"/>
                          <a:cs typeface="Helvetica"/>
                        </a:defRPr>
                      </a:lvl1pPr>
                      <a:lvl2pPr marL="457200" algn="l" defTabSz="914400" rtl="0" eaLnBrk="1" latinLnBrk="0" hangingPunct="1">
                        <a:defRPr sz="1800" b="1" kern="1200">
                          <a:solidFill>
                            <a:schemeClr val="bg1"/>
                          </a:solidFill>
                          <a:latin typeface="Helvetica"/>
                          <a:ea typeface="Helvetica"/>
                          <a:cs typeface="Helvetica"/>
                        </a:defRPr>
                      </a:lvl2pPr>
                      <a:lvl3pPr marL="914400" algn="l" defTabSz="914400" rtl="0" eaLnBrk="1" latinLnBrk="0" hangingPunct="1">
                        <a:defRPr sz="1800" b="1" kern="1200">
                          <a:solidFill>
                            <a:schemeClr val="bg1"/>
                          </a:solidFill>
                          <a:latin typeface="Helvetica"/>
                          <a:ea typeface="Helvetica"/>
                          <a:cs typeface="Helvetica"/>
                        </a:defRPr>
                      </a:lvl3pPr>
                      <a:lvl4pPr marL="1371600" algn="l" defTabSz="914400" rtl="0" eaLnBrk="1" latinLnBrk="0" hangingPunct="1">
                        <a:defRPr sz="1800" b="1" kern="1200">
                          <a:solidFill>
                            <a:schemeClr val="bg1"/>
                          </a:solidFill>
                          <a:latin typeface="Helvetica"/>
                          <a:ea typeface="Helvetica"/>
                          <a:cs typeface="Helvetica"/>
                        </a:defRPr>
                      </a:lvl4pPr>
                      <a:lvl5pPr marL="1828800" algn="l" defTabSz="914400" rtl="0" eaLnBrk="1" latinLnBrk="0" hangingPunct="1">
                        <a:defRPr sz="1800" b="1" kern="1200">
                          <a:solidFill>
                            <a:schemeClr val="bg1"/>
                          </a:solidFill>
                          <a:latin typeface="Helvetica"/>
                          <a:ea typeface="Helvetica"/>
                          <a:cs typeface="Helvetica"/>
                        </a:defRPr>
                      </a:lvl5pPr>
                      <a:lvl6pPr marL="2286000" algn="l" defTabSz="914400" rtl="0" eaLnBrk="1" latinLnBrk="0" hangingPunct="1">
                        <a:defRPr sz="1800" b="1" kern="1200">
                          <a:solidFill>
                            <a:schemeClr val="bg1"/>
                          </a:solidFill>
                          <a:latin typeface="Helvetica"/>
                          <a:ea typeface="Helvetica"/>
                          <a:cs typeface="Helvetica"/>
                        </a:defRPr>
                      </a:lvl6pPr>
                      <a:lvl7pPr marL="2743200" algn="l" defTabSz="914400" rtl="0" eaLnBrk="1" latinLnBrk="0" hangingPunct="1">
                        <a:defRPr sz="1800" b="1" kern="1200">
                          <a:solidFill>
                            <a:schemeClr val="bg1"/>
                          </a:solidFill>
                          <a:latin typeface="Helvetica"/>
                          <a:ea typeface="Helvetica"/>
                          <a:cs typeface="Helvetica"/>
                        </a:defRPr>
                      </a:lvl7pPr>
                      <a:lvl8pPr marL="3200400" algn="l" defTabSz="914400" rtl="0" eaLnBrk="1" latinLnBrk="0" hangingPunct="1">
                        <a:defRPr sz="1800" b="1" kern="1200">
                          <a:solidFill>
                            <a:schemeClr val="bg1"/>
                          </a:solidFill>
                          <a:latin typeface="Helvetica"/>
                          <a:ea typeface="Helvetica"/>
                          <a:cs typeface="Helvetica"/>
                        </a:defRPr>
                      </a:lvl8pPr>
                      <a:lvl9pPr marL="3657600" algn="l" defTabSz="914400" rtl="0" eaLnBrk="1" latinLnBrk="0" hangingPunct="1">
                        <a:defRPr sz="1800" b="1" kern="1200">
                          <a:solidFill>
                            <a:schemeClr val="bg1"/>
                          </a:solidFill>
                          <a:latin typeface="Helvetica"/>
                          <a:ea typeface="Helvetica"/>
                          <a:cs typeface="Helvetica"/>
                        </a:defRPr>
                      </a:lvl9pPr>
                    </a:lstStyle>
                    <a:p>
                      <a:pPr algn="ctr">
                        <a:spcBef>
                          <a:spcPts val="600"/>
                        </a:spcBef>
                        <a:spcAft>
                          <a:spcPts val="600"/>
                        </a:spcAft>
                      </a:pPr>
                      <a:r>
                        <a:rPr lang="en-GB" sz="1300" noProof="0" dirty="0">
                          <a:latin typeface="Santander Text" panose="020B0504020201020104" pitchFamily="34" charset="0"/>
                        </a:rPr>
                        <a:t>Role / Dpt.</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EB0001"/>
                    </a:solidFill>
                  </a:tcPr>
                </a:tc>
                <a:tc>
                  <a:txBody>
                    <a:bodyPr/>
                    <a:lstStyle>
                      <a:lvl1pPr marL="0" algn="l" defTabSz="914400" rtl="0" eaLnBrk="1" latinLnBrk="0" hangingPunct="1">
                        <a:defRPr sz="1800" b="1" kern="1200">
                          <a:solidFill>
                            <a:schemeClr val="bg1"/>
                          </a:solidFill>
                          <a:latin typeface="Helvetica"/>
                          <a:ea typeface="Helvetica"/>
                          <a:cs typeface="Helvetica"/>
                        </a:defRPr>
                      </a:lvl1pPr>
                      <a:lvl2pPr marL="457200" algn="l" defTabSz="914400" rtl="0" eaLnBrk="1" latinLnBrk="0" hangingPunct="1">
                        <a:defRPr sz="1800" b="1" kern="1200">
                          <a:solidFill>
                            <a:schemeClr val="bg1"/>
                          </a:solidFill>
                          <a:latin typeface="Helvetica"/>
                          <a:ea typeface="Helvetica"/>
                          <a:cs typeface="Helvetica"/>
                        </a:defRPr>
                      </a:lvl2pPr>
                      <a:lvl3pPr marL="914400" algn="l" defTabSz="914400" rtl="0" eaLnBrk="1" latinLnBrk="0" hangingPunct="1">
                        <a:defRPr sz="1800" b="1" kern="1200">
                          <a:solidFill>
                            <a:schemeClr val="bg1"/>
                          </a:solidFill>
                          <a:latin typeface="Helvetica"/>
                          <a:ea typeface="Helvetica"/>
                          <a:cs typeface="Helvetica"/>
                        </a:defRPr>
                      </a:lvl3pPr>
                      <a:lvl4pPr marL="1371600" algn="l" defTabSz="914400" rtl="0" eaLnBrk="1" latinLnBrk="0" hangingPunct="1">
                        <a:defRPr sz="1800" b="1" kern="1200">
                          <a:solidFill>
                            <a:schemeClr val="bg1"/>
                          </a:solidFill>
                          <a:latin typeface="Helvetica"/>
                          <a:ea typeface="Helvetica"/>
                          <a:cs typeface="Helvetica"/>
                        </a:defRPr>
                      </a:lvl4pPr>
                      <a:lvl5pPr marL="1828800" algn="l" defTabSz="914400" rtl="0" eaLnBrk="1" latinLnBrk="0" hangingPunct="1">
                        <a:defRPr sz="1800" b="1" kern="1200">
                          <a:solidFill>
                            <a:schemeClr val="bg1"/>
                          </a:solidFill>
                          <a:latin typeface="Helvetica"/>
                          <a:ea typeface="Helvetica"/>
                          <a:cs typeface="Helvetica"/>
                        </a:defRPr>
                      </a:lvl5pPr>
                      <a:lvl6pPr marL="2286000" algn="l" defTabSz="914400" rtl="0" eaLnBrk="1" latinLnBrk="0" hangingPunct="1">
                        <a:defRPr sz="1800" b="1" kern="1200">
                          <a:solidFill>
                            <a:schemeClr val="bg1"/>
                          </a:solidFill>
                          <a:latin typeface="Helvetica"/>
                          <a:ea typeface="Helvetica"/>
                          <a:cs typeface="Helvetica"/>
                        </a:defRPr>
                      </a:lvl6pPr>
                      <a:lvl7pPr marL="2743200" algn="l" defTabSz="914400" rtl="0" eaLnBrk="1" latinLnBrk="0" hangingPunct="1">
                        <a:defRPr sz="1800" b="1" kern="1200">
                          <a:solidFill>
                            <a:schemeClr val="bg1"/>
                          </a:solidFill>
                          <a:latin typeface="Helvetica"/>
                          <a:ea typeface="Helvetica"/>
                          <a:cs typeface="Helvetica"/>
                        </a:defRPr>
                      </a:lvl7pPr>
                      <a:lvl8pPr marL="3200400" algn="l" defTabSz="914400" rtl="0" eaLnBrk="1" latinLnBrk="0" hangingPunct="1">
                        <a:defRPr sz="1800" b="1" kern="1200">
                          <a:solidFill>
                            <a:schemeClr val="bg1"/>
                          </a:solidFill>
                          <a:latin typeface="Helvetica"/>
                          <a:ea typeface="Helvetica"/>
                          <a:cs typeface="Helvetica"/>
                        </a:defRPr>
                      </a:lvl8pPr>
                      <a:lvl9pPr marL="3657600" algn="l" defTabSz="914400" rtl="0" eaLnBrk="1" latinLnBrk="0" hangingPunct="1">
                        <a:defRPr sz="1800" b="1" kern="1200">
                          <a:solidFill>
                            <a:schemeClr val="bg1"/>
                          </a:solidFill>
                          <a:latin typeface="Helvetica"/>
                          <a:ea typeface="Helvetica"/>
                          <a:cs typeface="Helvetica"/>
                        </a:defRPr>
                      </a:lvl9pPr>
                    </a:lstStyle>
                    <a:p>
                      <a:pPr algn="ctr">
                        <a:spcBef>
                          <a:spcPts val="600"/>
                        </a:spcBef>
                        <a:spcAft>
                          <a:spcPts val="600"/>
                        </a:spcAft>
                      </a:pPr>
                      <a:r>
                        <a:rPr lang="en-GB" sz="1300" noProof="0" dirty="0" err="1">
                          <a:latin typeface="Santander Text" panose="020B0504020201020104" pitchFamily="34" charset="0"/>
                        </a:rPr>
                        <a:t>Nombre</a:t>
                      </a:r>
                      <a:endParaRPr lang="en-GB" sz="1300" noProof="0" dirty="0">
                        <a:latin typeface="Santander Text" panose="020B0504020201020104" pitchFamily="34" charset="0"/>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EB0001"/>
                    </a:solidFill>
                  </a:tcPr>
                </a:tc>
                <a:tc>
                  <a:txBody>
                    <a:bodyPr/>
                    <a:lstStyle>
                      <a:lvl1pPr marL="0" algn="l" defTabSz="914400" rtl="0" eaLnBrk="1" latinLnBrk="0" hangingPunct="1">
                        <a:defRPr sz="1800" b="1" kern="1200">
                          <a:solidFill>
                            <a:schemeClr val="bg1"/>
                          </a:solidFill>
                          <a:latin typeface="Helvetica"/>
                          <a:ea typeface="Helvetica"/>
                          <a:cs typeface="Helvetica"/>
                        </a:defRPr>
                      </a:lvl1pPr>
                      <a:lvl2pPr marL="457200" algn="l" defTabSz="914400" rtl="0" eaLnBrk="1" latinLnBrk="0" hangingPunct="1">
                        <a:defRPr sz="1800" b="1" kern="1200">
                          <a:solidFill>
                            <a:schemeClr val="bg1"/>
                          </a:solidFill>
                          <a:latin typeface="Helvetica"/>
                          <a:ea typeface="Helvetica"/>
                          <a:cs typeface="Helvetica"/>
                        </a:defRPr>
                      </a:lvl2pPr>
                      <a:lvl3pPr marL="914400" algn="l" defTabSz="914400" rtl="0" eaLnBrk="1" latinLnBrk="0" hangingPunct="1">
                        <a:defRPr sz="1800" b="1" kern="1200">
                          <a:solidFill>
                            <a:schemeClr val="bg1"/>
                          </a:solidFill>
                          <a:latin typeface="Helvetica"/>
                          <a:ea typeface="Helvetica"/>
                          <a:cs typeface="Helvetica"/>
                        </a:defRPr>
                      </a:lvl3pPr>
                      <a:lvl4pPr marL="1371600" algn="l" defTabSz="914400" rtl="0" eaLnBrk="1" latinLnBrk="0" hangingPunct="1">
                        <a:defRPr sz="1800" b="1" kern="1200">
                          <a:solidFill>
                            <a:schemeClr val="bg1"/>
                          </a:solidFill>
                          <a:latin typeface="Helvetica"/>
                          <a:ea typeface="Helvetica"/>
                          <a:cs typeface="Helvetica"/>
                        </a:defRPr>
                      </a:lvl4pPr>
                      <a:lvl5pPr marL="1828800" algn="l" defTabSz="914400" rtl="0" eaLnBrk="1" latinLnBrk="0" hangingPunct="1">
                        <a:defRPr sz="1800" b="1" kern="1200">
                          <a:solidFill>
                            <a:schemeClr val="bg1"/>
                          </a:solidFill>
                          <a:latin typeface="Helvetica"/>
                          <a:ea typeface="Helvetica"/>
                          <a:cs typeface="Helvetica"/>
                        </a:defRPr>
                      </a:lvl5pPr>
                      <a:lvl6pPr marL="2286000" algn="l" defTabSz="914400" rtl="0" eaLnBrk="1" latinLnBrk="0" hangingPunct="1">
                        <a:defRPr sz="1800" b="1" kern="1200">
                          <a:solidFill>
                            <a:schemeClr val="bg1"/>
                          </a:solidFill>
                          <a:latin typeface="Helvetica"/>
                          <a:ea typeface="Helvetica"/>
                          <a:cs typeface="Helvetica"/>
                        </a:defRPr>
                      </a:lvl6pPr>
                      <a:lvl7pPr marL="2743200" algn="l" defTabSz="914400" rtl="0" eaLnBrk="1" latinLnBrk="0" hangingPunct="1">
                        <a:defRPr sz="1800" b="1" kern="1200">
                          <a:solidFill>
                            <a:schemeClr val="bg1"/>
                          </a:solidFill>
                          <a:latin typeface="Helvetica"/>
                          <a:ea typeface="Helvetica"/>
                          <a:cs typeface="Helvetica"/>
                        </a:defRPr>
                      </a:lvl7pPr>
                      <a:lvl8pPr marL="3200400" algn="l" defTabSz="914400" rtl="0" eaLnBrk="1" latinLnBrk="0" hangingPunct="1">
                        <a:defRPr sz="1800" b="1" kern="1200">
                          <a:solidFill>
                            <a:schemeClr val="bg1"/>
                          </a:solidFill>
                          <a:latin typeface="Helvetica"/>
                          <a:ea typeface="Helvetica"/>
                          <a:cs typeface="Helvetica"/>
                        </a:defRPr>
                      </a:lvl8pPr>
                      <a:lvl9pPr marL="3657600" algn="l" defTabSz="914400" rtl="0" eaLnBrk="1" latinLnBrk="0" hangingPunct="1">
                        <a:defRPr sz="1800" b="1" kern="1200">
                          <a:solidFill>
                            <a:schemeClr val="bg1"/>
                          </a:solidFill>
                          <a:latin typeface="Helvetica"/>
                          <a:ea typeface="Helvetica"/>
                          <a:cs typeface="Helvetica"/>
                        </a:defRPr>
                      </a:lvl9pPr>
                    </a:lstStyle>
                    <a:p>
                      <a:pPr algn="ctr">
                        <a:spcBef>
                          <a:spcPts val="600"/>
                        </a:spcBef>
                        <a:spcAft>
                          <a:spcPts val="600"/>
                        </a:spcAft>
                      </a:pPr>
                      <a:r>
                        <a:rPr lang="en-GB" sz="1300" noProof="0" dirty="0" err="1">
                          <a:latin typeface="Santander Text" panose="020B0504020201020104" pitchFamily="34" charset="0"/>
                        </a:rPr>
                        <a:t>Teléfono</a:t>
                      </a:r>
                      <a:endParaRPr lang="en-GB" sz="1300" noProof="0" dirty="0">
                        <a:latin typeface="Santander Text" panose="020B0504020201020104" pitchFamily="34" charset="0"/>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EB0001"/>
                    </a:solidFill>
                  </a:tcPr>
                </a:tc>
                <a:tc>
                  <a:txBody>
                    <a:bodyPr/>
                    <a:lstStyle>
                      <a:lvl1pPr marL="0" algn="l" defTabSz="914400" rtl="0" eaLnBrk="1" latinLnBrk="0" hangingPunct="1">
                        <a:defRPr sz="1800" b="1" kern="1200">
                          <a:solidFill>
                            <a:schemeClr val="bg1"/>
                          </a:solidFill>
                          <a:latin typeface="Helvetica"/>
                          <a:ea typeface="Helvetica"/>
                          <a:cs typeface="Helvetica"/>
                        </a:defRPr>
                      </a:lvl1pPr>
                      <a:lvl2pPr marL="457200" algn="l" defTabSz="914400" rtl="0" eaLnBrk="1" latinLnBrk="0" hangingPunct="1">
                        <a:defRPr sz="1800" b="1" kern="1200">
                          <a:solidFill>
                            <a:schemeClr val="bg1"/>
                          </a:solidFill>
                          <a:latin typeface="Helvetica"/>
                          <a:ea typeface="Helvetica"/>
                          <a:cs typeface="Helvetica"/>
                        </a:defRPr>
                      </a:lvl2pPr>
                      <a:lvl3pPr marL="914400" algn="l" defTabSz="914400" rtl="0" eaLnBrk="1" latinLnBrk="0" hangingPunct="1">
                        <a:defRPr sz="1800" b="1" kern="1200">
                          <a:solidFill>
                            <a:schemeClr val="bg1"/>
                          </a:solidFill>
                          <a:latin typeface="Helvetica"/>
                          <a:ea typeface="Helvetica"/>
                          <a:cs typeface="Helvetica"/>
                        </a:defRPr>
                      </a:lvl3pPr>
                      <a:lvl4pPr marL="1371600" algn="l" defTabSz="914400" rtl="0" eaLnBrk="1" latinLnBrk="0" hangingPunct="1">
                        <a:defRPr sz="1800" b="1" kern="1200">
                          <a:solidFill>
                            <a:schemeClr val="bg1"/>
                          </a:solidFill>
                          <a:latin typeface="Helvetica"/>
                          <a:ea typeface="Helvetica"/>
                          <a:cs typeface="Helvetica"/>
                        </a:defRPr>
                      </a:lvl4pPr>
                      <a:lvl5pPr marL="1828800" algn="l" defTabSz="914400" rtl="0" eaLnBrk="1" latinLnBrk="0" hangingPunct="1">
                        <a:defRPr sz="1800" b="1" kern="1200">
                          <a:solidFill>
                            <a:schemeClr val="bg1"/>
                          </a:solidFill>
                          <a:latin typeface="Helvetica"/>
                          <a:ea typeface="Helvetica"/>
                          <a:cs typeface="Helvetica"/>
                        </a:defRPr>
                      </a:lvl5pPr>
                      <a:lvl6pPr marL="2286000" algn="l" defTabSz="914400" rtl="0" eaLnBrk="1" latinLnBrk="0" hangingPunct="1">
                        <a:defRPr sz="1800" b="1" kern="1200">
                          <a:solidFill>
                            <a:schemeClr val="bg1"/>
                          </a:solidFill>
                          <a:latin typeface="Helvetica"/>
                          <a:ea typeface="Helvetica"/>
                          <a:cs typeface="Helvetica"/>
                        </a:defRPr>
                      </a:lvl6pPr>
                      <a:lvl7pPr marL="2743200" algn="l" defTabSz="914400" rtl="0" eaLnBrk="1" latinLnBrk="0" hangingPunct="1">
                        <a:defRPr sz="1800" b="1" kern="1200">
                          <a:solidFill>
                            <a:schemeClr val="bg1"/>
                          </a:solidFill>
                          <a:latin typeface="Helvetica"/>
                          <a:ea typeface="Helvetica"/>
                          <a:cs typeface="Helvetica"/>
                        </a:defRPr>
                      </a:lvl7pPr>
                      <a:lvl8pPr marL="3200400" algn="l" defTabSz="914400" rtl="0" eaLnBrk="1" latinLnBrk="0" hangingPunct="1">
                        <a:defRPr sz="1800" b="1" kern="1200">
                          <a:solidFill>
                            <a:schemeClr val="bg1"/>
                          </a:solidFill>
                          <a:latin typeface="Helvetica"/>
                          <a:ea typeface="Helvetica"/>
                          <a:cs typeface="Helvetica"/>
                        </a:defRPr>
                      </a:lvl8pPr>
                      <a:lvl9pPr marL="3657600" algn="l" defTabSz="914400" rtl="0" eaLnBrk="1" latinLnBrk="0" hangingPunct="1">
                        <a:defRPr sz="1800" b="1" kern="1200">
                          <a:solidFill>
                            <a:schemeClr val="bg1"/>
                          </a:solidFill>
                          <a:latin typeface="Helvetica"/>
                          <a:ea typeface="Helvetica"/>
                          <a:cs typeface="Helvetica"/>
                        </a:defRPr>
                      </a:lvl9pPr>
                    </a:lstStyle>
                    <a:p>
                      <a:pPr algn="ctr">
                        <a:spcBef>
                          <a:spcPts val="600"/>
                        </a:spcBef>
                        <a:spcAft>
                          <a:spcPts val="600"/>
                        </a:spcAft>
                      </a:pPr>
                      <a:r>
                        <a:rPr lang="en-GB" sz="1300" noProof="0" dirty="0">
                          <a:latin typeface="Santander Text" panose="020B0504020201020104" pitchFamily="34" charset="0"/>
                        </a:rPr>
                        <a:t>Mail</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EB0001"/>
                    </a:solidFill>
                  </a:tcPr>
                </a:tc>
                <a:extLst>
                  <a:ext uri="{0D108BD9-81ED-4DB2-BD59-A6C34878D82A}">
                    <a16:rowId xmlns:a16="http://schemas.microsoft.com/office/drawing/2014/main" val="511140749"/>
                  </a:ext>
                </a:extLst>
              </a:tr>
              <a:tr h="37084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GB" sz="1200" noProof="0" dirty="0">
                          <a:latin typeface="Santander Text" panose="020B0504020201020104" pitchFamily="34" charset="0"/>
                        </a:rPr>
                        <a:t>Product Owner</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GB" sz="1200" kern="1200" noProof="0" dirty="0">
                          <a:solidFill>
                            <a:schemeClr val="tx1"/>
                          </a:solidFill>
                          <a:latin typeface="Santander Text" panose="020B0504020201020104" pitchFamily="34" charset="0"/>
                          <a:ea typeface="+mn-ea"/>
                          <a:cs typeface="+mn-cs"/>
                        </a:rPr>
                        <a:t>Luis Astorga Molina</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spcBef>
                          <a:spcPts val="600"/>
                        </a:spcBef>
                        <a:spcAft>
                          <a:spcPts val="600"/>
                        </a:spcAft>
                      </a:pPr>
                      <a:endParaRPr lang="en-GB" sz="1200" kern="1200" noProof="0" dirty="0">
                        <a:solidFill>
                          <a:schemeClr val="tx1"/>
                        </a:solidFill>
                        <a:latin typeface="Santander Text" panose="020B0504020201020104" pitchFamily="34" charset="0"/>
                        <a:ea typeface="+mn-ea"/>
                        <a:cs typeface="+mn-cs"/>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kumimoji="0" lang="es-ES" sz="1200" b="0" i="0" u="sng" strike="noStrike" kern="1200" cap="none" normalizeH="0" baseline="0">
                          <a:ln>
                            <a:noFill/>
                          </a:ln>
                          <a:solidFill>
                            <a:schemeClr val="tx1"/>
                          </a:solidFill>
                          <a:effectLst/>
                          <a:latin typeface="Santander Text" panose="020B0504020201020104" pitchFamily="34" charset="0"/>
                          <a:ea typeface="+mn-ea"/>
                          <a:cs typeface="+mn-cs"/>
                        </a:rPr>
                        <a:t>luismarco.astorga@gruposantander.es</a:t>
                      </a:r>
                      <a:endParaRPr kumimoji="0" lang="es-ES" sz="1200" b="0" i="0" u="sng" strike="noStrike" kern="1200" cap="none" normalizeH="0" baseline="0" dirty="0">
                        <a:ln>
                          <a:noFill/>
                        </a:ln>
                        <a:solidFill>
                          <a:schemeClr val="tx1"/>
                        </a:solidFill>
                        <a:effectLst/>
                        <a:latin typeface="Santander Text" panose="020B0504020201020104" pitchFamily="34" charset="0"/>
                        <a:ea typeface="+mn-ea"/>
                        <a:cs typeface="+mn-cs"/>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6901843"/>
                  </a:ext>
                </a:extLst>
              </a:tr>
              <a:tr h="37084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GB" sz="1200" noProof="0" dirty="0">
                          <a:latin typeface="Santander Text" panose="020B0504020201020104" pitchFamily="34" charset="0"/>
                        </a:rPr>
                        <a:t>Technical Product Owner</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GB" sz="1200" kern="1200" noProof="0" dirty="0">
                          <a:solidFill>
                            <a:schemeClr val="tx1"/>
                          </a:solidFill>
                          <a:latin typeface="Santander Text" panose="020B0504020201020104" pitchFamily="34" charset="0"/>
                          <a:ea typeface="+mn-ea"/>
                          <a:cs typeface="+mn-cs"/>
                        </a:rPr>
                        <a:t>Guirec Barbier Díaz</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spcBef>
                          <a:spcPts val="600"/>
                        </a:spcBef>
                        <a:spcAft>
                          <a:spcPts val="600"/>
                        </a:spcAft>
                      </a:pPr>
                      <a:endParaRPr lang="en-GB" sz="1200" kern="1200" noProof="0" dirty="0">
                        <a:solidFill>
                          <a:schemeClr val="tx1"/>
                        </a:solidFill>
                        <a:latin typeface="Santander Text" panose="020B0504020201020104" pitchFamily="34" charset="0"/>
                        <a:ea typeface="+mn-ea"/>
                        <a:cs typeface="+mn-cs"/>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kumimoji="0" lang="es-ES" sz="1200" b="0" i="0" u="sng" strike="noStrike" kern="1200" cap="none" normalizeH="0" baseline="0" dirty="0">
                          <a:ln>
                            <a:noFill/>
                          </a:ln>
                          <a:solidFill>
                            <a:schemeClr val="tx1"/>
                          </a:solidFill>
                          <a:effectLst/>
                          <a:latin typeface="Santander Text" panose="020B0504020201020104" pitchFamily="34" charset="0"/>
                          <a:ea typeface="+mn-ea"/>
                          <a:cs typeface="+mn-cs"/>
                        </a:rPr>
                        <a:t>guirecbarbier@gruposantander.com</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95021014"/>
                  </a:ext>
                </a:extLst>
              </a:tr>
              <a:tr h="370840">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GB" sz="1200" noProof="0" dirty="0">
                          <a:latin typeface="Santander Text" panose="020B0504020201020104" pitchFamily="34" charset="0"/>
                        </a:rPr>
                        <a:t>Architect</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600"/>
                        </a:spcBef>
                        <a:spcAft>
                          <a:spcPts val="600"/>
                        </a:spcAft>
                        <a:buClrTx/>
                        <a:buSzTx/>
                        <a:buFontTx/>
                        <a:buNone/>
                        <a:tabLst/>
                        <a:defRPr/>
                      </a:pPr>
                      <a:r>
                        <a:rPr lang="en-GB" sz="1200" noProof="0" dirty="0">
                          <a:solidFill>
                            <a:schemeClr val="tx1"/>
                          </a:solidFill>
                          <a:latin typeface="Santander Text" panose="020B0504020201020104" pitchFamily="34" charset="0"/>
                        </a:rPr>
                        <a:t>Jesús Domínguez González</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spcBef>
                          <a:spcPts val="600"/>
                        </a:spcBef>
                        <a:spcAft>
                          <a:spcPts val="600"/>
                        </a:spcAft>
                      </a:pPr>
                      <a:endParaRPr lang="en-GB" sz="1200" noProof="0" dirty="0">
                        <a:solidFill>
                          <a:schemeClr val="tx1"/>
                        </a:solidFill>
                        <a:latin typeface="Santander Text" panose="020B0504020201020104" pitchFamily="34" charset="0"/>
                      </a:endParaRP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spcBef>
                          <a:spcPts val="600"/>
                        </a:spcBef>
                        <a:spcAft>
                          <a:spcPts val="600"/>
                        </a:spcAft>
                      </a:pPr>
                      <a:r>
                        <a:rPr lang="en-GB" sz="1200" u="sng" kern="1200" noProof="0" dirty="0">
                          <a:solidFill>
                            <a:schemeClr val="tx1"/>
                          </a:solidFill>
                          <a:latin typeface="Santander Text" panose="020B0504020201020104" pitchFamily="34" charset="0"/>
                        </a:rPr>
                        <a:t>jesus.dominguezgonzalez@gruposantander.com</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5452718"/>
                  </a:ext>
                </a:extLst>
              </a:tr>
            </a:tbl>
          </a:graphicData>
        </a:graphic>
      </p:graphicFrame>
      <p:graphicFrame>
        <p:nvGraphicFramePr>
          <p:cNvPr id="13" name="Table 12">
            <a:extLst>
              <a:ext uri="{FF2B5EF4-FFF2-40B4-BE49-F238E27FC236}">
                <a16:creationId xmlns:a16="http://schemas.microsoft.com/office/drawing/2014/main" id="{08AEEC6A-E0BE-BB4F-A69B-F700D2651FFC}"/>
              </a:ext>
            </a:extLst>
          </p:cNvPr>
          <p:cNvGraphicFramePr>
            <a:graphicFrameLocks noGrp="1"/>
          </p:cNvGraphicFramePr>
          <p:nvPr>
            <p:extLst>
              <p:ext uri="{D42A27DB-BD31-4B8C-83A1-F6EECF244321}">
                <p14:modId xmlns:p14="http://schemas.microsoft.com/office/powerpoint/2010/main" val="2393031867"/>
              </p:ext>
            </p:extLst>
          </p:nvPr>
        </p:nvGraphicFramePr>
        <p:xfrm>
          <a:off x="765470" y="3889402"/>
          <a:ext cx="10721036" cy="370840"/>
        </p:xfrm>
        <a:graphic>
          <a:graphicData uri="http://schemas.openxmlformats.org/drawingml/2006/table">
            <a:tbl>
              <a:tblPr firstRow="1" bandRow="1"/>
              <a:tblGrid>
                <a:gridCol w="1406935">
                  <a:extLst>
                    <a:ext uri="{9D8B030D-6E8A-4147-A177-3AD203B41FA5}">
                      <a16:colId xmlns:a16="http://schemas.microsoft.com/office/drawing/2014/main" val="3091924740"/>
                    </a:ext>
                  </a:extLst>
                </a:gridCol>
                <a:gridCol w="586017">
                  <a:extLst>
                    <a:ext uri="{9D8B030D-6E8A-4147-A177-3AD203B41FA5}">
                      <a16:colId xmlns:a16="http://schemas.microsoft.com/office/drawing/2014/main" val="2266285501"/>
                    </a:ext>
                  </a:extLst>
                </a:gridCol>
                <a:gridCol w="2526295">
                  <a:extLst>
                    <a:ext uri="{9D8B030D-6E8A-4147-A177-3AD203B41FA5}">
                      <a16:colId xmlns:a16="http://schemas.microsoft.com/office/drawing/2014/main" val="3686653934"/>
                    </a:ext>
                  </a:extLst>
                </a:gridCol>
                <a:gridCol w="678705">
                  <a:extLst>
                    <a:ext uri="{9D8B030D-6E8A-4147-A177-3AD203B41FA5}">
                      <a16:colId xmlns:a16="http://schemas.microsoft.com/office/drawing/2014/main" val="684531371"/>
                    </a:ext>
                  </a:extLst>
                </a:gridCol>
                <a:gridCol w="2381079">
                  <a:extLst>
                    <a:ext uri="{9D8B030D-6E8A-4147-A177-3AD203B41FA5}">
                      <a16:colId xmlns:a16="http://schemas.microsoft.com/office/drawing/2014/main" val="2743278131"/>
                    </a:ext>
                  </a:extLst>
                </a:gridCol>
                <a:gridCol w="719817">
                  <a:extLst>
                    <a:ext uri="{9D8B030D-6E8A-4147-A177-3AD203B41FA5}">
                      <a16:colId xmlns:a16="http://schemas.microsoft.com/office/drawing/2014/main" val="3651400576"/>
                    </a:ext>
                  </a:extLst>
                </a:gridCol>
                <a:gridCol w="2422188">
                  <a:extLst>
                    <a:ext uri="{9D8B030D-6E8A-4147-A177-3AD203B41FA5}">
                      <a16:colId xmlns:a16="http://schemas.microsoft.com/office/drawing/2014/main" val="1055117314"/>
                    </a:ext>
                  </a:extLst>
                </a:gridCol>
              </a:tblGrid>
              <a:tr h="370840">
                <a:tc>
                  <a:txBody>
                    <a:bodyPr/>
                    <a:lstStyle>
                      <a:lvl1pPr marL="0" algn="l" defTabSz="914400" rtl="0" eaLnBrk="1" latinLnBrk="0" hangingPunct="1">
                        <a:defRPr sz="1800" b="1" kern="1200">
                          <a:solidFill>
                            <a:schemeClr val="bg1"/>
                          </a:solidFill>
                          <a:latin typeface="Helvetica"/>
                          <a:ea typeface="Helvetica"/>
                          <a:cs typeface="Helvetica"/>
                        </a:defRPr>
                      </a:lvl1pPr>
                      <a:lvl2pPr marL="457200" algn="l" defTabSz="914400" rtl="0" eaLnBrk="1" latinLnBrk="0" hangingPunct="1">
                        <a:defRPr sz="1800" b="1" kern="1200">
                          <a:solidFill>
                            <a:schemeClr val="bg1"/>
                          </a:solidFill>
                          <a:latin typeface="Helvetica"/>
                          <a:ea typeface="Helvetica"/>
                          <a:cs typeface="Helvetica"/>
                        </a:defRPr>
                      </a:lvl2pPr>
                      <a:lvl3pPr marL="914400" algn="l" defTabSz="914400" rtl="0" eaLnBrk="1" latinLnBrk="0" hangingPunct="1">
                        <a:defRPr sz="1800" b="1" kern="1200">
                          <a:solidFill>
                            <a:schemeClr val="bg1"/>
                          </a:solidFill>
                          <a:latin typeface="Helvetica"/>
                          <a:ea typeface="Helvetica"/>
                          <a:cs typeface="Helvetica"/>
                        </a:defRPr>
                      </a:lvl3pPr>
                      <a:lvl4pPr marL="1371600" algn="l" defTabSz="914400" rtl="0" eaLnBrk="1" latinLnBrk="0" hangingPunct="1">
                        <a:defRPr sz="1800" b="1" kern="1200">
                          <a:solidFill>
                            <a:schemeClr val="bg1"/>
                          </a:solidFill>
                          <a:latin typeface="Helvetica"/>
                          <a:ea typeface="Helvetica"/>
                          <a:cs typeface="Helvetica"/>
                        </a:defRPr>
                      </a:lvl4pPr>
                      <a:lvl5pPr marL="1828800" algn="l" defTabSz="914400" rtl="0" eaLnBrk="1" latinLnBrk="0" hangingPunct="1">
                        <a:defRPr sz="1800" b="1" kern="1200">
                          <a:solidFill>
                            <a:schemeClr val="bg1"/>
                          </a:solidFill>
                          <a:latin typeface="Helvetica"/>
                          <a:ea typeface="Helvetica"/>
                          <a:cs typeface="Helvetica"/>
                        </a:defRPr>
                      </a:lvl5pPr>
                      <a:lvl6pPr marL="2286000" algn="l" defTabSz="914400" rtl="0" eaLnBrk="1" latinLnBrk="0" hangingPunct="1">
                        <a:defRPr sz="1800" b="1" kern="1200">
                          <a:solidFill>
                            <a:schemeClr val="bg1"/>
                          </a:solidFill>
                          <a:latin typeface="Helvetica"/>
                          <a:ea typeface="Helvetica"/>
                          <a:cs typeface="Helvetica"/>
                        </a:defRPr>
                      </a:lvl6pPr>
                      <a:lvl7pPr marL="2743200" algn="l" defTabSz="914400" rtl="0" eaLnBrk="1" latinLnBrk="0" hangingPunct="1">
                        <a:defRPr sz="1800" b="1" kern="1200">
                          <a:solidFill>
                            <a:schemeClr val="bg1"/>
                          </a:solidFill>
                          <a:latin typeface="Helvetica"/>
                          <a:ea typeface="Helvetica"/>
                          <a:cs typeface="Helvetica"/>
                        </a:defRPr>
                      </a:lvl7pPr>
                      <a:lvl8pPr marL="3200400" algn="l" defTabSz="914400" rtl="0" eaLnBrk="1" latinLnBrk="0" hangingPunct="1">
                        <a:defRPr sz="1800" b="1" kern="1200">
                          <a:solidFill>
                            <a:schemeClr val="bg1"/>
                          </a:solidFill>
                          <a:latin typeface="Helvetica"/>
                          <a:ea typeface="Helvetica"/>
                          <a:cs typeface="Helvetica"/>
                        </a:defRPr>
                      </a:lvl8pPr>
                      <a:lvl9pPr marL="3657600" algn="l" defTabSz="914400" rtl="0" eaLnBrk="1" latinLnBrk="0" hangingPunct="1">
                        <a:defRPr sz="1800" b="1" kern="1200">
                          <a:solidFill>
                            <a:schemeClr val="bg1"/>
                          </a:solidFill>
                          <a:latin typeface="Helvetica"/>
                          <a:ea typeface="Helvetica"/>
                          <a:cs typeface="Helvetica"/>
                        </a:defRPr>
                      </a:lvl9pPr>
                    </a:lstStyle>
                    <a:p>
                      <a:pPr algn="l"/>
                      <a:r>
                        <a:rPr lang="en-GB" sz="1200" noProof="0" dirty="0" err="1">
                          <a:solidFill>
                            <a:schemeClr val="tx1"/>
                          </a:solidFill>
                          <a:latin typeface="Santander Text" panose="020B0504020201020104" pitchFamily="34" charset="0"/>
                        </a:rPr>
                        <a:t>Planificación</a:t>
                      </a:r>
                      <a:r>
                        <a:rPr lang="en-GB" sz="1200" noProof="0" dirty="0">
                          <a:solidFill>
                            <a:schemeClr val="tx1"/>
                          </a:solidFill>
                          <a:latin typeface="Santander Text" panose="020B0504020201020104" pitchFamily="34" charset="0"/>
                        </a:rPr>
                        <a: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s-ES_tradnl" sz="1200" b="1" kern="1200" noProof="0" dirty="0">
                          <a:solidFill>
                            <a:schemeClr val="bg1"/>
                          </a:solidFill>
                          <a:latin typeface="Santander Text" panose="020B0504020201020104" pitchFamily="34" charset="0"/>
                        </a:rPr>
                        <a:t>DES</a:t>
                      </a:r>
                    </a:p>
                  </a:txBody>
                  <a:tcPr anchor="ct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EB0001"/>
                    </a:solidFill>
                  </a:tcPr>
                </a:tc>
                <a:tc>
                  <a:txBody>
                    <a:bodyPr/>
                    <a:lstStyle>
                      <a:lvl1pPr marL="0" algn="l" defTabSz="914400" rtl="0" eaLnBrk="1" latinLnBrk="0" hangingPunct="1">
                        <a:defRPr sz="1800" b="1" kern="1200">
                          <a:solidFill>
                            <a:schemeClr val="bg1"/>
                          </a:solidFill>
                          <a:latin typeface="Helvetica"/>
                          <a:ea typeface="Helvetica"/>
                          <a:cs typeface="Helvetica"/>
                        </a:defRPr>
                      </a:lvl1pPr>
                      <a:lvl2pPr marL="457200" algn="l" defTabSz="914400" rtl="0" eaLnBrk="1" latinLnBrk="0" hangingPunct="1">
                        <a:defRPr sz="1800" b="1" kern="1200">
                          <a:solidFill>
                            <a:schemeClr val="bg1"/>
                          </a:solidFill>
                          <a:latin typeface="Helvetica"/>
                          <a:ea typeface="Helvetica"/>
                          <a:cs typeface="Helvetica"/>
                        </a:defRPr>
                      </a:lvl2pPr>
                      <a:lvl3pPr marL="914400" algn="l" defTabSz="914400" rtl="0" eaLnBrk="1" latinLnBrk="0" hangingPunct="1">
                        <a:defRPr sz="1800" b="1" kern="1200">
                          <a:solidFill>
                            <a:schemeClr val="bg1"/>
                          </a:solidFill>
                          <a:latin typeface="Helvetica"/>
                          <a:ea typeface="Helvetica"/>
                          <a:cs typeface="Helvetica"/>
                        </a:defRPr>
                      </a:lvl3pPr>
                      <a:lvl4pPr marL="1371600" algn="l" defTabSz="914400" rtl="0" eaLnBrk="1" latinLnBrk="0" hangingPunct="1">
                        <a:defRPr sz="1800" b="1" kern="1200">
                          <a:solidFill>
                            <a:schemeClr val="bg1"/>
                          </a:solidFill>
                          <a:latin typeface="Helvetica"/>
                          <a:ea typeface="Helvetica"/>
                          <a:cs typeface="Helvetica"/>
                        </a:defRPr>
                      </a:lvl4pPr>
                      <a:lvl5pPr marL="1828800" algn="l" defTabSz="914400" rtl="0" eaLnBrk="1" latinLnBrk="0" hangingPunct="1">
                        <a:defRPr sz="1800" b="1" kern="1200">
                          <a:solidFill>
                            <a:schemeClr val="bg1"/>
                          </a:solidFill>
                          <a:latin typeface="Helvetica"/>
                          <a:ea typeface="Helvetica"/>
                          <a:cs typeface="Helvetica"/>
                        </a:defRPr>
                      </a:lvl5pPr>
                      <a:lvl6pPr marL="2286000" algn="l" defTabSz="914400" rtl="0" eaLnBrk="1" latinLnBrk="0" hangingPunct="1">
                        <a:defRPr sz="1800" b="1" kern="1200">
                          <a:solidFill>
                            <a:schemeClr val="bg1"/>
                          </a:solidFill>
                          <a:latin typeface="Helvetica"/>
                          <a:ea typeface="Helvetica"/>
                          <a:cs typeface="Helvetica"/>
                        </a:defRPr>
                      </a:lvl6pPr>
                      <a:lvl7pPr marL="2743200" algn="l" defTabSz="914400" rtl="0" eaLnBrk="1" latinLnBrk="0" hangingPunct="1">
                        <a:defRPr sz="1800" b="1" kern="1200">
                          <a:solidFill>
                            <a:schemeClr val="bg1"/>
                          </a:solidFill>
                          <a:latin typeface="Helvetica"/>
                          <a:ea typeface="Helvetica"/>
                          <a:cs typeface="Helvetica"/>
                        </a:defRPr>
                      </a:lvl7pPr>
                      <a:lvl8pPr marL="3200400" algn="l" defTabSz="914400" rtl="0" eaLnBrk="1" latinLnBrk="0" hangingPunct="1">
                        <a:defRPr sz="1800" b="1" kern="1200">
                          <a:solidFill>
                            <a:schemeClr val="bg1"/>
                          </a:solidFill>
                          <a:latin typeface="Helvetica"/>
                          <a:ea typeface="Helvetica"/>
                          <a:cs typeface="Helvetica"/>
                        </a:defRPr>
                      </a:lvl8pPr>
                      <a:lvl9pPr marL="3657600" algn="l" defTabSz="914400" rtl="0" eaLnBrk="1" latinLnBrk="0" hangingPunct="1">
                        <a:defRPr sz="1800" b="1" kern="1200">
                          <a:solidFill>
                            <a:schemeClr val="bg1"/>
                          </a:solidFill>
                          <a:latin typeface="Helvetica"/>
                          <a:ea typeface="Helvetica"/>
                          <a:cs typeface="Helvetica"/>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_tradnl" sz="1200" b="0" kern="1200" noProof="0" dirty="0">
                          <a:solidFill>
                            <a:schemeClr val="tx1"/>
                          </a:solidFill>
                          <a:latin typeface="Santander Text" panose="020B0504020201020104" pitchFamily="34" charset="0"/>
                        </a:rPr>
                        <a:t>03/2025</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s-ES_tradnl" sz="1200" b="1" kern="1200" noProof="0" dirty="0">
                          <a:solidFill>
                            <a:schemeClr val="bg1"/>
                          </a:solidFill>
                          <a:latin typeface="Santander Text" panose="020B0504020201020104" pitchFamily="34" charset="0"/>
                        </a:rPr>
                        <a:t>PRE</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EB0001"/>
                    </a:solidFill>
                  </a:tcPr>
                </a:tc>
                <a:tc>
                  <a:txBody>
                    <a:bodyPr/>
                    <a:lstStyle/>
                    <a:p>
                      <a:pPr marL="0" algn="ctr" defTabSz="914400" rtl="0" eaLnBrk="1" latinLnBrk="0" hangingPunct="1"/>
                      <a:r>
                        <a:rPr lang="es-ES_tradnl" sz="1200" b="0" kern="1200" noProof="0" dirty="0">
                          <a:solidFill>
                            <a:schemeClr val="tx1"/>
                          </a:solidFill>
                          <a:latin typeface="Santander Text" panose="020B0504020201020104" pitchFamily="34" charset="0"/>
                        </a:rPr>
                        <a:t>04/2025</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algn="ctr" defTabSz="914400" rtl="0" eaLnBrk="1" latinLnBrk="0" hangingPunct="1"/>
                      <a:r>
                        <a:rPr lang="es-ES_tradnl" sz="1200" b="1" kern="1200" noProof="0" dirty="0">
                          <a:solidFill>
                            <a:schemeClr val="bg1"/>
                          </a:solidFill>
                          <a:latin typeface="Santander Text" panose="020B0504020201020104" pitchFamily="34" charset="0"/>
                          <a:ea typeface="+mn-ea"/>
                          <a:cs typeface="+mn-cs"/>
                        </a:rPr>
                        <a:t>PRO</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EB0001"/>
                    </a:solidFill>
                  </a:tcPr>
                </a:tc>
                <a:tc>
                  <a:txBody>
                    <a:bodyPr/>
                    <a:lstStyle>
                      <a:lvl1pPr marL="0" algn="l" defTabSz="914400" rtl="0" eaLnBrk="1" latinLnBrk="0" hangingPunct="1">
                        <a:defRPr sz="1800" b="1" kern="1200">
                          <a:solidFill>
                            <a:schemeClr val="bg1"/>
                          </a:solidFill>
                          <a:latin typeface="Helvetica"/>
                          <a:ea typeface="Helvetica"/>
                          <a:cs typeface="Helvetica"/>
                        </a:defRPr>
                      </a:lvl1pPr>
                      <a:lvl2pPr marL="457200" algn="l" defTabSz="914400" rtl="0" eaLnBrk="1" latinLnBrk="0" hangingPunct="1">
                        <a:defRPr sz="1800" b="1" kern="1200">
                          <a:solidFill>
                            <a:schemeClr val="bg1"/>
                          </a:solidFill>
                          <a:latin typeface="Helvetica"/>
                          <a:ea typeface="Helvetica"/>
                          <a:cs typeface="Helvetica"/>
                        </a:defRPr>
                      </a:lvl2pPr>
                      <a:lvl3pPr marL="914400" algn="l" defTabSz="914400" rtl="0" eaLnBrk="1" latinLnBrk="0" hangingPunct="1">
                        <a:defRPr sz="1800" b="1" kern="1200">
                          <a:solidFill>
                            <a:schemeClr val="bg1"/>
                          </a:solidFill>
                          <a:latin typeface="Helvetica"/>
                          <a:ea typeface="Helvetica"/>
                          <a:cs typeface="Helvetica"/>
                        </a:defRPr>
                      </a:lvl3pPr>
                      <a:lvl4pPr marL="1371600" algn="l" defTabSz="914400" rtl="0" eaLnBrk="1" latinLnBrk="0" hangingPunct="1">
                        <a:defRPr sz="1800" b="1" kern="1200">
                          <a:solidFill>
                            <a:schemeClr val="bg1"/>
                          </a:solidFill>
                          <a:latin typeface="Helvetica"/>
                          <a:ea typeface="Helvetica"/>
                          <a:cs typeface="Helvetica"/>
                        </a:defRPr>
                      </a:lvl4pPr>
                      <a:lvl5pPr marL="1828800" algn="l" defTabSz="914400" rtl="0" eaLnBrk="1" latinLnBrk="0" hangingPunct="1">
                        <a:defRPr sz="1800" b="1" kern="1200">
                          <a:solidFill>
                            <a:schemeClr val="bg1"/>
                          </a:solidFill>
                          <a:latin typeface="Helvetica"/>
                          <a:ea typeface="Helvetica"/>
                          <a:cs typeface="Helvetica"/>
                        </a:defRPr>
                      </a:lvl5pPr>
                      <a:lvl6pPr marL="2286000" algn="l" defTabSz="914400" rtl="0" eaLnBrk="1" latinLnBrk="0" hangingPunct="1">
                        <a:defRPr sz="1800" b="1" kern="1200">
                          <a:solidFill>
                            <a:schemeClr val="bg1"/>
                          </a:solidFill>
                          <a:latin typeface="Helvetica"/>
                          <a:ea typeface="Helvetica"/>
                          <a:cs typeface="Helvetica"/>
                        </a:defRPr>
                      </a:lvl6pPr>
                      <a:lvl7pPr marL="2743200" algn="l" defTabSz="914400" rtl="0" eaLnBrk="1" latinLnBrk="0" hangingPunct="1">
                        <a:defRPr sz="1800" b="1" kern="1200">
                          <a:solidFill>
                            <a:schemeClr val="bg1"/>
                          </a:solidFill>
                          <a:latin typeface="Helvetica"/>
                          <a:ea typeface="Helvetica"/>
                          <a:cs typeface="Helvetica"/>
                        </a:defRPr>
                      </a:lvl7pPr>
                      <a:lvl8pPr marL="3200400" algn="l" defTabSz="914400" rtl="0" eaLnBrk="1" latinLnBrk="0" hangingPunct="1">
                        <a:defRPr sz="1800" b="1" kern="1200">
                          <a:solidFill>
                            <a:schemeClr val="bg1"/>
                          </a:solidFill>
                          <a:latin typeface="Helvetica"/>
                          <a:ea typeface="Helvetica"/>
                          <a:cs typeface="Helvetica"/>
                        </a:defRPr>
                      </a:lvl8pPr>
                      <a:lvl9pPr marL="3657600" algn="l" defTabSz="914400" rtl="0" eaLnBrk="1" latinLnBrk="0" hangingPunct="1">
                        <a:defRPr sz="1800" b="1" kern="1200">
                          <a:solidFill>
                            <a:schemeClr val="bg1"/>
                          </a:solidFill>
                          <a:latin typeface="Helvetica"/>
                          <a:ea typeface="Helvetica"/>
                          <a:cs typeface="Helvetica"/>
                        </a:defRPr>
                      </a:lvl9pPr>
                    </a:lstStyle>
                    <a:p>
                      <a:pPr marL="0" algn="ctr" defTabSz="914400" rtl="0" eaLnBrk="1" latinLnBrk="0" hangingPunct="1"/>
                      <a:r>
                        <a:rPr lang="es-ES_tradnl" sz="1200" b="0" kern="1200" noProof="0" dirty="0">
                          <a:solidFill>
                            <a:schemeClr val="tx1"/>
                          </a:solidFill>
                          <a:latin typeface="Santander Text" panose="020B0504020201020104" pitchFamily="34" charset="0"/>
                        </a:rPr>
                        <a:t>05/2025</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1140749"/>
                  </a:ext>
                </a:extLst>
              </a:tr>
            </a:tbl>
          </a:graphicData>
        </a:graphic>
      </p:graphicFrame>
      <p:sp>
        <p:nvSpPr>
          <p:cNvPr id="2" name="Marcador de texto 1">
            <a:extLst>
              <a:ext uri="{FF2B5EF4-FFF2-40B4-BE49-F238E27FC236}">
                <a16:creationId xmlns:a16="http://schemas.microsoft.com/office/drawing/2014/main" id="{2993C122-54D3-8D1B-DDC4-D94A93FD1D69}"/>
              </a:ext>
            </a:extLst>
          </p:cNvPr>
          <p:cNvSpPr>
            <a:spLocks noGrp="1"/>
          </p:cNvSpPr>
          <p:nvPr>
            <p:ph type="body" sz="quarter" idx="12"/>
          </p:nvPr>
        </p:nvSpPr>
        <p:spPr/>
        <p:txBody>
          <a:bodyPr>
            <a:noAutofit/>
          </a:bodyPr>
          <a:lstStyle/>
          <a:p>
            <a:r>
              <a:rPr lang="es-ES" sz="1400" dirty="0">
                <a:latin typeface="Santander Text" panose="020B0504020201020104"/>
              </a:rPr>
              <a:t>Necesidades y propuesta de la solución</a:t>
            </a:r>
          </a:p>
        </p:txBody>
      </p:sp>
      <p:sp>
        <p:nvSpPr>
          <p:cNvPr id="5" name="Marcador de texto 5">
            <a:extLst>
              <a:ext uri="{FF2B5EF4-FFF2-40B4-BE49-F238E27FC236}">
                <a16:creationId xmlns:a16="http://schemas.microsoft.com/office/drawing/2014/main" id="{B181C7E5-2EAC-523C-2482-CF38DC446DA8}"/>
              </a:ext>
            </a:extLst>
          </p:cNvPr>
          <p:cNvSpPr>
            <a:spLocks noGrp="1"/>
          </p:cNvSpPr>
          <p:nvPr>
            <p:ph type="body" idx="13"/>
          </p:nvPr>
        </p:nvSpPr>
        <p:spPr/>
        <p:txBody>
          <a:bodyPr/>
          <a:lstStyle/>
          <a:p>
            <a:r>
              <a:rPr lang="es-ES" b="1" i="0" dirty="0"/>
              <a:t>Planificación y Datos del Proyecto</a:t>
            </a:r>
          </a:p>
        </p:txBody>
      </p:sp>
      <p:pic>
        <p:nvPicPr>
          <p:cNvPr id="3" name="Picture 662" descr="MC900434391[1]">
            <a:extLst>
              <a:ext uri="{FF2B5EF4-FFF2-40B4-BE49-F238E27FC236}">
                <a16:creationId xmlns:a16="http://schemas.microsoft.com/office/drawing/2014/main" id="{A8AD8EB8-89E8-8394-F120-4F3727A5715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771" y="73354"/>
            <a:ext cx="353316"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53089651"/>
      </p:ext>
    </p:extLst>
  </p:cSld>
  <p:clrMapOvr>
    <a:masterClrMapping/>
  </p:clrMapOvr>
</p:sld>
</file>

<file path=ppt/theme/theme1.xml><?xml version="1.0" encoding="utf-8"?>
<a:theme xmlns:a="http://schemas.openxmlformats.org/drawingml/2006/main" name="DS OHE">
  <a:themeElements>
    <a:clrScheme name="Personalizado 3">
      <a:dk1>
        <a:sysClr val="windowText" lastClr="000000"/>
      </a:dk1>
      <a:lt1>
        <a:sysClr val="window" lastClr="FFFFFF"/>
      </a:lt1>
      <a:dk2>
        <a:srgbClr val="6E7678"/>
      </a:dk2>
      <a:lt2>
        <a:srgbClr val="E7E6E6"/>
      </a:lt2>
      <a:accent1>
        <a:srgbClr val="EB0000"/>
      </a:accent1>
      <a:accent2>
        <a:srgbClr val="DEEDF1"/>
      </a:accent2>
      <a:accent3>
        <a:srgbClr val="9D3566"/>
      </a:accent3>
      <a:accent4>
        <a:srgbClr val="62B967"/>
      </a:accent4>
      <a:accent5>
        <a:srgbClr val="1AB2BB"/>
      </a:accent5>
      <a:accent6>
        <a:srgbClr val="FFCB32"/>
      </a:accent6>
      <a:hlink>
        <a:srgbClr val="3265FF"/>
      </a:hlink>
      <a:folHlink>
        <a:srgbClr val="954F72"/>
      </a:folHlink>
    </a:clrScheme>
    <a:fontScheme name="Personalizado 6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Personalizado 3">
      <a:dk1>
        <a:sysClr val="windowText" lastClr="000000"/>
      </a:dk1>
      <a:lt1>
        <a:sysClr val="window" lastClr="FFFFFF"/>
      </a:lt1>
      <a:dk2>
        <a:srgbClr val="6E7678"/>
      </a:dk2>
      <a:lt2>
        <a:srgbClr val="E7E6E6"/>
      </a:lt2>
      <a:accent1>
        <a:srgbClr val="EB0000"/>
      </a:accent1>
      <a:accent2>
        <a:srgbClr val="DEEDF1"/>
      </a:accent2>
      <a:accent3>
        <a:srgbClr val="9D3566"/>
      </a:accent3>
      <a:accent4>
        <a:srgbClr val="62B967"/>
      </a:accent4>
      <a:accent5>
        <a:srgbClr val="1AB2BB"/>
      </a:accent5>
      <a:accent6>
        <a:srgbClr val="FFCB32"/>
      </a:accent6>
      <a:hlink>
        <a:srgbClr val="3265FF"/>
      </a:hlink>
      <a:folHlink>
        <a:srgbClr val="954F72"/>
      </a:folHlink>
    </a:clrScheme>
    <a:fontScheme name="Personalizado 66">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4c092fd9-2099-4f18-96dd-192d71f890c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21E3B6BD9BE5EB4AA782ACB2602FB687" ma:contentTypeVersion="13" ma:contentTypeDescription="Crear nuevo documento." ma:contentTypeScope="" ma:versionID="c6eff1c3e064a40eb8ca59ff6d1a69b1">
  <xsd:schema xmlns:xsd="http://www.w3.org/2001/XMLSchema" xmlns:xs="http://www.w3.org/2001/XMLSchema" xmlns:p="http://schemas.microsoft.com/office/2006/metadata/properties" xmlns:ns2="4c092fd9-2099-4f18-96dd-192d71f890cf" xmlns:ns3="6a2adbb2-ab61-42a9-8886-8be513a9bc60" targetNamespace="http://schemas.microsoft.com/office/2006/metadata/properties" ma:root="true" ma:fieldsID="fac33dbcacd7cb923bc08c501bc13cf0" ns2:_="" ns3:_="">
    <xsd:import namespace="4c092fd9-2099-4f18-96dd-192d71f890cf"/>
    <xsd:import namespace="6a2adbb2-ab61-42a9-8886-8be513a9bc6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092fd9-2099-4f18-96dd-192d71f890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e471ada5-31db-43fa-8830-84ca9293ff45"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a2adbb2-ab61-42a9-8886-8be513a9bc60" elementFormDefault="qualified">
    <xsd:import namespace="http://schemas.microsoft.com/office/2006/documentManagement/types"/>
    <xsd:import namespace="http://schemas.microsoft.com/office/infopath/2007/PartnerControls"/>
    <xsd:element name="SharedWithUsers" ma:index="1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les de uso compartido"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92C584-77E2-4E83-A3F6-A88805899621}">
  <ds:schemaRefs>
    <ds:schemaRef ds:uri="http://schemas.microsoft.com/sharepoint/v3/contenttype/forms"/>
  </ds:schemaRefs>
</ds:datastoreItem>
</file>

<file path=customXml/itemProps2.xml><?xml version="1.0" encoding="utf-8"?>
<ds:datastoreItem xmlns:ds="http://schemas.openxmlformats.org/officeDocument/2006/customXml" ds:itemID="{D89D710C-991C-4825-B420-AF68BBD47BCA}">
  <ds:schemaRefs>
    <ds:schemaRef ds:uri="http://schemas.microsoft.com/office/2006/metadata/properties"/>
    <ds:schemaRef ds:uri="http://schemas.microsoft.com/office/infopath/2007/PartnerControls"/>
    <ds:schemaRef ds:uri="4c092fd9-2099-4f18-96dd-192d71f890cf"/>
  </ds:schemaRefs>
</ds:datastoreItem>
</file>

<file path=customXml/itemProps3.xml><?xml version="1.0" encoding="utf-8"?>
<ds:datastoreItem xmlns:ds="http://schemas.openxmlformats.org/officeDocument/2006/customXml" ds:itemID="{4799BA62-1173-417D-BC56-3BE8F57D2DB8}"/>
</file>

<file path=docProps/app.xml><?xml version="1.0" encoding="utf-8"?>
<Properties xmlns="http://schemas.openxmlformats.org/officeDocument/2006/extended-properties" xmlns:vt="http://schemas.openxmlformats.org/officeDocument/2006/docPropsVTypes">
  <TotalTime>0</TotalTime>
  <Words>3290</Words>
  <Application>Microsoft Office PowerPoint</Application>
  <PresentationFormat>Panorámica</PresentationFormat>
  <Paragraphs>477</Paragraphs>
  <Slides>31</Slides>
  <Notes>3</Notes>
  <HiddenSlides>0</HiddenSlides>
  <MMClips>0</MMClips>
  <ScaleCrop>false</ScaleCrop>
  <HeadingPairs>
    <vt:vector size="8" baseType="variant">
      <vt:variant>
        <vt:lpstr>Fuentes usadas</vt:lpstr>
      </vt:variant>
      <vt:variant>
        <vt:i4>9</vt:i4>
      </vt:variant>
      <vt:variant>
        <vt:lpstr>Tema</vt:lpstr>
      </vt:variant>
      <vt:variant>
        <vt:i4>2</vt:i4>
      </vt:variant>
      <vt:variant>
        <vt:lpstr>Servidores OLE incrustados</vt:lpstr>
      </vt:variant>
      <vt:variant>
        <vt:i4>1</vt:i4>
      </vt:variant>
      <vt:variant>
        <vt:lpstr>Títulos de diapositiva</vt:lpstr>
      </vt:variant>
      <vt:variant>
        <vt:i4>31</vt:i4>
      </vt:variant>
    </vt:vector>
  </HeadingPairs>
  <TitlesOfParts>
    <vt:vector size="43" baseType="lpstr">
      <vt:lpstr>Arial</vt:lpstr>
      <vt:lpstr>Arial cuerpo</vt:lpstr>
      <vt:lpstr>Calibri</vt:lpstr>
      <vt:lpstr>Open Sans</vt:lpstr>
      <vt:lpstr>Santander Headline</vt:lpstr>
      <vt:lpstr>Santander Text</vt:lpstr>
      <vt:lpstr>Segoe UI</vt:lpstr>
      <vt:lpstr>Times</vt:lpstr>
      <vt:lpstr>Wingdings</vt:lpstr>
      <vt:lpstr>DS OHE</vt:lpstr>
      <vt:lpstr>Tema de Office</vt:lpstr>
      <vt:lpstr>Presentation</vt:lpstr>
      <vt:lpstr>  DS Migración portales HCL a Adobe AEM – Webs Públicas</vt:lpstr>
      <vt:lpstr>Presentación de PowerPoint</vt:lpstr>
      <vt:lpstr>Presentación de PowerPoint</vt:lpstr>
      <vt:lpstr>Presentación de PowerPoint</vt:lpstr>
      <vt:lpstr>Presentación de PowerPoint</vt:lpstr>
      <vt:lpstr>Contenido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Solution / Communication – Interfaces Diagram</dc:title>
  <dc:creator>Domínguez González Jesús</dc:creator>
  <cp:lastModifiedBy>Domínguez González Jesús</cp:lastModifiedBy>
  <cp:revision>253</cp:revision>
  <dcterms:created xsi:type="dcterms:W3CDTF">2022-10-19T10:40:21Z</dcterms:created>
  <dcterms:modified xsi:type="dcterms:W3CDTF">2025-03-07T11:42:33Z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c2abd79-57a9-4473-8700-c843f76a1e37_Enabled">
    <vt:lpwstr>true</vt:lpwstr>
  </property>
  <property fmtid="{D5CDD505-2E9C-101B-9397-08002B2CF9AE}" pid="3" name="MSIP_Label_0c2abd79-57a9-4473-8700-c843f76a1e37_SetDate">
    <vt:lpwstr>2022-10-19T10:56:00Z</vt:lpwstr>
  </property>
  <property fmtid="{D5CDD505-2E9C-101B-9397-08002B2CF9AE}" pid="4" name="MSIP_Label_0c2abd79-57a9-4473-8700-c843f76a1e37_Method">
    <vt:lpwstr>Privileged</vt:lpwstr>
  </property>
  <property fmtid="{D5CDD505-2E9C-101B-9397-08002B2CF9AE}" pid="5" name="MSIP_Label_0c2abd79-57a9-4473-8700-c843f76a1e37_Name">
    <vt:lpwstr>Internal</vt:lpwstr>
  </property>
  <property fmtid="{D5CDD505-2E9C-101B-9397-08002B2CF9AE}" pid="6" name="MSIP_Label_0c2abd79-57a9-4473-8700-c843f76a1e37_SiteId">
    <vt:lpwstr>35595a02-4d6d-44ac-99e1-f9ab4cd872db</vt:lpwstr>
  </property>
  <property fmtid="{D5CDD505-2E9C-101B-9397-08002B2CF9AE}" pid="7" name="MSIP_Label_0c2abd79-57a9-4473-8700-c843f76a1e37_ActionId">
    <vt:lpwstr>0cbcb8ad-6e0c-4cd4-a14a-58a404419ee6</vt:lpwstr>
  </property>
  <property fmtid="{D5CDD505-2E9C-101B-9397-08002B2CF9AE}" pid="8" name="MSIP_Label_0c2abd79-57a9-4473-8700-c843f76a1e37_ContentBits">
    <vt:lpwstr>0</vt:lpwstr>
  </property>
  <property fmtid="{D5CDD505-2E9C-101B-9397-08002B2CF9AE}" pid="9" name="ContentTypeId">
    <vt:lpwstr>0x01010021E3B6BD9BE5EB4AA782ACB2602FB687</vt:lpwstr>
  </property>
  <property fmtid="{D5CDD505-2E9C-101B-9397-08002B2CF9AE}" pid="10" name="MediaServiceImageTags">
    <vt:lpwstr/>
  </property>
</Properties>
</file>