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106" y="1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oyer" userId="b820ea01b902699d" providerId="LiveId" clId="{CE1DA7FA-039B-4F5D-BD97-EA7E0DC2573A}"/>
    <pc:docChg chg="undo custSel modSld">
      <pc:chgData name="Mike Boyer" userId="b820ea01b902699d" providerId="LiveId" clId="{CE1DA7FA-039B-4F5D-BD97-EA7E0DC2573A}" dt="2018-07-18T06:17:02.137" v="353" actId="20577"/>
      <pc:docMkLst>
        <pc:docMk/>
      </pc:docMkLst>
      <pc:sldChg chg="addSp delSp modSp">
        <pc:chgData name="Mike Boyer" userId="b820ea01b902699d" providerId="LiveId" clId="{CE1DA7FA-039B-4F5D-BD97-EA7E0DC2573A}" dt="2018-07-18T06:17:02.137" v="353" actId="20577"/>
        <pc:sldMkLst>
          <pc:docMk/>
          <pc:sldMk cId="1550692131" sldId="256"/>
        </pc:sldMkLst>
        <pc:spChg chg="mod">
          <ac:chgData name="Mike Boyer" userId="b820ea01b902699d" providerId="LiveId" clId="{CE1DA7FA-039B-4F5D-BD97-EA7E0DC2573A}" dt="2018-07-18T05:59:08.691" v="40" actId="1076"/>
          <ac:spMkLst>
            <pc:docMk/>
            <pc:sldMk cId="1550692131" sldId="256"/>
            <ac:spMk id="4" creationId="{6996B79B-C748-4DF4-84C2-309C2BFDE633}"/>
          </ac:spMkLst>
        </pc:spChg>
        <pc:spChg chg="mod">
          <ac:chgData name="Mike Boyer" userId="b820ea01b902699d" providerId="LiveId" clId="{CE1DA7FA-039B-4F5D-BD97-EA7E0DC2573A}" dt="2018-07-18T06:17:02.137" v="353" actId="20577"/>
          <ac:spMkLst>
            <pc:docMk/>
            <pc:sldMk cId="1550692131" sldId="256"/>
            <ac:spMk id="6" creationId="{B38056E4-203C-4BD8-9D39-7CDA2028470B}"/>
          </ac:spMkLst>
        </pc:spChg>
        <pc:spChg chg="mod">
          <ac:chgData name="Mike Boyer" userId="b820ea01b902699d" providerId="LiveId" clId="{CE1DA7FA-039B-4F5D-BD97-EA7E0DC2573A}" dt="2018-07-18T06:06:07.620" v="320" actId="20577"/>
          <ac:spMkLst>
            <pc:docMk/>
            <pc:sldMk cId="1550692131" sldId="256"/>
            <ac:spMk id="7" creationId="{9B9DDD7E-9AD5-4A67-A8D1-73400AF7B323}"/>
          </ac:spMkLst>
        </pc:spChg>
        <pc:spChg chg="mod">
          <ac:chgData name="Mike Boyer" userId="b820ea01b902699d" providerId="LiveId" clId="{CE1DA7FA-039B-4F5D-BD97-EA7E0DC2573A}" dt="2018-07-18T06:06:19.491" v="330" actId="1036"/>
          <ac:spMkLst>
            <pc:docMk/>
            <pc:sldMk cId="1550692131" sldId="256"/>
            <ac:spMk id="8" creationId="{DBEEA23D-41CA-441D-BE43-01AB8D1A7915}"/>
          </ac:spMkLst>
        </pc:spChg>
        <pc:spChg chg="mod">
          <ac:chgData name="Mike Boyer" userId="b820ea01b902699d" providerId="LiveId" clId="{CE1DA7FA-039B-4F5D-BD97-EA7E0DC2573A}" dt="2018-07-18T06:06:19.491" v="330" actId="1036"/>
          <ac:spMkLst>
            <pc:docMk/>
            <pc:sldMk cId="1550692131" sldId="256"/>
            <ac:spMk id="9" creationId="{C97B0137-A509-44B7-80EE-940EB6611FEE}"/>
          </ac:spMkLst>
        </pc:spChg>
        <pc:spChg chg="mod">
          <ac:chgData name="Mike Boyer" userId="b820ea01b902699d" providerId="LiveId" clId="{CE1DA7FA-039B-4F5D-BD97-EA7E0DC2573A}" dt="2018-07-18T06:06:19.491" v="330" actId="1036"/>
          <ac:spMkLst>
            <pc:docMk/>
            <pc:sldMk cId="1550692131" sldId="256"/>
            <ac:spMk id="10" creationId="{16E9F56E-6E45-4C68-BCEE-856A03DBF076}"/>
          </ac:spMkLst>
        </pc:spChg>
        <pc:spChg chg="mod">
          <ac:chgData name="Mike Boyer" userId="b820ea01b902699d" providerId="LiveId" clId="{CE1DA7FA-039B-4F5D-BD97-EA7E0DC2573A}" dt="2018-07-18T06:06:19.491" v="330" actId="1036"/>
          <ac:spMkLst>
            <pc:docMk/>
            <pc:sldMk cId="1550692131" sldId="256"/>
            <ac:spMk id="11" creationId="{E6F552D6-C6F6-4A45-A243-3B08CB3FE4A7}"/>
          </ac:spMkLst>
        </pc:spChg>
        <pc:spChg chg="mod">
          <ac:chgData name="Mike Boyer" userId="b820ea01b902699d" providerId="LiveId" clId="{CE1DA7FA-039B-4F5D-BD97-EA7E0DC2573A}" dt="2018-07-18T06:06:19.491" v="330" actId="1036"/>
          <ac:spMkLst>
            <pc:docMk/>
            <pc:sldMk cId="1550692131" sldId="256"/>
            <ac:spMk id="12" creationId="{099675E4-AB52-4B61-B19A-FFC43B12DE95}"/>
          </ac:spMkLst>
        </pc:spChg>
        <pc:spChg chg="mod">
          <ac:chgData name="Mike Boyer" userId="b820ea01b902699d" providerId="LiveId" clId="{CE1DA7FA-039B-4F5D-BD97-EA7E0DC2573A}" dt="2018-07-18T06:06:19.491" v="330" actId="1036"/>
          <ac:spMkLst>
            <pc:docMk/>
            <pc:sldMk cId="1550692131" sldId="256"/>
            <ac:spMk id="13" creationId="{C058893D-3F69-44EB-9456-5458534960E2}"/>
          </ac:spMkLst>
        </pc:spChg>
        <pc:spChg chg="mod">
          <ac:chgData name="Mike Boyer" userId="b820ea01b902699d" providerId="LiveId" clId="{CE1DA7FA-039B-4F5D-BD97-EA7E0DC2573A}" dt="2018-07-18T06:06:19.491" v="330" actId="1036"/>
          <ac:spMkLst>
            <pc:docMk/>
            <pc:sldMk cId="1550692131" sldId="256"/>
            <ac:spMk id="14" creationId="{9518DCD8-CE3B-4EB6-8D6C-C16BD1C91D07}"/>
          </ac:spMkLst>
        </pc:spChg>
        <pc:spChg chg="mod">
          <ac:chgData name="Mike Boyer" userId="b820ea01b902699d" providerId="LiveId" clId="{CE1DA7FA-039B-4F5D-BD97-EA7E0DC2573A}" dt="2018-07-18T06:06:19.491" v="330" actId="1036"/>
          <ac:spMkLst>
            <pc:docMk/>
            <pc:sldMk cId="1550692131" sldId="256"/>
            <ac:spMk id="15" creationId="{43E48EC6-4B2A-41CD-8A73-1E8F4DC531A1}"/>
          </ac:spMkLst>
        </pc:spChg>
        <pc:spChg chg="mod">
          <ac:chgData name="Mike Boyer" userId="b820ea01b902699d" providerId="LiveId" clId="{CE1DA7FA-039B-4F5D-BD97-EA7E0DC2573A}" dt="2018-07-18T06:06:19.491" v="330" actId="1036"/>
          <ac:spMkLst>
            <pc:docMk/>
            <pc:sldMk cId="1550692131" sldId="256"/>
            <ac:spMk id="16" creationId="{D40AAECE-CA85-4795-8161-167200C02220}"/>
          </ac:spMkLst>
        </pc:spChg>
        <pc:spChg chg="mod">
          <ac:chgData name="Mike Boyer" userId="b820ea01b902699d" providerId="LiveId" clId="{CE1DA7FA-039B-4F5D-BD97-EA7E0DC2573A}" dt="2018-07-18T06:06:19.491" v="330" actId="1036"/>
          <ac:spMkLst>
            <pc:docMk/>
            <pc:sldMk cId="1550692131" sldId="256"/>
            <ac:spMk id="17" creationId="{55903863-B198-4682-8D4B-66EF1B7886D5}"/>
          </ac:spMkLst>
        </pc:spChg>
        <pc:spChg chg="mod">
          <ac:chgData name="Mike Boyer" userId="b820ea01b902699d" providerId="LiveId" clId="{CE1DA7FA-039B-4F5D-BD97-EA7E0DC2573A}" dt="2018-07-18T06:00:07.935" v="154" actId="14100"/>
          <ac:spMkLst>
            <pc:docMk/>
            <pc:sldMk cId="1550692131" sldId="256"/>
            <ac:spMk id="19" creationId="{BB531800-66C9-4ADB-A3D7-ABF5C8045184}"/>
          </ac:spMkLst>
        </pc:spChg>
        <pc:spChg chg="mod">
          <ac:chgData name="Mike Boyer" userId="b820ea01b902699d" providerId="LiveId" clId="{CE1DA7FA-039B-4F5D-BD97-EA7E0DC2573A}" dt="2018-07-18T05:58:47.346" v="34" actId="20577"/>
          <ac:spMkLst>
            <pc:docMk/>
            <pc:sldMk cId="1550692131" sldId="256"/>
            <ac:spMk id="20" creationId="{F2D94BC2-536F-400F-8F5C-0A73FB17139E}"/>
          </ac:spMkLst>
        </pc:spChg>
        <pc:spChg chg="mod">
          <ac:chgData name="Mike Boyer" userId="b820ea01b902699d" providerId="LiveId" clId="{CE1DA7FA-039B-4F5D-BD97-EA7E0DC2573A}" dt="2018-07-18T05:59:00.105" v="36" actId="1076"/>
          <ac:spMkLst>
            <pc:docMk/>
            <pc:sldMk cId="1550692131" sldId="256"/>
            <ac:spMk id="23" creationId="{867F3CA8-29D2-4949-A1C1-6771F79E049C}"/>
          </ac:spMkLst>
        </pc:spChg>
        <pc:spChg chg="add mod">
          <ac:chgData name="Mike Boyer" userId="b820ea01b902699d" providerId="LiveId" clId="{CE1DA7FA-039B-4F5D-BD97-EA7E0DC2573A}" dt="2018-07-18T06:01:58.540" v="225" actId="404"/>
          <ac:spMkLst>
            <pc:docMk/>
            <pc:sldMk cId="1550692131" sldId="256"/>
            <ac:spMk id="24" creationId="{4662A943-89FB-4969-9F59-6BC4309F1C84}"/>
          </ac:spMkLst>
        </pc:spChg>
        <pc:spChg chg="add mod">
          <ac:chgData name="Mike Boyer" userId="b820ea01b902699d" providerId="LiveId" clId="{CE1DA7FA-039B-4F5D-BD97-EA7E0DC2573A}" dt="2018-07-18T05:59:57.092" v="152" actId="6549"/>
          <ac:spMkLst>
            <pc:docMk/>
            <pc:sldMk cId="1550692131" sldId="256"/>
            <ac:spMk id="25" creationId="{69C6371F-98E1-4D83-A8F4-9B0626166209}"/>
          </ac:spMkLst>
        </pc:spChg>
        <pc:spChg chg="add del mod">
          <ac:chgData name="Mike Boyer" userId="b820ea01b902699d" providerId="LiveId" clId="{CE1DA7FA-039B-4F5D-BD97-EA7E0DC2573A}" dt="2018-07-18T06:03:47.427" v="290" actId="478"/>
          <ac:spMkLst>
            <pc:docMk/>
            <pc:sldMk cId="1550692131" sldId="256"/>
            <ac:spMk id="26" creationId="{570061D8-924F-49B5-969B-7D4682ABAB61}"/>
          </ac:spMkLst>
        </pc:spChg>
        <pc:spChg chg="add mod">
          <ac:chgData name="Mike Boyer" userId="b820ea01b902699d" providerId="LiveId" clId="{CE1DA7FA-039B-4F5D-BD97-EA7E0DC2573A}" dt="2018-07-18T06:05:34.851" v="310" actId="14100"/>
          <ac:spMkLst>
            <pc:docMk/>
            <pc:sldMk cId="1550692131" sldId="256"/>
            <ac:spMk id="27" creationId="{1BB0E1D2-BD67-4747-A6F8-940D5EEC90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EBD4-4371-4C25-A379-EAC290DF0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AC716-5A20-41E4-B71E-A3928198D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2F47-72BC-40C1-8C2E-97A2A232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8D08-489E-4979-8356-B5E7FD93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B27E-E35C-40E6-87B2-B28B2FB7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009A-4FA5-4CE1-B393-269811A2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6F3AA-756B-4C4D-AF8A-3943F663D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EFA-5998-41D8-950E-AE563B1A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31C0-31A2-4BC2-BBDD-E9100964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4F39-64D6-4888-B967-88568F6E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2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4C6A3-5428-4F0B-9DFF-75A1B8ACB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37163-7976-4212-B110-33CCAE929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9BE0-BCD5-4596-9535-C08BFBED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F5FC-334B-44E3-B01E-14ACCF61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432F-E3CE-4BBA-B027-AC54B52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DE87-E542-4D93-9C4C-9820A4BB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9E3D-BDFD-4587-8AE4-7AF5C978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D71B-363F-4E2A-9113-024D75FA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C1CB-9B11-4CAB-A6D3-06E3F232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D89B-2BA6-4FAD-AEE1-C70751DC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5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13E-679C-46C7-AD5F-C5607D0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256DB-7CE0-4CD1-A1CC-66A1D9E2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AFF7-B8CA-46C0-9C63-24B5398E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0B6C-3492-4C7B-87CB-0E462C2E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4FB43-8C76-41F2-81BD-539F2429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048E-F28D-4E71-B44E-FD3EBC95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5982-76C6-4856-B1E6-BD2B0607E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7C218-906E-4F01-8891-E39BCD45A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B5F6C-BA3B-4A09-8B16-0157DD8E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A01E3-B747-4928-9DA7-95724479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98CA-A7A8-4D86-ABC2-DD9DDCF9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1669-10E0-4B6E-BD47-2715B0AF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1026-BC9A-4EC0-9DA9-E6D9C22A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D486-32DB-4EF1-B2A5-E0BE53006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6D3DE-DE3F-402E-AE5C-063782D2F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6FD2A-343F-4EFE-B826-79D27A554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17720-B8F3-4B66-B769-B9A0D6A2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943FC-7A49-43F6-B4C2-5A4B7924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5C762-2449-4E74-9D07-37F1AAC8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2F3E-2788-4930-8153-81512493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AA006-9C6B-4D23-AF7F-83C5A183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885AF-2489-44D4-8603-C26ACC8D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DEABD-0C61-4A9C-BC77-0F73395F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2A693-FB05-477A-9BE6-A597E94E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E8357-78CD-463A-9C3C-04DA0B74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00D0B-FD3C-42E4-8905-433C0AA6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2DCE-3CCD-4BEB-9722-1ED3FD7C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5A37-1D85-408F-8AAF-03B8018A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363C-5E10-48E5-829D-BC2DC0176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B9509-EA4D-4972-85B6-126ECCE5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3D9BB-2062-435E-862D-3C1EF59E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1D95-A2F8-406C-B761-BB95484C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C55C-D977-4B69-92EA-2B38AA88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E0DDE-98CD-4AD0-A66B-69F74F0CC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F76E-FF60-4160-AD09-096EDA42F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697F9-B5A9-40D6-ADF5-25D14C27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C53B-54B7-43AC-A945-25413192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D0A8-BC20-4A41-B8EA-BBBDF2E2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01AB8-4447-4C45-AB65-C74F42C1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9619-5026-4322-B8F6-966DA690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F14C-F087-4AC4-9AAB-12073D03A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7A67-F9C6-4DF8-9FE5-A2B68EAB179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9A91-3DDB-4F85-9B63-533E22DCE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F9D2-BB7D-413F-9F72-C7D556652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D9C3-CAD8-42AB-88C8-1D0EDC23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96B79B-C748-4DF4-84C2-309C2BFDE633}"/>
              </a:ext>
            </a:extLst>
          </p:cNvPr>
          <p:cNvSpPr/>
          <p:nvPr/>
        </p:nvSpPr>
        <p:spPr>
          <a:xfrm>
            <a:off x="162232" y="678426"/>
            <a:ext cx="11946194" cy="6061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0F907-A696-4109-A4D6-27DF6DF7CB79}"/>
              </a:ext>
            </a:extLst>
          </p:cNvPr>
          <p:cNvSpPr/>
          <p:nvPr/>
        </p:nvSpPr>
        <p:spPr>
          <a:xfrm>
            <a:off x="9099755" y="870154"/>
            <a:ext cx="2839065" cy="2698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Control Panel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8056E4-203C-4BD8-9D39-7CDA2028470B}"/>
              </a:ext>
            </a:extLst>
          </p:cNvPr>
          <p:cNvSpPr/>
          <p:nvPr/>
        </p:nvSpPr>
        <p:spPr>
          <a:xfrm>
            <a:off x="162232" y="117987"/>
            <a:ext cx="11946194" cy="4424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Nav Bar (bootstrap driven) – Options: 1) My Locations 2) Custom Locations 3) About (go to Readme.MD) 4) Link to GitHub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DDD7E-9AD5-4A67-A8D1-73400AF7B323}"/>
              </a:ext>
            </a:extLst>
          </p:cNvPr>
          <p:cNvSpPr/>
          <p:nvPr/>
        </p:nvSpPr>
        <p:spPr>
          <a:xfrm>
            <a:off x="372396" y="870153"/>
            <a:ext cx="3432688" cy="3119286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Route Plan </a:t>
            </a:r>
            <a:r>
              <a:rPr lang="en-US" sz="1100" dirty="0"/>
              <a:t>(If optimize not toggled, may drag between list)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EA23D-41CA-441D-BE43-01AB8D1A7915}"/>
              </a:ext>
            </a:extLst>
          </p:cNvPr>
          <p:cNvSpPr/>
          <p:nvPr/>
        </p:nvSpPr>
        <p:spPr>
          <a:xfrm>
            <a:off x="553065" y="1327741"/>
            <a:ext cx="2539181" cy="3539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7B0137-A509-44B7-80EE-940EB6611FEE}"/>
              </a:ext>
            </a:extLst>
          </p:cNvPr>
          <p:cNvSpPr/>
          <p:nvPr/>
        </p:nvSpPr>
        <p:spPr>
          <a:xfrm>
            <a:off x="553065" y="1858682"/>
            <a:ext cx="2539181" cy="3539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E9F56E-6E45-4C68-BCEE-856A03DBF076}"/>
              </a:ext>
            </a:extLst>
          </p:cNvPr>
          <p:cNvSpPr/>
          <p:nvPr/>
        </p:nvSpPr>
        <p:spPr>
          <a:xfrm>
            <a:off x="553065" y="2404371"/>
            <a:ext cx="2539181" cy="3539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552D6-C6F6-4A45-A243-3B08CB3FE4A7}"/>
              </a:ext>
            </a:extLst>
          </p:cNvPr>
          <p:cNvSpPr/>
          <p:nvPr/>
        </p:nvSpPr>
        <p:spPr>
          <a:xfrm>
            <a:off x="553064" y="2957433"/>
            <a:ext cx="2539181" cy="3539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675E4-AB52-4B61-B19A-FFC43B12DE95}"/>
              </a:ext>
            </a:extLst>
          </p:cNvPr>
          <p:cNvSpPr/>
          <p:nvPr/>
        </p:nvSpPr>
        <p:spPr>
          <a:xfrm>
            <a:off x="553064" y="3532622"/>
            <a:ext cx="2539181" cy="3539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58893D-3F69-44EB-9456-5458534960E2}"/>
              </a:ext>
            </a:extLst>
          </p:cNvPr>
          <p:cNvSpPr/>
          <p:nvPr/>
        </p:nvSpPr>
        <p:spPr>
          <a:xfrm>
            <a:off x="3197944" y="1327741"/>
            <a:ext cx="511276" cy="353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8DCD8-CE3B-4EB6-8D6C-C16BD1C91D07}"/>
              </a:ext>
            </a:extLst>
          </p:cNvPr>
          <p:cNvSpPr/>
          <p:nvPr/>
        </p:nvSpPr>
        <p:spPr>
          <a:xfrm>
            <a:off x="3197944" y="1858682"/>
            <a:ext cx="511276" cy="353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48EC6-4B2A-41CD-8A73-1E8F4DC531A1}"/>
              </a:ext>
            </a:extLst>
          </p:cNvPr>
          <p:cNvSpPr/>
          <p:nvPr/>
        </p:nvSpPr>
        <p:spPr>
          <a:xfrm>
            <a:off x="3197944" y="2404371"/>
            <a:ext cx="511276" cy="353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0AAECE-CA85-4795-8161-167200C02220}"/>
              </a:ext>
            </a:extLst>
          </p:cNvPr>
          <p:cNvSpPr/>
          <p:nvPr/>
        </p:nvSpPr>
        <p:spPr>
          <a:xfrm>
            <a:off x="3197944" y="2953746"/>
            <a:ext cx="511276" cy="353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03863-B198-4682-8D4B-66EF1B7886D5}"/>
              </a:ext>
            </a:extLst>
          </p:cNvPr>
          <p:cNvSpPr/>
          <p:nvPr/>
        </p:nvSpPr>
        <p:spPr>
          <a:xfrm>
            <a:off x="3193026" y="3532622"/>
            <a:ext cx="511276" cy="353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B531800-66C9-4ADB-A3D7-ABF5C8045184}"/>
              </a:ext>
            </a:extLst>
          </p:cNvPr>
          <p:cNvSpPr/>
          <p:nvPr/>
        </p:nvSpPr>
        <p:spPr>
          <a:xfrm>
            <a:off x="3824748" y="1244269"/>
            <a:ext cx="5455674" cy="7521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D94BC2-536F-400F-8F5C-0A73FB17139E}"/>
              </a:ext>
            </a:extLst>
          </p:cNvPr>
          <p:cNvSpPr/>
          <p:nvPr/>
        </p:nvSpPr>
        <p:spPr>
          <a:xfrm>
            <a:off x="9280423" y="1370125"/>
            <a:ext cx="2539181" cy="353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Locations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C9E453-1781-4A06-B160-0281399BB0BF}"/>
              </a:ext>
            </a:extLst>
          </p:cNvPr>
          <p:cNvSpPr/>
          <p:nvPr/>
        </p:nvSpPr>
        <p:spPr>
          <a:xfrm>
            <a:off x="9280423" y="1915815"/>
            <a:ext cx="2539181" cy="353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F3CA8-29D2-4949-A1C1-6771F79E049C}"/>
              </a:ext>
            </a:extLst>
          </p:cNvPr>
          <p:cNvSpPr/>
          <p:nvPr/>
        </p:nvSpPr>
        <p:spPr>
          <a:xfrm>
            <a:off x="9280422" y="3056953"/>
            <a:ext cx="2539181" cy="353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 (Toggles Optimize)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62A943-89FB-4969-9F59-6BC4309F1C84}"/>
              </a:ext>
            </a:extLst>
          </p:cNvPr>
          <p:cNvSpPr/>
          <p:nvPr/>
        </p:nvSpPr>
        <p:spPr>
          <a:xfrm>
            <a:off x="9280422" y="2504170"/>
            <a:ext cx="2539181" cy="353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Census Data </a:t>
            </a:r>
            <a:r>
              <a:rPr lang="en-US" sz="1400" dirty="0"/>
              <a:t>(toggle popup</a:t>
            </a:r>
            <a:r>
              <a:rPr lang="en-US" sz="1600" dirty="0"/>
              <a:t>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C6371F-98E1-4D83-A8F4-9B0626166209}"/>
              </a:ext>
            </a:extLst>
          </p:cNvPr>
          <p:cNvSpPr/>
          <p:nvPr/>
        </p:nvSpPr>
        <p:spPr>
          <a:xfrm>
            <a:off x="6902322" y="4349192"/>
            <a:ext cx="4756199" cy="21426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GANTT</a:t>
            </a:r>
          </a:p>
          <a:p>
            <a:pPr algn="ctr"/>
            <a:r>
              <a:rPr lang="en-US" dirty="0"/>
              <a:t>(displays a GANTT chart depicting the transit  between each location)</a:t>
            </a:r>
          </a:p>
        </p:txBody>
      </p:sp>
      <p:sp>
        <p:nvSpPr>
          <p:cNvPr id="27" name="Arrow: Left-Up 26">
            <a:extLst>
              <a:ext uri="{FF2B5EF4-FFF2-40B4-BE49-F238E27FC236}">
                <a16:creationId xmlns:a16="http://schemas.microsoft.com/office/drawing/2014/main" id="{1BB0E1D2-BD67-4747-A6F8-940D5EEC903C}"/>
              </a:ext>
            </a:extLst>
          </p:cNvPr>
          <p:cNvSpPr/>
          <p:nvPr/>
        </p:nvSpPr>
        <p:spPr>
          <a:xfrm flipH="1" flipV="1">
            <a:off x="7903279" y="2894366"/>
            <a:ext cx="1377142" cy="145482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9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Boyer</dc:creator>
  <cp:lastModifiedBy>Mike Boyer</cp:lastModifiedBy>
  <cp:revision>3</cp:revision>
  <dcterms:created xsi:type="dcterms:W3CDTF">2018-07-18T05:43:51Z</dcterms:created>
  <dcterms:modified xsi:type="dcterms:W3CDTF">2018-07-18T06:17:14Z</dcterms:modified>
</cp:coreProperties>
</file>