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8" r:id="rId5"/>
    <p:sldId id="262" r:id="rId6"/>
    <p:sldId id="269" r:id="rId7"/>
    <p:sldId id="263" r:id="rId8"/>
    <p:sldId id="27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d86cae-88cd-44a6-ac68-0bd7b118e4f4}">
          <p14:sldIdLst>
            <p14:sldId id="256"/>
          </p14:sldIdLst>
        </p14:section>
        <p14:section name="Untitled Section" id="{6530f3f4-a0b1-4e1c-ba16-cee76c2adee9}">
          <p14:sldIdLst>
            <p14:sldId id="260"/>
            <p14:sldId id="268"/>
            <p14:sldId id="262"/>
            <p14:sldId id="269"/>
            <p14:sldId id="263"/>
            <p14:sldId id="264"/>
            <p14:sldId id="265"/>
            <p14:sldId id="266"/>
            <p14:sldId id="267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86330"/>
            <a:ext cx="9144000" cy="2084705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/>
              <a:t>Presentation: Fixing the Incorrect Code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377190"/>
            <a:ext cx="5158105" cy="1066165"/>
          </a:xfrm>
        </p:spPr>
        <p:txBody>
          <a:bodyPr/>
          <a:p>
            <a:pPr algn="ctr"/>
            <a:r>
              <a:rPr lang="en-ZA" altLang="en-US"/>
              <a:t>Provided Code </a:t>
            </a:r>
            <a:endParaRPr lang="en-ZA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ZA" altLang="en-US"/>
              <a:t>Incorrect syntax and setup for event listeners</a:t>
            </a:r>
            <a:endParaRPr lang="en-ZA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03975" y="1825625"/>
            <a:ext cx="5276215" cy="437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6197600" y="313690"/>
            <a:ext cx="5158105" cy="119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altLang="en-US"/>
              <a:t>Corrected Code </a:t>
            </a:r>
            <a:endParaRPr lang="en-ZA" altLang="en-US"/>
          </a:p>
        </p:txBody>
      </p:sp>
      <p:pic>
        <p:nvPicPr>
          <p:cNvPr id="5" name="Content Placeholder 4" descr="6.2 incorrect event handler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3529965"/>
            <a:ext cx="5157470" cy="1633855"/>
          </a:xfrm>
          <a:prstGeom prst="rect">
            <a:avLst/>
          </a:prstGeom>
        </p:spPr>
      </p:pic>
      <p:pic>
        <p:nvPicPr>
          <p:cNvPr id="6" name="Content Placeholder 5" descr="6.1 kim event handlers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67245" y="2505075"/>
            <a:ext cx="3192780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377190"/>
            <a:ext cx="5158105" cy="1066165"/>
          </a:xfrm>
        </p:spPr>
        <p:txBody>
          <a:bodyPr/>
          <a:p>
            <a:pPr algn="ctr"/>
            <a:r>
              <a:rPr lang="en-ZA" altLang="en-US"/>
              <a:t>Provided Code </a:t>
            </a:r>
            <a:endParaRPr lang="en-ZA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ZA" altLang="en-US"/>
              <a:t>Incorrect function to disolay the list of books</a:t>
            </a:r>
            <a:endParaRPr lang="en-ZA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03975" y="1825625"/>
            <a:ext cx="5276215" cy="437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6197600" y="313690"/>
            <a:ext cx="5158105" cy="119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altLang="en-US"/>
              <a:t>Corrected Code </a:t>
            </a:r>
            <a:endParaRPr lang="en-ZA" altLang="en-US"/>
          </a:p>
        </p:txBody>
      </p:sp>
      <p:pic>
        <p:nvPicPr>
          <p:cNvPr id="5" name="Content Placeholder 4" descr="7.1.display the list of book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703195"/>
            <a:ext cx="5157470" cy="3287395"/>
          </a:xfrm>
          <a:prstGeom prst="rect">
            <a:avLst/>
          </a:prstGeom>
        </p:spPr>
      </p:pic>
      <p:pic>
        <p:nvPicPr>
          <p:cNvPr id="6" name="Content Placeholder 5" descr="7.2 kim list of books display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3470" y="2505075"/>
            <a:ext cx="5180330" cy="3684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377190"/>
            <a:ext cx="5158105" cy="1066165"/>
          </a:xfrm>
        </p:spPr>
        <p:txBody>
          <a:bodyPr/>
          <a:p>
            <a:pPr algn="ctr"/>
            <a:r>
              <a:rPr lang="en-ZA" altLang="en-US"/>
              <a:t>Provided Code </a:t>
            </a:r>
            <a:endParaRPr lang="en-ZA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ZA" altLang="en-US"/>
              <a:t>No declaration of variables</a:t>
            </a:r>
            <a:endParaRPr lang="en-ZA" altLang="en-US"/>
          </a:p>
        </p:txBody>
      </p:sp>
      <p:pic>
        <p:nvPicPr>
          <p:cNvPr id="26" name="Content Placeholder 25" descr="Screenshot 2023-09-08 17575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4085590"/>
            <a:ext cx="5157470" cy="522605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pic>
        <p:nvPicPr>
          <p:cNvPr id="27" name="Content Placeholder 26" descr="1.0 kim variable declaration and dom extraction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87565" y="2505075"/>
            <a:ext cx="3151505" cy="36849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6403975" y="1825625"/>
            <a:ext cx="5276215" cy="437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6197600" y="313690"/>
            <a:ext cx="5158105" cy="119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altLang="en-US"/>
              <a:t>Corrected Code </a:t>
            </a:r>
            <a:endParaRPr lang="en-ZA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 altLang="en-US"/>
              <a:t>Variables</a:t>
            </a:r>
            <a:endParaRPr lang="en-ZA" altLang="en-US"/>
          </a:p>
        </p:txBody>
      </p:sp>
      <p:pic>
        <p:nvPicPr>
          <p:cNvPr id="10" name="Picture Placeholder 9" descr="Screenshot 2023-09-08 181218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240020" y="1475740"/>
            <a:ext cx="6057900" cy="38957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/>
              <a:t> </a:t>
            </a:r>
            <a:r>
              <a:rPr lang="en-ZA" altLang="en-US"/>
              <a:t>- </a:t>
            </a:r>
            <a:r>
              <a:rPr lang="en-ZA" altLang="en-US" sz="2400" b="1"/>
              <a:t>I </a:t>
            </a:r>
            <a:r>
              <a:rPr lang="en-US" sz="2400" b="1"/>
              <a:t>have introduced imports to access constants and data from an external module (data.js).</a:t>
            </a:r>
            <a:endParaRPr lang="en-US" sz="2400" b="1"/>
          </a:p>
          <a:p>
            <a:r>
              <a:rPr lang="en-US" sz="2400" b="1"/>
              <a:t> </a:t>
            </a:r>
            <a:r>
              <a:rPr lang="en-ZA" altLang="en-US" sz="2400" b="1"/>
              <a:t>-</a:t>
            </a:r>
            <a:r>
              <a:rPr lang="en-US" sz="2400" b="1"/>
              <a:t>Constants for selectors and classes have been defined for better organization.</a:t>
            </a:r>
            <a:endParaRPr lang="en-US" sz="2400" b="1"/>
          </a:p>
          <a:p>
            <a:r>
              <a:rPr lang="en-US" sz="2400" b="1"/>
              <a:t> </a:t>
            </a:r>
            <a:r>
              <a:rPr lang="en-ZA" altLang="en-US" sz="2400" b="1"/>
              <a:t>-</a:t>
            </a:r>
            <a:r>
              <a:rPr lang="en-US" sz="2400" b="1"/>
              <a:t>Proper variable declarations are used for DOM element retrieval.</a:t>
            </a: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377190"/>
            <a:ext cx="5158105" cy="1066165"/>
          </a:xfrm>
        </p:spPr>
        <p:txBody>
          <a:bodyPr/>
          <a:p>
            <a:pPr algn="ctr"/>
            <a:r>
              <a:rPr lang="en-ZA" altLang="en-US"/>
              <a:t>Provided Code </a:t>
            </a:r>
            <a:endParaRPr lang="en-ZA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ZA" altLang="en-US"/>
              <a:t>Theme and book list display</a:t>
            </a:r>
            <a:endParaRPr lang="en-ZA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03975" y="1825625"/>
            <a:ext cx="5276215" cy="437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6197600" y="313690"/>
            <a:ext cx="5158105" cy="119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altLang="en-US"/>
              <a:t>Corrected Code </a:t>
            </a:r>
            <a:endParaRPr lang="en-ZA" altLang="en-US"/>
          </a:p>
        </p:txBody>
      </p:sp>
      <p:pic>
        <p:nvPicPr>
          <p:cNvPr id="6" name="Content Placeholder 5" descr="1.1 theme and book list display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78000" y="2505075"/>
            <a:ext cx="3281045" cy="3684905"/>
          </a:xfrm>
          <a:prstGeom prst="rect">
            <a:avLst/>
          </a:prstGeom>
        </p:spPr>
      </p:pic>
      <p:pic>
        <p:nvPicPr>
          <p:cNvPr id="8" name="Content Placeholder 7" descr="1.2 kim display book list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05075"/>
            <a:ext cx="5183505" cy="1347470"/>
          </a:xfrm>
          <a:prstGeom prst="rect">
            <a:avLst/>
          </a:prstGeom>
        </p:spPr>
      </p:pic>
      <p:pic>
        <p:nvPicPr>
          <p:cNvPr id="9" name="Content Placeholder 7" descr="C:\Users\suppo\Pictures\Screenshots\1.2 kim theme.png1.2 kim theme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96965" y="4850765"/>
            <a:ext cx="5158740" cy="1347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 altLang="en-US"/>
              <a:t>Theme</a:t>
            </a:r>
            <a:endParaRPr lang="en-ZA" altLang="en-US"/>
          </a:p>
        </p:txBody>
      </p:sp>
      <p:pic>
        <p:nvPicPr>
          <p:cNvPr id="10" name="Picture Placeholder 9" descr="Screenshot 2023-09-08 181433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2635885"/>
            <a:ext cx="6172200" cy="157607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ZA" altLang="en-US" sz="2800"/>
              <a:t>- </a:t>
            </a:r>
            <a:r>
              <a:rPr lang="en-US" sz="2800"/>
              <a:t>CSS themes are now defined as an object for better management.</a:t>
            </a:r>
            <a:endParaRPr lang="en-US" sz="2800"/>
          </a:p>
          <a:p>
            <a:r>
              <a:rPr lang="en-ZA" altLang="en-US" sz="2800"/>
              <a:t>-</a:t>
            </a:r>
            <a:r>
              <a:rPr lang="en-US" sz="2800"/>
              <a:t>The theme selection logic is improved to set the theme based on the user's preferred color schem</a:t>
            </a:r>
            <a:r>
              <a:rPr lang="en-ZA" altLang="en-US" sz="2800"/>
              <a:t>e.</a:t>
            </a:r>
            <a:endParaRPr lang="en-ZA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377190"/>
            <a:ext cx="5158105" cy="1066165"/>
          </a:xfrm>
        </p:spPr>
        <p:txBody>
          <a:bodyPr/>
          <a:p>
            <a:pPr algn="ctr"/>
            <a:r>
              <a:rPr lang="en-ZA" altLang="en-US"/>
              <a:t>Provided Code </a:t>
            </a:r>
            <a:endParaRPr lang="en-ZA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ZA" altLang="en-US"/>
              <a:t>Incorrect function to dsiplay previews</a:t>
            </a:r>
            <a:endParaRPr lang="en-ZA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03975" y="1825625"/>
            <a:ext cx="5276215" cy="437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6197600" y="313690"/>
            <a:ext cx="5158105" cy="119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altLang="en-US"/>
              <a:t>Corrected Code </a:t>
            </a:r>
            <a:endParaRPr lang="en-ZA" altLang="en-US"/>
          </a:p>
        </p:txBody>
      </p:sp>
      <p:pic>
        <p:nvPicPr>
          <p:cNvPr id="5" name="Content Placeholder 4" descr="2.1 book preview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05940" y="2505075"/>
            <a:ext cx="3224530" cy="3684905"/>
          </a:xfrm>
          <a:prstGeom prst="rect">
            <a:avLst/>
          </a:prstGeom>
        </p:spPr>
      </p:pic>
      <p:pic>
        <p:nvPicPr>
          <p:cNvPr id="6" name="Content Placeholder 5" descr="2.2 kim book previews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73700" y="2505075"/>
            <a:ext cx="3359150" cy="3684905"/>
          </a:xfrm>
          <a:prstGeom prst="rect">
            <a:avLst/>
          </a:prstGeom>
        </p:spPr>
      </p:pic>
      <p:pic>
        <p:nvPicPr>
          <p:cNvPr id="8" name="Content Placeholder 5" descr="C:\Users\suppo\Pictures\Screenshots\2.3 kim book previews.png2.3 kim book preview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832850" y="2537460"/>
            <a:ext cx="3359150" cy="3620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ZA" altLang="en-US"/>
              <a:t>Book Previews</a:t>
            </a:r>
            <a:endParaRPr lang="en-ZA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ZA" altLang="en-US" sz="2800" b="1"/>
              <a:t>I </a:t>
            </a:r>
            <a:r>
              <a:rPr lang="en-US" sz="2800" b="1"/>
              <a:t>added an event listener for handling preview clicks and displaying book previews.</a:t>
            </a:r>
            <a:endParaRPr lang="en-US" sz="2800" b="1"/>
          </a:p>
        </p:txBody>
      </p:sp>
      <p:pic>
        <p:nvPicPr>
          <p:cNvPr id="11" name="Content Placeholder 5" descr="C:\Users\suppo\Pictures\Screenshots\2.3 kim book previews.png2.3 kim book previews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702425" y="1506855"/>
            <a:ext cx="3134360" cy="3844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377190"/>
            <a:ext cx="5158105" cy="1066165"/>
          </a:xfrm>
        </p:spPr>
        <p:txBody>
          <a:bodyPr/>
          <a:p>
            <a:pPr algn="ctr"/>
            <a:r>
              <a:rPr lang="en-ZA" altLang="en-US"/>
              <a:t>Provided Code </a:t>
            </a:r>
            <a:endParaRPr lang="en-ZA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ZA" altLang="en-US"/>
              <a:t>Incorrect function to filter book list</a:t>
            </a:r>
            <a:endParaRPr lang="en-ZA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03975" y="1825625"/>
            <a:ext cx="5276215" cy="437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6197600" y="313690"/>
            <a:ext cx="5158105" cy="119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altLang="en-US"/>
              <a:t>Corrected Code </a:t>
            </a:r>
            <a:endParaRPr lang="en-ZA" altLang="en-US"/>
          </a:p>
        </p:txBody>
      </p:sp>
      <p:pic>
        <p:nvPicPr>
          <p:cNvPr id="5" name="Content Placeholder 4" descr="3.1 filtered book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2995" y="2625725"/>
            <a:ext cx="3133090" cy="3684905"/>
          </a:xfrm>
          <a:prstGeom prst="rect">
            <a:avLst/>
          </a:prstGeom>
        </p:spPr>
      </p:pic>
      <p:pic>
        <p:nvPicPr>
          <p:cNvPr id="6" name="Content Placeholder 5" descr="3.2 kim filter option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53025" y="2856230"/>
            <a:ext cx="3624580" cy="3341370"/>
          </a:xfrm>
          <a:prstGeom prst="rect">
            <a:avLst/>
          </a:prstGeom>
        </p:spPr>
      </p:pic>
      <p:pic>
        <p:nvPicPr>
          <p:cNvPr id="8" name="Content Placeholder 5" descr="C:\Users\suppo\Pictures\Screenshots\3.2 kim filtered books.png3.2 kim filtered book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77605" y="2857500"/>
            <a:ext cx="3165475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70" y="377190"/>
            <a:ext cx="5158105" cy="1066165"/>
          </a:xfrm>
        </p:spPr>
        <p:txBody>
          <a:bodyPr/>
          <a:p>
            <a:pPr algn="ctr"/>
            <a:r>
              <a:rPr lang="en-ZA" altLang="en-US"/>
              <a:t>Provided Code </a:t>
            </a:r>
            <a:endParaRPr lang="en-ZA" alt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ZA" altLang="en-US"/>
              <a:t>Incorrect setup of the show-more button</a:t>
            </a:r>
            <a:endParaRPr lang="en-ZA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403975" y="1825625"/>
            <a:ext cx="5276215" cy="4373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itle 1"/>
          <p:cNvSpPr>
            <a:spLocks noGrp="1"/>
          </p:cNvSpPr>
          <p:nvPr/>
        </p:nvSpPr>
        <p:spPr>
          <a:xfrm>
            <a:off x="6197600" y="313690"/>
            <a:ext cx="5158105" cy="119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altLang="en-US"/>
              <a:t>Corrected Code </a:t>
            </a:r>
            <a:endParaRPr lang="en-ZA" altLang="en-US"/>
          </a:p>
        </p:txBody>
      </p:sp>
      <p:pic>
        <p:nvPicPr>
          <p:cNvPr id="5" name="Content Placeholder 4" descr="4.1 incorrect show mor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3904615"/>
            <a:ext cx="5157470" cy="885190"/>
          </a:xfrm>
          <a:prstGeom prst="rect">
            <a:avLst/>
          </a:prstGeom>
        </p:spPr>
      </p:pic>
      <p:pic>
        <p:nvPicPr>
          <p:cNvPr id="6" name="Content Placeholder 5" descr="4.2 kim show more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785745"/>
            <a:ext cx="5183505" cy="3122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WPS Presentation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Presentation: Fixing the Incorrect Code</vt:lpstr>
      <vt:lpstr> </vt:lpstr>
      <vt:lpstr>PowerPoint 演示文稿</vt:lpstr>
      <vt:lpstr>Provided Code </vt:lpstr>
      <vt:lpstr>PowerPoint 演示文稿</vt:lpstr>
      <vt:lpstr>Provided Code </vt:lpstr>
      <vt:lpstr>PowerPoint 演示文稿</vt:lpstr>
      <vt:lpstr>Provided Code </vt:lpstr>
      <vt:lpstr>Provided Code </vt:lpstr>
      <vt:lpstr>Provided Code </vt:lpstr>
      <vt:lpstr>Provided Code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Presentation: Fixing the Incorrect Code</dc:title>
  <dc:creator/>
  <cp:lastModifiedBy>Kimberly</cp:lastModifiedBy>
  <cp:revision>3</cp:revision>
  <dcterms:created xsi:type="dcterms:W3CDTF">2023-09-08T15:09:00Z</dcterms:created>
  <dcterms:modified xsi:type="dcterms:W3CDTF">2023-09-08T16:20:50Z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251BCB5FE0994B9DAFFABB000BF3B737</vt:lpwstr>
  </property>
  <property fmtid="{D5CDD505-2E9C-101B-9397-08002B2CF9AE}" pid="3" name="KSOProductBuildVer">
    <vt:lpwstr>1033-11.2.0.11219</vt:lpwstr>
  </property>
</Properties>
</file>