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D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o&quot; Symbol 3"/>
          <p:cNvSpPr/>
          <p:nvPr/>
        </p:nvSpPr>
        <p:spPr>
          <a:xfrm>
            <a:off x="1180465" y="991870"/>
            <a:ext cx="914400" cy="914400"/>
          </a:xfrm>
          <a:prstGeom prst="noSmoking">
            <a:avLst/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435860" y="2362835"/>
            <a:ext cx="914400" cy="914400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844290" y="2362835"/>
            <a:ext cx="960755" cy="914400"/>
          </a:xfrm>
          <a:prstGeom prst="pentagon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743325" y="991870"/>
            <a:ext cx="1061720" cy="914400"/>
          </a:xfrm>
          <a:prstGeom prst="triangle">
            <a:avLst/>
          </a:prstGeom>
          <a:solidFill>
            <a:srgbClr val="FFFF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0465" y="2362835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096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2435860" y="3691890"/>
            <a:ext cx="914400" cy="914400"/>
          </a:xfrm>
          <a:prstGeom prst="diamond">
            <a:avLst/>
          </a:prstGeom>
          <a:pattFill prst="sphere">
            <a:fgClr>
              <a:schemeClr val="bg1"/>
            </a:fgClr>
            <a:bgClr>
              <a:srgbClr val="FFC000"/>
            </a:bgClr>
          </a:patt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298065" y="991870"/>
            <a:ext cx="914400" cy="914400"/>
            <a:chOff x="3619" y="1562"/>
            <a:chExt cx="1440" cy="1440"/>
          </a:xfrm>
        </p:grpSpPr>
        <p:sp>
          <p:nvSpPr>
            <p:cNvPr id="3" name="Plus 2"/>
            <p:cNvSpPr>
              <a:spLocks noChangeAspect="1"/>
            </p:cNvSpPr>
            <p:nvPr/>
          </p:nvSpPr>
          <p:spPr>
            <a:xfrm>
              <a:off x="3850" y="1793"/>
              <a:ext cx="979" cy="979"/>
            </a:xfrm>
            <a:prstGeom prst="mathPlu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Donut 4"/>
            <p:cNvSpPr/>
            <p:nvPr/>
          </p:nvSpPr>
          <p:spPr>
            <a:xfrm>
              <a:off x="3619" y="1562"/>
              <a:ext cx="1440" cy="1440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Hexagon 10"/>
          <p:cNvSpPr/>
          <p:nvPr/>
        </p:nvSpPr>
        <p:spPr>
          <a:xfrm rot="5400000">
            <a:off x="4460875" y="4145280"/>
            <a:ext cx="1061720" cy="914400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p>
            <a:pPr algn="ctr"/>
            <a:r>
              <a:rPr lang="en-US" sz="6000" b="1"/>
              <a:t>H</a:t>
            </a:r>
            <a:endParaRPr lang="en-US" sz="6000" b="1"/>
          </a:p>
        </p:txBody>
      </p:sp>
      <p:grpSp>
        <p:nvGrpSpPr>
          <p:cNvPr id="16" name="Group 15"/>
          <p:cNvGrpSpPr/>
          <p:nvPr/>
        </p:nvGrpSpPr>
        <p:grpSpPr>
          <a:xfrm>
            <a:off x="7192010" y="1269365"/>
            <a:ext cx="3599180" cy="3606800"/>
            <a:chOff x="11326" y="1999"/>
            <a:chExt cx="5668" cy="5680"/>
          </a:xfrm>
        </p:grpSpPr>
        <p:sp>
          <p:nvSpPr>
            <p:cNvPr id="12" name="Rectangles 11"/>
            <p:cNvSpPr/>
            <p:nvPr/>
          </p:nvSpPr>
          <p:spPr>
            <a:xfrm>
              <a:off x="11326" y="2011"/>
              <a:ext cx="5669" cy="566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tx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11364" y="1999"/>
              <a:ext cx="5445" cy="1591"/>
            </a:xfrm>
            <a:custGeom>
              <a:avLst/>
              <a:gdLst>
                <a:gd name="connisteX0" fmla="*/ 0 w 3564890"/>
                <a:gd name="connsiteY0" fmla="*/ 379095 h 2562225"/>
                <a:gd name="connisteX1" fmla="*/ 74295 w 3564890"/>
                <a:gd name="connsiteY1" fmla="*/ 379095 h 2562225"/>
                <a:gd name="connisteX2" fmla="*/ 158115 w 3564890"/>
                <a:gd name="connsiteY2" fmla="*/ 389890 h 2562225"/>
                <a:gd name="connisteX3" fmla="*/ 242570 w 3564890"/>
                <a:gd name="connsiteY3" fmla="*/ 410845 h 2562225"/>
                <a:gd name="connisteX4" fmla="*/ 327025 w 3564890"/>
                <a:gd name="connsiteY4" fmla="*/ 421640 h 2562225"/>
                <a:gd name="connisteX5" fmla="*/ 400685 w 3564890"/>
                <a:gd name="connsiteY5" fmla="*/ 431800 h 2562225"/>
                <a:gd name="connisteX6" fmla="*/ 474980 w 3564890"/>
                <a:gd name="connsiteY6" fmla="*/ 442595 h 2562225"/>
                <a:gd name="connisteX7" fmla="*/ 559435 w 3564890"/>
                <a:gd name="connsiteY7" fmla="*/ 442595 h 2562225"/>
                <a:gd name="connisteX8" fmla="*/ 633095 w 3564890"/>
                <a:gd name="connsiteY8" fmla="*/ 421640 h 2562225"/>
                <a:gd name="connisteX9" fmla="*/ 717550 w 3564890"/>
                <a:gd name="connsiteY9" fmla="*/ 389890 h 2562225"/>
                <a:gd name="connisteX10" fmla="*/ 791210 w 3564890"/>
                <a:gd name="connsiteY10" fmla="*/ 368935 h 2562225"/>
                <a:gd name="connisteX11" fmla="*/ 864870 w 3564890"/>
                <a:gd name="connsiteY11" fmla="*/ 326390 h 2562225"/>
                <a:gd name="connisteX12" fmla="*/ 928370 w 3564890"/>
                <a:gd name="connsiteY12" fmla="*/ 252730 h 2562225"/>
                <a:gd name="connisteX13" fmla="*/ 981075 w 3564890"/>
                <a:gd name="connsiteY13" fmla="*/ 179070 h 2562225"/>
                <a:gd name="connisteX14" fmla="*/ 1054735 w 3564890"/>
                <a:gd name="connsiteY14" fmla="*/ 147320 h 2562225"/>
                <a:gd name="connisteX15" fmla="*/ 1139190 w 3564890"/>
                <a:gd name="connsiteY15" fmla="*/ 210820 h 2562225"/>
                <a:gd name="connisteX16" fmla="*/ 1202690 w 3564890"/>
                <a:gd name="connsiteY16" fmla="*/ 284480 h 2562225"/>
                <a:gd name="connisteX17" fmla="*/ 1276350 w 3564890"/>
                <a:gd name="connsiteY17" fmla="*/ 337185 h 2562225"/>
                <a:gd name="connisteX18" fmla="*/ 1350010 w 3564890"/>
                <a:gd name="connsiteY18" fmla="*/ 358140 h 2562225"/>
                <a:gd name="connisteX19" fmla="*/ 1424305 w 3564890"/>
                <a:gd name="connsiteY19" fmla="*/ 358140 h 2562225"/>
                <a:gd name="connisteX20" fmla="*/ 1497965 w 3564890"/>
                <a:gd name="connsiteY20" fmla="*/ 347980 h 2562225"/>
                <a:gd name="connisteX21" fmla="*/ 1571625 w 3564890"/>
                <a:gd name="connsiteY21" fmla="*/ 347980 h 2562225"/>
                <a:gd name="connisteX22" fmla="*/ 1645285 w 3564890"/>
                <a:gd name="connsiteY22" fmla="*/ 400685 h 2562225"/>
                <a:gd name="connisteX23" fmla="*/ 1697990 w 3564890"/>
                <a:gd name="connsiteY23" fmla="*/ 474345 h 2562225"/>
                <a:gd name="connisteX24" fmla="*/ 1761490 w 3564890"/>
                <a:gd name="connsiteY24" fmla="*/ 548005 h 2562225"/>
                <a:gd name="connisteX25" fmla="*/ 1814195 w 3564890"/>
                <a:gd name="connsiteY25" fmla="*/ 621665 h 2562225"/>
                <a:gd name="connisteX26" fmla="*/ 1877695 w 3564890"/>
                <a:gd name="connsiteY26" fmla="*/ 695960 h 2562225"/>
                <a:gd name="connisteX27" fmla="*/ 1951355 w 3564890"/>
                <a:gd name="connsiteY27" fmla="*/ 706120 h 2562225"/>
                <a:gd name="connisteX28" fmla="*/ 2014855 w 3564890"/>
                <a:gd name="connsiteY28" fmla="*/ 579755 h 2562225"/>
                <a:gd name="connisteX29" fmla="*/ 2045970 w 3564890"/>
                <a:gd name="connsiteY29" fmla="*/ 495300 h 2562225"/>
                <a:gd name="connisteX30" fmla="*/ 2056765 w 3564890"/>
                <a:gd name="connsiteY30" fmla="*/ 421640 h 2562225"/>
                <a:gd name="connisteX31" fmla="*/ 2067560 w 3564890"/>
                <a:gd name="connsiteY31" fmla="*/ 347980 h 2562225"/>
                <a:gd name="connisteX32" fmla="*/ 2067560 w 3564890"/>
                <a:gd name="connsiteY32" fmla="*/ 273685 h 2562225"/>
                <a:gd name="connisteX33" fmla="*/ 2088515 w 3564890"/>
                <a:gd name="connsiteY33" fmla="*/ 200025 h 2562225"/>
                <a:gd name="connisteX34" fmla="*/ 2109470 w 3564890"/>
                <a:gd name="connsiteY34" fmla="*/ 126365 h 2562225"/>
                <a:gd name="connisteX35" fmla="*/ 2162175 w 3564890"/>
                <a:gd name="connsiteY35" fmla="*/ 52705 h 2562225"/>
                <a:gd name="connisteX36" fmla="*/ 2235835 w 3564890"/>
                <a:gd name="connsiteY36" fmla="*/ 0 h 2562225"/>
                <a:gd name="connisteX37" fmla="*/ 2310130 w 3564890"/>
                <a:gd name="connsiteY37" fmla="*/ 0 h 2562225"/>
                <a:gd name="connisteX38" fmla="*/ 2383790 w 3564890"/>
                <a:gd name="connsiteY38" fmla="*/ 20955 h 2562225"/>
                <a:gd name="connisteX39" fmla="*/ 2457450 w 3564890"/>
                <a:gd name="connsiteY39" fmla="*/ 83820 h 2562225"/>
                <a:gd name="connisteX40" fmla="*/ 2531110 w 3564890"/>
                <a:gd name="connsiteY40" fmla="*/ 147320 h 2562225"/>
                <a:gd name="connisteX41" fmla="*/ 2605405 w 3564890"/>
                <a:gd name="connsiteY41" fmla="*/ 210820 h 2562225"/>
                <a:gd name="connisteX42" fmla="*/ 2679065 w 3564890"/>
                <a:gd name="connsiteY42" fmla="*/ 210820 h 2562225"/>
                <a:gd name="connisteX43" fmla="*/ 2752725 w 3564890"/>
                <a:gd name="connsiteY43" fmla="*/ 189230 h 2562225"/>
                <a:gd name="connisteX44" fmla="*/ 2827020 w 3564890"/>
                <a:gd name="connsiteY44" fmla="*/ 200025 h 2562225"/>
                <a:gd name="connisteX45" fmla="*/ 2910840 w 3564890"/>
                <a:gd name="connsiteY45" fmla="*/ 273685 h 2562225"/>
                <a:gd name="connisteX46" fmla="*/ 2985135 w 3564890"/>
                <a:gd name="connsiteY46" fmla="*/ 337185 h 2562225"/>
                <a:gd name="connisteX47" fmla="*/ 3069590 w 3564890"/>
                <a:gd name="connsiteY47" fmla="*/ 368935 h 2562225"/>
                <a:gd name="connisteX48" fmla="*/ 3143250 w 3564890"/>
                <a:gd name="connsiteY48" fmla="*/ 368935 h 2562225"/>
                <a:gd name="connisteX49" fmla="*/ 3216910 w 3564890"/>
                <a:gd name="connsiteY49" fmla="*/ 347980 h 2562225"/>
                <a:gd name="connisteX50" fmla="*/ 3301365 w 3564890"/>
                <a:gd name="connsiteY50" fmla="*/ 400685 h 2562225"/>
                <a:gd name="connisteX51" fmla="*/ 3417570 w 3564890"/>
                <a:gd name="connsiteY51" fmla="*/ 485140 h 2562225"/>
                <a:gd name="connisteX52" fmla="*/ 3491230 w 3564890"/>
                <a:gd name="connsiteY52" fmla="*/ 485140 h 2562225"/>
                <a:gd name="connisteX53" fmla="*/ 3564890 w 3564890"/>
                <a:gd name="connsiteY53" fmla="*/ 453390 h 2562225"/>
                <a:gd name="connisteX54" fmla="*/ 3564890 w 3564890"/>
                <a:gd name="connsiteY54" fmla="*/ 2562225 h 2562225"/>
                <a:gd name="connisteX55" fmla="*/ 10795 w 3564890"/>
                <a:gd name="connsiteY55" fmla="*/ 2351405 h 2562225"/>
                <a:gd name="connisteX56" fmla="*/ 127000 w 3564890"/>
                <a:gd name="connsiteY56" fmla="*/ 368935 h 25622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</a:cxnLst>
              <a:rect l="l" t="t" r="r" b="b"/>
              <a:pathLst>
                <a:path w="3564890" h="2562225">
                  <a:moveTo>
                    <a:pt x="0" y="379095"/>
                  </a:moveTo>
                  <a:lnTo>
                    <a:pt x="74295" y="379095"/>
                  </a:lnTo>
                  <a:lnTo>
                    <a:pt x="158115" y="389890"/>
                  </a:lnTo>
                  <a:lnTo>
                    <a:pt x="242570" y="410845"/>
                  </a:lnTo>
                  <a:lnTo>
                    <a:pt x="327025" y="421640"/>
                  </a:lnTo>
                  <a:lnTo>
                    <a:pt x="400685" y="431800"/>
                  </a:lnTo>
                  <a:lnTo>
                    <a:pt x="474980" y="442595"/>
                  </a:lnTo>
                  <a:lnTo>
                    <a:pt x="559435" y="442595"/>
                  </a:lnTo>
                  <a:lnTo>
                    <a:pt x="633095" y="421640"/>
                  </a:lnTo>
                  <a:lnTo>
                    <a:pt x="717550" y="389890"/>
                  </a:lnTo>
                  <a:lnTo>
                    <a:pt x="791210" y="368935"/>
                  </a:lnTo>
                  <a:lnTo>
                    <a:pt x="864870" y="326390"/>
                  </a:lnTo>
                  <a:lnTo>
                    <a:pt x="928370" y="252730"/>
                  </a:lnTo>
                  <a:lnTo>
                    <a:pt x="981075" y="179070"/>
                  </a:lnTo>
                  <a:lnTo>
                    <a:pt x="1054735" y="147320"/>
                  </a:lnTo>
                  <a:lnTo>
                    <a:pt x="1139190" y="210820"/>
                  </a:lnTo>
                  <a:lnTo>
                    <a:pt x="1202690" y="284480"/>
                  </a:lnTo>
                  <a:lnTo>
                    <a:pt x="1276350" y="337185"/>
                  </a:lnTo>
                  <a:lnTo>
                    <a:pt x="1350010" y="358140"/>
                  </a:lnTo>
                  <a:lnTo>
                    <a:pt x="1424305" y="358140"/>
                  </a:lnTo>
                  <a:lnTo>
                    <a:pt x="1497965" y="347980"/>
                  </a:lnTo>
                  <a:lnTo>
                    <a:pt x="1571625" y="347980"/>
                  </a:lnTo>
                  <a:lnTo>
                    <a:pt x="1645285" y="400685"/>
                  </a:lnTo>
                  <a:lnTo>
                    <a:pt x="1697990" y="474345"/>
                  </a:lnTo>
                  <a:lnTo>
                    <a:pt x="1761490" y="548005"/>
                  </a:lnTo>
                  <a:lnTo>
                    <a:pt x="1814195" y="621665"/>
                  </a:lnTo>
                  <a:lnTo>
                    <a:pt x="1877695" y="695960"/>
                  </a:lnTo>
                  <a:lnTo>
                    <a:pt x="1951355" y="706120"/>
                  </a:lnTo>
                  <a:lnTo>
                    <a:pt x="2014855" y="579755"/>
                  </a:lnTo>
                  <a:lnTo>
                    <a:pt x="2045970" y="495300"/>
                  </a:lnTo>
                  <a:lnTo>
                    <a:pt x="2056765" y="421640"/>
                  </a:lnTo>
                  <a:lnTo>
                    <a:pt x="2067560" y="347980"/>
                  </a:lnTo>
                  <a:lnTo>
                    <a:pt x="2067560" y="273685"/>
                  </a:lnTo>
                  <a:lnTo>
                    <a:pt x="2088515" y="200025"/>
                  </a:lnTo>
                  <a:lnTo>
                    <a:pt x="2109470" y="126365"/>
                  </a:lnTo>
                  <a:lnTo>
                    <a:pt x="2162175" y="52705"/>
                  </a:lnTo>
                  <a:lnTo>
                    <a:pt x="2235835" y="0"/>
                  </a:lnTo>
                  <a:lnTo>
                    <a:pt x="2310130" y="0"/>
                  </a:lnTo>
                  <a:lnTo>
                    <a:pt x="2383790" y="20955"/>
                  </a:lnTo>
                  <a:lnTo>
                    <a:pt x="2457450" y="83820"/>
                  </a:lnTo>
                  <a:lnTo>
                    <a:pt x="2531110" y="147320"/>
                  </a:lnTo>
                  <a:lnTo>
                    <a:pt x="2605405" y="210820"/>
                  </a:lnTo>
                  <a:lnTo>
                    <a:pt x="2679065" y="210820"/>
                  </a:lnTo>
                  <a:lnTo>
                    <a:pt x="2752725" y="189230"/>
                  </a:lnTo>
                  <a:lnTo>
                    <a:pt x="2827020" y="200025"/>
                  </a:lnTo>
                  <a:lnTo>
                    <a:pt x="2910840" y="273685"/>
                  </a:lnTo>
                  <a:lnTo>
                    <a:pt x="2985135" y="337185"/>
                  </a:lnTo>
                  <a:lnTo>
                    <a:pt x="3069590" y="368935"/>
                  </a:lnTo>
                  <a:lnTo>
                    <a:pt x="3143250" y="368935"/>
                  </a:lnTo>
                  <a:lnTo>
                    <a:pt x="3216910" y="347980"/>
                  </a:lnTo>
                  <a:lnTo>
                    <a:pt x="3301365" y="400685"/>
                  </a:lnTo>
                  <a:lnTo>
                    <a:pt x="3417570" y="485140"/>
                  </a:lnTo>
                  <a:lnTo>
                    <a:pt x="3491230" y="485140"/>
                  </a:lnTo>
                  <a:lnTo>
                    <a:pt x="3564890" y="453390"/>
                  </a:lnTo>
                  <a:lnTo>
                    <a:pt x="3564890" y="2562225"/>
                  </a:lnTo>
                  <a:lnTo>
                    <a:pt x="10795" y="2351405"/>
                  </a:lnTo>
                  <a:lnTo>
                    <a:pt x="127000" y="368935"/>
                  </a:lnTo>
                </a:path>
              </a:pathLst>
            </a:custGeom>
            <a:gradFill>
              <a:gsLst>
                <a:gs pos="100000">
                  <a:srgbClr val="007BD3"/>
                </a:gs>
                <a:gs pos="20000">
                  <a:schemeClr val="tx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&quot;No&quot; Symbol 3"/>
          <p:cNvSpPr>
            <a:spLocks noChangeAspect="1"/>
          </p:cNvSpPr>
          <p:nvPr/>
        </p:nvSpPr>
        <p:spPr>
          <a:xfrm>
            <a:off x="399415" y="422275"/>
            <a:ext cx="1828800" cy="1828800"/>
          </a:xfrm>
          <a:prstGeom prst="noSmoking">
            <a:avLst/>
          </a:prstGeom>
          <a:solidFill>
            <a:srgbClr val="41D1F0"/>
          </a:solidFill>
          <a:effectLst>
            <a:innerShdw blurRad="3302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52445" y="3289300"/>
            <a:ext cx="6087110" cy="1938020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sz="6000" b="1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charset="0"/>
                <a:cs typeface="Gill Sans Ultra Bold" panose="020B0A02020104020203" charset="0"/>
              </a:rPr>
              <a:t>GAME INTRO</a:t>
            </a:r>
            <a:endParaRPr lang="en-US" sz="6000" b="1">
              <a:ln/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Ultra Bold" panose="020B0A02020104020203" charset="0"/>
              <a:cs typeface="Gill Sans Ultra Bold" panose="020B0A02020104020203" charset="0"/>
            </a:endParaRPr>
          </a:p>
          <a:p>
            <a:pPr algn="ctr"/>
            <a:r>
              <a:rPr lang="en-US" sz="6000" b="1">
                <a:ln/>
                <a:solidFill>
                  <a:schemeClr val="accent4"/>
                </a:solidFill>
                <a:effectLst/>
                <a:latin typeface="Gill Sans Ultra Bold" panose="020B0A02020104020203" charset="0"/>
                <a:cs typeface="Gill Sans Ultra Bold" panose="020B0A02020104020203" charset="0"/>
              </a:rPr>
              <a:t>click me</a:t>
            </a:r>
            <a:endParaRPr lang="en-US" sz="6000" b="1">
              <a:ln/>
              <a:solidFill>
                <a:schemeClr val="accent4"/>
              </a:solidFill>
              <a:effectLst/>
              <a:latin typeface="Gill Sans Ultra Bold" panose="020B0A02020104020203" charset="0"/>
              <a:cs typeface="Gill Sans Ultra Bold" panose="020B0A0202010402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31896" y="2067560"/>
            <a:ext cx="4855210" cy="1014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/>
            <a:r>
              <a:rPr lang="en-US" sz="6000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charset="0"/>
                <a:cs typeface="Gill Sans Ultra Bold" panose="020B0A02020104020203" charset="0"/>
              </a:rPr>
              <a:t>Loading...</a:t>
            </a:r>
            <a:endParaRPr lang="en-US" sz="6000" b="1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Ultra Bold" panose="020B0A02020104020203" charset="0"/>
              <a:cs typeface="Gill Sans Ultra Bold" panose="020B0A020201040202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81058" y="956310"/>
            <a:ext cx="5683885" cy="1014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/>
            <a:r>
              <a:rPr lang="en-US" sz="6000" b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charset="0"/>
                <a:cs typeface="Gill Sans Ultra Bold" panose="020B0A02020104020203" charset="0"/>
              </a:rPr>
              <a:t>GAME OVER</a:t>
            </a:r>
            <a:endParaRPr lang="en-US" sz="6000" b="1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Ultra Bold" panose="020B0A02020104020203" charset="0"/>
              <a:cs typeface="Gill Sans Ultra Bold" panose="020B0A020201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Presentation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Comic Sans MS</vt:lpstr>
      <vt:lpstr>Brush Script MT</vt:lpstr>
      <vt:lpstr>Malgun Gothic Semilight</vt:lpstr>
      <vt:lpstr>Microsoft JhengHei UI</vt:lpstr>
      <vt:lpstr>Microsoft JhengHei UI Light</vt:lpstr>
      <vt:lpstr>Microsoft YaHei Light</vt:lpstr>
      <vt:lpstr>Microsoft YaHei UI</vt:lpstr>
      <vt:lpstr>MS Gothic</vt:lpstr>
      <vt:lpstr>MingLiU_HKSCS-ExtB</vt:lpstr>
      <vt:lpstr>MingLiU-ExtB</vt:lpstr>
      <vt:lpstr>Bauhaus 93</vt:lpstr>
      <vt:lpstr>Bernard MT Condensed</vt:lpstr>
      <vt:lpstr>Berlin Sans FB Demi</vt:lpstr>
      <vt:lpstr>Blackadder ITC</vt:lpstr>
      <vt:lpstr>Broadway</vt:lpstr>
      <vt:lpstr>Britannic Bold</vt:lpstr>
      <vt:lpstr>Candara</vt:lpstr>
      <vt:lpstr>Castellar</vt:lpstr>
      <vt:lpstr>Colonna MT</vt:lpstr>
      <vt:lpstr>Century Gothic</vt:lpstr>
      <vt:lpstr>Courier New</vt:lpstr>
      <vt:lpstr>Copperplate Gothic Bold</vt:lpstr>
      <vt:lpstr>Cooper Black</vt:lpstr>
      <vt:lpstr>Copperplate Gothic Light</vt:lpstr>
      <vt:lpstr>Elephant</vt:lpstr>
      <vt:lpstr>Dubai Medium</vt:lpstr>
      <vt:lpstr>Engravers MT</vt:lpstr>
      <vt:lpstr>Eras Bold ITC</vt:lpstr>
      <vt:lpstr>Eras Demi ITC</vt:lpstr>
      <vt:lpstr>Felix Titling</vt:lpstr>
      <vt:lpstr>Eras Medium ITC</vt:lpstr>
      <vt:lpstr>Eras Light ITC</vt:lpstr>
      <vt:lpstr>Footlight MT Light</vt:lpstr>
      <vt:lpstr>Forte</vt:lpstr>
      <vt:lpstr>Franklin Gothic Book</vt:lpstr>
      <vt:lpstr>Goudy Stout</vt:lpstr>
      <vt:lpstr>Gill Sans Ultra Bold</vt:lpstr>
      <vt:lpstr>Gill Sans Ultra Bold Condensed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Lenovo</cp:lastModifiedBy>
  <cp:revision>9</cp:revision>
  <dcterms:created xsi:type="dcterms:W3CDTF">2020-01-31T06:38:00Z</dcterms:created>
  <dcterms:modified xsi:type="dcterms:W3CDTF">2020-02-08T00:04:53Z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