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9" autoAdjust="0"/>
  </p:normalViewPr>
  <p:slideViewPr>
    <p:cSldViewPr snapToGrid="0">
      <p:cViewPr varScale="1">
        <p:scale>
          <a:sx n="92" d="100"/>
          <a:sy n="92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v2.0: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  <a:p>
            <a:r>
              <a:rPr lang="en-US" dirty="0" err="1"/>
              <a:t>simple_fractal.ipynb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17651</TotalTime>
  <Words>2149</Words>
  <Application>Microsoft Office PowerPoint</Application>
  <PresentationFormat>Widescreen</PresentationFormat>
  <Paragraphs>238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Finding Anagrams v2.0: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babbm</cp:lastModifiedBy>
  <cp:revision>171</cp:revision>
  <dcterms:created xsi:type="dcterms:W3CDTF">2020-11-02T19:34:48Z</dcterms:created>
  <dcterms:modified xsi:type="dcterms:W3CDTF">2022-02-09T19:31:42Z</dcterms:modified>
</cp:coreProperties>
</file>