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60" d="100"/>
          <a:sy n="60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2/25/2022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v2.0: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17654</TotalTime>
  <Words>2144</Words>
  <Application>Microsoft Office PowerPoint</Application>
  <PresentationFormat>Widescreen</PresentationFormat>
  <Paragraphs>237</Paragraphs>
  <Slides>38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Finding Anagrams v2.0: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babbm</cp:lastModifiedBy>
  <cp:revision>172</cp:revision>
  <dcterms:created xsi:type="dcterms:W3CDTF">2020-11-02T19:34:48Z</dcterms:created>
  <dcterms:modified xsi:type="dcterms:W3CDTF">2022-02-25T23:25:17Z</dcterms:modified>
</cp:coreProperties>
</file>