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69" autoAdjust="0"/>
  </p:normalViewPr>
  <p:slideViewPr>
    <p:cSldViewPr snapToGrid="0">
      <p:cViewPr varScale="1">
        <p:scale>
          <a:sx n="62" d="100"/>
          <a:sy n="62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 v3.0: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9, 2022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is nested in the ‘candidates’ matrix</a:t>
            </a:r>
          </a:p>
          <a:p>
            <a:r>
              <a:rPr lang="en-US" dirty="0"/>
              <a:t>Values &lt; 0 indicate that the focal word ‘rite’ is not nested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876950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Five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five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Five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4, 5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4A2-44D2-4203-8B22-E1114FD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Anagrams v2.0: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CC4-F9CB-4E99-B0BC-B3AA757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upon v1.0 by using unique word groups instead of words</a:t>
            </a:r>
          </a:p>
          <a:p>
            <a:pPr lvl="1"/>
            <a:r>
              <a:rPr lang="en-US" dirty="0"/>
              <a:t>i.e. compare the (‘e’, ‘</a:t>
            </a:r>
            <a:r>
              <a:rPr lang="en-US" dirty="0" err="1"/>
              <a:t>i</a:t>
            </a:r>
            <a:r>
              <a:rPr lang="en-US" dirty="0"/>
              <a:t>’, ‘m’, ‘t’) word group against other word groups</a:t>
            </a:r>
          </a:p>
          <a:p>
            <a:pPr lvl="1"/>
            <a:r>
              <a:rPr lang="en-US" dirty="0"/>
              <a:t>The four words in word group (‘e’, ‘</a:t>
            </a:r>
            <a:r>
              <a:rPr lang="en-US" dirty="0" err="1"/>
              <a:t>i</a:t>
            </a:r>
            <a:r>
              <a:rPr lang="en-US" dirty="0"/>
              <a:t>’, ‘m’, ‘t’) are found in ~15K parent words </a:t>
            </a:r>
          </a:p>
          <a:p>
            <a:pPr lvl="1"/>
            <a:r>
              <a:rPr lang="en-US" dirty="0"/>
              <a:t>The word group (‘e’, ‘</a:t>
            </a:r>
            <a:r>
              <a:rPr lang="en-US" dirty="0" err="1"/>
              <a:t>i</a:t>
            </a:r>
            <a:r>
              <a:rPr lang="en-US" dirty="0"/>
              <a:t>’, ‘m’, ‘t’)  is parent to 13 </a:t>
            </a:r>
            <a:r>
              <a:rPr lang="en-US"/>
              <a:t>child words</a:t>
            </a:r>
            <a:endParaRPr lang="en-US" dirty="0"/>
          </a:p>
          <a:p>
            <a:r>
              <a:rPr lang="en-US" dirty="0"/>
              <a:t>Reduce the initial search space from ~234K items to ~216K items</a:t>
            </a:r>
          </a:p>
          <a:p>
            <a:r>
              <a:rPr lang="en-US" dirty="0"/>
              <a:t>Less storage space required and quicker data access time</a:t>
            </a:r>
          </a:p>
        </p:txBody>
      </p:sp>
    </p:spTree>
    <p:extLst>
      <p:ext uri="{BB962C8B-B14F-4D97-AF65-F5344CB8AC3E}">
        <p14:creationId xmlns:p14="http://schemas.microsoft.com/office/powerpoint/2010/main" val="31069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‘time’-’item’-’emit’-’mite’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17743</TotalTime>
  <Words>2145</Words>
  <Application>Microsoft Office PowerPoint</Application>
  <PresentationFormat>Widescreen</PresentationFormat>
  <Paragraphs>237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Finding Anagrams v3.0: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Five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</vt:lpstr>
      <vt:lpstr>Part 03: Querying data (again)</vt:lpstr>
      <vt:lpstr>Part 05: Extracting data to build a graph</vt:lpstr>
      <vt:lpstr>Part 06: Visualizing Timing</vt:lpstr>
      <vt:lpstr>Finding Anagrams v2.0: TBD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babbm</cp:lastModifiedBy>
  <cp:revision>173</cp:revision>
  <dcterms:created xsi:type="dcterms:W3CDTF">2020-11-02T19:34:48Z</dcterms:created>
  <dcterms:modified xsi:type="dcterms:W3CDTF">2023-08-11T23:49:01Z</dcterms:modified>
</cp:coreProperties>
</file>