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January 27, 2020</a:t>
            </a:r>
            <a:endParaRPr lang="en-US" dirty="0"/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7</cp:revision>
  <dcterms:created xsi:type="dcterms:W3CDTF">2019-02-07T19:56:10Z</dcterms:created>
  <dcterms:modified xsi:type="dcterms:W3CDTF">2020-01-22T18:02:29Z</dcterms:modified>
</cp:coreProperties>
</file>