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27,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3.7.2 and Python 2.7.15</a:t>
            </a:r>
          </a:p>
          <a:p>
            <a:r>
              <a:rPr lang="en-US" dirty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basic python syntax</a:t>
            </a:r>
          </a:p>
          <a:p>
            <a:r>
              <a:rPr lang="en-US" dirty="0"/>
              <a:t>we will read in data pertaining to the age and sex of the population of Census Designated Places in Washington State during the 2013-2017 time period</a:t>
            </a:r>
          </a:p>
          <a:p>
            <a:r>
              <a:rPr lang="en-US" dirty="0"/>
              <a:t>Compute the all ages sex-ratio (number of males per 100 females)</a:t>
            </a:r>
          </a:p>
          <a:p>
            <a:r>
              <a:rPr lang="en-US" dirty="0"/>
              <a:t>Export the data to a .csv and an Excel workbook</a:t>
            </a:r>
          </a:p>
          <a:p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508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54</cp:revision>
  <dcterms:created xsi:type="dcterms:W3CDTF">2019-01-21T21:26:59Z</dcterms:created>
  <dcterms:modified xsi:type="dcterms:W3CDTF">2020-01-22T18:03:05Z</dcterms:modified>
</cp:coreProperties>
</file>