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4" r:id="rId3"/>
    <p:sldId id="271" r:id="rId4"/>
    <p:sldId id="275" r:id="rId5"/>
    <p:sldId id="264" r:id="rId6"/>
    <p:sldId id="270" r:id="rId7"/>
    <p:sldId id="272" r:id="rId8"/>
    <p:sldId id="265" r:id="rId9"/>
    <p:sldId id="267" r:id="rId10"/>
    <p:sldId id="273" r:id="rId11"/>
    <p:sldId id="258" r:id="rId12"/>
    <p:sldId id="260" r:id="rId13"/>
    <p:sldId id="261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5BD86-A277-4756-AFD6-158CB1C0F478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0C2B4-BF22-492A-BB1B-EDD1AC7E99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0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5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4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8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5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0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1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467-EA77-4FF9-8BC4-2EA8FCAB53DA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25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ulationpyramid.net/united-states-of-america/2017/" TargetMode="External"/><Relationship Id="rId2" Type="http://schemas.openxmlformats.org/officeDocument/2006/relationships/hyperlink" Target="https://www.pnas.org/content/112/16/E21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ence.sciencemag.org/content/297/5589/200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geo/maps-data/data/tiger.html" TargetMode="External"/><Relationship Id="rId2" Type="http://schemas.openxmlformats.org/officeDocument/2006/relationships/hyperlink" Target="https://factfinder.census.gov/faces/nav/jsf/pages/index.x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53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obe.com/tiobe-index/pytho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hich-is-the-fastest-version-of-python-2ae7c61a6b2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 7, 2019</a:t>
            </a:r>
          </a:p>
          <a:p>
            <a:r>
              <a:rPr lang="en-US" dirty="0" smtClean="0"/>
              <a:t>Mike Babb, Ph.C.</a:t>
            </a:r>
          </a:p>
          <a:p>
            <a:r>
              <a:rPr lang="en-US" dirty="0" smtClean="0"/>
              <a:t>Department of Geography, UW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Jupyter Notebook Terminal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827"/>
            <a:ext cx="10122794" cy="53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Finally… Python or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3900" dirty="0" smtClean="0"/>
              <a:t>Both</a:t>
            </a:r>
          </a:p>
          <a:p>
            <a:pPr marL="0" indent="0">
              <a:buNone/>
            </a:pPr>
            <a:endParaRPr lang="en-US" sz="23900" dirty="0" smtClean="0"/>
          </a:p>
          <a:p>
            <a:endParaRPr lang="en-US" sz="23900" dirty="0" smtClean="0"/>
          </a:p>
        </p:txBody>
      </p:sp>
    </p:spTree>
    <p:extLst>
      <p:ext uri="{BB962C8B-B14F-4D97-AF65-F5344CB8AC3E}">
        <p14:creationId xmlns:p14="http://schemas.microsoft.com/office/powerpoint/2010/main" val="19608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in… Visual studio Code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in… PyCharm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 on sex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www.pnas.org/content/112/16/E2102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https://www.populationpyramid.net/united-states-of-america/2017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science.sciencemag.org/content/297/5589/2008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1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American Fact Finder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factfinder.census.gov/faces/nav/jsf/pages/index.xhtml</a:t>
            </a:r>
            <a:endParaRPr lang="en-US" dirty="0" smtClean="0"/>
          </a:p>
          <a:p>
            <a:r>
              <a:rPr lang="en-US" dirty="0" smtClean="0"/>
              <a:t>Place geography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www.census.gov/geo/maps-data/data/tiger.html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2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Location of this tutorial and  workshop material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https://github.com/mike-babb/intro_to_python</a:t>
            </a:r>
          </a:p>
        </p:txBody>
      </p:sp>
    </p:spTree>
    <p:extLst>
      <p:ext uri="{BB962C8B-B14F-4D97-AF65-F5344CB8AC3E}">
        <p14:creationId xmlns:p14="http://schemas.microsoft.com/office/powerpoint/2010/main" val="132816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basic python syntax</a:t>
            </a:r>
          </a:p>
          <a:p>
            <a:r>
              <a:rPr lang="en-US" dirty="0" smtClean="0"/>
              <a:t>Using pandas, we will read in data pertaining to the age and sex of the population of Census Designated Places in Washington State during the 2013-2017 time period</a:t>
            </a:r>
          </a:p>
          <a:p>
            <a:r>
              <a:rPr lang="en-US" dirty="0" smtClean="0"/>
              <a:t>Compute the all ages sex-ratio</a:t>
            </a:r>
          </a:p>
          <a:p>
            <a:r>
              <a:rPr lang="en-US" dirty="0" smtClean="0"/>
              <a:t>Export the data to a .csv and an Excel </a:t>
            </a:r>
            <a:r>
              <a:rPr lang="en-US" dirty="0" smtClean="0"/>
              <a:t>workbook</a:t>
            </a:r>
          </a:p>
          <a:p>
            <a:r>
              <a:rPr lang="en-US" dirty="0" smtClean="0"/>
              <a:t>Merge the sex-ratio data with a shapefile for mapping in a GIS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American Community Survey, 2013 – 2017</a:t>
            </a:r>
          </a:p>
          <a:p>
            <a:r>
              <a:rPr lang="en-US" dirty="0" smtClean="0"/>
              <a:t>We’ll be investigating the all ages sex ratio for places in Washington State</a:t>
            </a:r>
          </a:p>
          <a:p>
            <a:r>
              <a:rPr lang="en-US" dirty="0" smtClean="0"/>
              <a:t>All Ages Sex Ratio: The number of Males per 100 Females.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easy to jump in: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://www.python.org/about/gettingstarted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cross-platform: Windows, Mac,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was designed to be simple and readable: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://xkcd.com/353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It’s free</a:t>
            </a:r>
            <a:r>
              <a:rPr lang="en-US" dirty="0" smtClean="0"/>
              <a:t>!</a:t>
            </a:r>
          </a:p>
          <a:p>
            <a:r>
              <a:rPr lang="en-US" dirty="0" smtClean="0"/>
              <a:t>It’s popular: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://www.tiobe.com/tiobe-index/python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prolific: used in many industries for many jobs. Finance, real estate tech, server administration, health care research, non-profit administration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And departments across campus: sociology, economics, civil engineering, astronomy (and geography!)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Many libraries that do pretty much what you want with just a few commands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9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about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Guido van Rossum in the early 90s. Current versions</a:t>
            </a:r>
            <a:r>
              <a:rPr lang="en-US" dirty="0"/>
              <a:t>: Python </a:t>
            </a:r>
            <a:r>
              <a:rPr lang="en-US" dirty="0" smtClean="0"/>
              <a:t>3.7.2 </a:t>
            </a:r>
            <a:r>
              <a:rPr lang="en-US" dirty="0"/>
              <a:t>and Python </a:t>
            </a:r>
            <a:r>
              <a:rPr lang="en-US" dirty="0" smtClean="0"/>
              <a:t>2.7.15</a:t>
            </a:r>
          </a:p>
          <a:p>
            <a:r>
              <a:rPr lang="en-US" dirty="0" smtClean="0"/>
              <a:t>Python 3.7 is van Rossum’s (and the larger community’s) attempt at fixing some core issues with python 2.x</a:t>
            </a:r>
          </a:p>
          <a:p>
            <a:pPr lvl="1"/>
            <a:r>
              <a:rPr lang="en-US" dirty="0" smtClean="0"/>
              <a:t>Integer division returns floats (5 / 2 = 2.5 instead of 5/2 = 2)</a:t>
            </a:r>
          </a:p>
          <a:p>
            <a:pPr lvl="1"/>
            <a:r>
              <a:rPr lang="en-US" dirty="0" smtClean="0"/>
              <a:t>Better handling of strings</a:t>
            </a:r>
          </a:p>
          <a:p>
            <a:pPr lvl="1"/>
            <a:r>
              <a:rPr lang="en-US" dirty="0" smtClean="0"/>
              <a:t>Better memory management in some cases</a:t>
            </a:r>
          </a:p>
          <a:p>
            <a:pPr lvl="1"/>
            <a:r>
              <a:rPr lang="en-US" dirty="0" smtClean="0"/>
              <a:t>It’s </a:t>
            </a:r>
            <a:r>
              <a:rPr lang="en-US" dirty="0"/>
              <a:t>a bit faster in general: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hackernoon.com/which-is-the-fastest-version-of-python-2ae7c61a6b2b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8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– Python Data Analysis Library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48"/>
          <a:stretch/>
        </p:blipFill>
        <p:spPr>
          <a:xfrm>
            <a:off x="923544" y="1591056"/>
            <a:ext cx="7291922" cy="4806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0810" y="1591056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https://pandas.pydata.org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9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and the Jupyter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https://www.anaconda.com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Available for Mac, Linux, and Windows</a:t>
            </a:r>
          </a:p>
          <a:p>
            <a:r>
              <a:rPr lang="en-US" dirty="0" smtClean="0"/>
              <a:t>THE python data-science platform </a:t>
            </a:r>
          </a:p>
          <a:p>
            <a:r>
              <a:rPr lang="en-US" dirty="0" smtClean="0"/>
              <a:t>Facilitates interactive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Good for sharing and instruction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Easy to break code into manageable chunks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58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Jupyter Notebook Homepage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5612"/>
            <a:ext cx="12192000" cy="24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</TotalTime>
  <Words>400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Python</vt:lpstr>
      <vt:lpstr>Location of this tutorial and  workshop material</vt:lpstr>
      <vt:lpstr>Activities</vt:lpstr>
      <vt:lpstr>The Data</vt:lpstr>
      <vt:lpstr>Why python?</vt:lpstr>
      <vt:lpstr>Brief history about Python</vt:lpstr>
      <vt:lpstr>Pandas – Python Data Analysis Library</vt:lpstr>
      <vt:lpstr>Anaconda and the Jupyter Notebook</vt:lpstr>
      <vt:lpstr>Jupyter Notebook Homepage</vt:lpstr>
      <vt:lpstr>Jupyter Notebook Terminal</vt:lpstr>
      <vt:lpstr>Finally… Python or R?</vt:lpstr>
      <vt:lpstr>Python in… Visual studio Code</vt:lpstr>
      <vt:lpstr>Python in… PyCharm</vt:lpstr>
      <vt:lpstr>Additional information on sex ratios</vt:lpstr>
      <vt:lpstr>Data 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Mike Babb</cp:lastModifiedBy>
  <cp:revision>40</cp:revision>
  <dcterms:created xsi:type="dcterms:W3CDTF">2019-01-21T21:26:59Z</dcterms:created>
  <dcterms:modified xsi:type="dcterms:W3CDTF">2019-02-08T00:34:48Z</dcterms:modified>
</cp:coreProperties>
</file>