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70" r:id="rId5"/>
    <p:sldId id="272" r:id="rId6"/>
    <p:sldId id="265" r:id="rId7"/>
    <p:sldId id="267" r:id="rId8"/>
    <p:sldId id="273" r:id="rId9"/>
    <p:sldId id="271" r:id="rId10"/>
    <p:sldId id="258" r:id="rId11"/>
    <p:sldId id="260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July 15,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Mike Babb, Ph.C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Center for Social Science Computation and Research</a:t>
            </a:r>
            <a:endParaRPr lang="en-US" dirty="0" smtClean="0"/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Python or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Both</a:t>
            </a:r>
          </a:p>
          <a:p>
            <a:pPr marL="0" indent="0">
              <a:buNone/>
            </a:pPr>
            <a:endParaRPr lang="en-US" sz="8000" dirty="0" smtClean="0"/>
          </a:p>
          <a:p>
            <a:endParaRPr lang="en-US" sz="8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Visual studio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PyCharm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on sex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www.pnas.org/content/112/16/E2102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https://www.populationpyramid.net/united-states-of-america/2017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science.sciencemag.org/content/297/5589/2008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factfinder.census.gov/faces/nav/jsf/pages/index.xhtml</a:t>
            </a:r>
            <a:endParaRPr lang="en-US" dirty="0" smtClean="0"/>
          </a:p>
          <a:p>
            <a:r>
              <a:rPr lang="en-US" dirty="0" smtClean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www.census.gov/geo/maps-data/data/tiger.html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 workshop 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</a:t>
            </a:r>
            <a:r>
              <a:rPr lang="en-US" sz="4000" dirty="0" smtClean="0"/>
              <a:t>github.com/mike-babb/intro_to_python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easy to jump in: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was designed to be simple and readable: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://xkcd.com/353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It’s </a:t>
            </a:r>
            <a:r>
              <a:rPr lang="en-US" dirty="0" smtClean="0"/>
              <a:t>free</a:t>
            </a:r>
            <a:r>
              <a:rPr lang="en-US" dirty="0"/>
              <a:t> </a:t>
            </a:r>
            <a:r>
              <a:rPr lang="en-US" dirty="0" smtClean="0"/>
              <a:t>and open source</a:t>
            </a:r>
          </a:p>
          <a:p>
            <a:r>
              <a:rPr lang="en-US" dirty="0" smtClean="0"/>
              <a:t>It’s popular: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://www.tiobe.com/tiobe-index/python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Guido van Rossum in the early 90s. Current versions</a:t>
            </a:r>
            <a:r>
              <a:rPr lang="en-US" dirty="0"/>
              <a:t>: Python </a:t>
            </a:r>
            <a:r>
              <a:rPr lang="en-US" dirty="0" smtClean="0"/>
              <a:t>3.7.2 </a:t>
            </a:r>
            <a:r>
              <a:rPr lang="en-US" dirty="0"/>
              <a:t>and Python </a:t>
            </a:r>
            <a:r>
              <a:rPr lang="en-US" dirty="0" smtClean="0"/>
              <a:t>2.7.15</a:t>
            </a:r>
          </a:p>
          <a:p>
            <a:r>
              <a:rPr lang="en-US" dirty="0" smtClean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 smtClean="0"/>
              <a:t>Integer division returns floats (5 / 2 = 2.5 instead of 5/2 = 2)</a:t>
            </a:r>
          </a:p>
          <a:p>
            <a:pPr lvl="1"/>
            <a:r>
              <a:rPr lang="en-US" dirty="0" smtClean="0"/>
              <a:t>Better handling of strings</a:t>
            </a:r>
          </a:p>
          <a:p>
            <a:pPr lvl="1"/>
            <a:r>
              <a:rPr lang="en-US" dirty="0" smtClean="0"/>
              <a:t>Better memory management in some cases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bit faster in general: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hackernoon.com/which-is-the-fastest-version-of-python-2ae7c61a6b2b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Python Data Analysis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and the Jupyter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Available for Mac, Linux, and Windows</a:t>
            </a:r>
          </a:p>
          <a:p>
            <a:r>
              <a:rPr lang="en-US" dirty="0" smtClean="0"/>
              <a:t>THE python data-science platform </a:t>
            </a:r>
          </a:p>
          <a:p>
            <a:r>
              <a:rPr lang="en-US" dirty="0" smtClean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break code into manageable chunks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295827"/>
            <a:ext cx="9921602" cy="53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basic python syntax</a:t>
            </a:r>
          </a:p>
          <a:p>
            <a:r>
              <a:rPr lang="en-US" dirty="0" smtClean="0"/>
              <a:t>we will read in data pertaining to the age and sex of the population of Census Designated Places in Washington State during the 2013-2017 time period</a:t>
            </a:r>
          </a:p>
          <a:p>
            <a:r>
              <a:rPr lang="en-US" dirty="0" smtClean="0"/>
              <a:t>Compute the all ages sex-ratio (number of males per 100 females)</a:t>
            </a:r>
          </a:p>
          <a:p>
            <a:r>
              <a:rPr lang="en-US" dirty="0" smtClean="0"/>
              <a:t>Export the data to a .csv and an Excel workbook</a:t>
            </a:r>
          </a:p>
          <a:p>
            <a:r>
              <a:rPr lang="en-US" dirty="0" smtClean="0"/>
              <a:t>Merge the sex-ratio data with a shapefile for mapping in a 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390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50</cp:revision>
  <dcterms:created xsi:type="dcterms:W3CDTF">2019-01-21T21:26:59Z</dcterms:created>
  <dcterms:modified xsi:type="dcterms:W3CDTF">2019-07-15T17:25:15Z</dcterms:modified>
</cp:coreProperties>
</file>