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1" r:id="rId4"/>
    <p:sldId id="268" r:id="rId5"/>
    <p:sldId id="269" r:id="rId6"/>
    <p:sldId id="264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66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240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February 4, 2021</a:t>
            </a:r>
            <a:endParaRPr lang="en-US" dirty="0"/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03C1-F52F-41DA-ADD0-4862AAE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BCC-4879-4771-83CB-36178639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and the various python packages are easiest to update through the command line.</a:t>
            </a:r>
          </a:p>
          <a:p>
            <a:r>
              <a:rPr lang="en-US" dirty="0"/>
              <a:t>Warning: updating </a:t>
            </a:r>
            <a:r>
              <a:rPr lang="en-US" dirty="0" err="1"/>
              <a:t>conda</a:t>
            </a:r>
            <a:r>
              <a:rPr lang="en-US" dirty="0"/>
              <a:t> and each environment will take about 20 minutes.</a:t>
            </a:r>
          </a:p>
          <a:p>
            <a:r>
              <a:rPr lang="en-US" dirty="0"/>
              <a:t>I recommend running the update command (next page) at least once a week.</a:t>
            </a:r>
          </a:p>
        </p:txBody>
      </p:sp>
    </p:spTree>
    <p:extLst>
      <p:ext uri="{BB962C8B-B14F-4D97-AF65-F5344CB8AC3E}">
        <p14:creationId xmlns:p14="http://schemas.microsoft.com/office/powerpoint/2010/main" val="3057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Updating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--all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EFDC-9824-4B5A-9001-C01DFA7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31049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3.8,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Launch Anaconda Navigator</a:t>
            </a:r>
          </a:p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257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Launch the terminal</vt:lpstr>
      <vt:lpstr>Install matplotlib</vt:lpstr>
      <vt:lpstr>Install descartes</vt:lpstr>
      <vt:lpstr>Install openpyxl</vt:lpstr>
      <vt:lpstr>Install geopandas</vt:lpstr>
      <vt:lpstr>Updating Anaconda</vt:lpstr>
      <vt:lpstr>Updating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16</cp:revision>
  <dcterms:created xsi:type="dcterms:W3CDTF">2020-01-22T17:40:04Z</dcterms:created>
  <dcterms:modified xsi:type="dcterms:W3CDTF">2021-02-03T21:55:45Z</dcterms:modified>
</cp:coreProperties>
</file>