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64" r:id="rId4"/>
    <p:sldId id="270" r:id="rId5"/>
    <p:sldId id="272" r:id="rId6"/>
    <p:sldId id="279" r:id="rId7"/>
    <p:sldId id="280" r:id="rId8"/>
    <p:sldId id="278" r:id="rId9"/>
    <p:sldId id="265" r:id="rId10"/>
    <p:sldId id="267" r:id="rId11"/>
    <p:sldId id="273" r:id="rId12"/>
    <p:sldId id="271" r:id="rId13"/>
    <p:sldId id="258" r:id="rId14"/>
    <p:sldId id="260" r:id="rId15"/>
    <p:sldId id="261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github.com/mike-babb/intro_to_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February 4, 2021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https://github.com/mike-babb/intro_to_python</a:t>
            </a:r>
            <a:endParaRPr lang="en-US" sz="4000" dirty="0"/>
          </a:p>
          <a:p>
            <a:r>
              <a:rPr lang="en-US" sz="4000" dirty="0"/>
              <a:t>Google </a:t>
            </a:r>
            <a:r>
              <a:rPr lang="en-US" sz="4000" dirty="0" err="1"/>
              <a:t>colab</a:t>
            </a:r>
            <a:r>
              <a:rPr lang="en-US" sz="4000" dirty="0"/>
              <a:t> </a:t>
            </a:r>
          </a:p>
          <a:p>
            <a:r>
              <a:rPr lang="en-US" sz="4000" dirty="0">
                <a:hlinkClick r:id="rId3"/>
              </a:rPr>
              <a:t>https://colab.research.google.com/notebooks/intro.ipynb</a:t>
            </a:r>
            <a:endParaRPr lang="en-US" sz="4000" dirty="0"/>
          </a:p>
          <a:p>
            <a:pPr lvl="1"/>
            <a:r>
              <a:rPr lang="en-US" sz="3600" dirty="0"/>
              <a:t>Must have a google account</a:t>
            </a:r>
          </a:p>
          <a:p>
            <a:pPr lvl="1"/>
            <a:endParaRPr lang="en-US" sz="3600" b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3.7.x and Python 2.7.x</a:t>
            </a:r>
          </a:p>
          <a:p>
            <a:r>
              <a:rPr lang="en-US" dirty="0"/>
              <a:t>Python 3.7.x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907-52E0-49D5-B8B9-955CD497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EC71-A9CD-4281-9AA0-06F74DD8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9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64FDF-3EFA-48A8-AA18-04721B1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F4A1F-1834-4F83-98DF-3F6AD940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https://colab.research.google.com/notebooks/intro.ipynb</a:t>
            </a:r>
          </a:p>
        </p:txBody>
      </p:sp>
    </p:spTree>
    <p:extLst>
      <p:ext uri="{BB962C8B-B14F-4D97-AF65-F5344CB8AC3E}">
        <p14:creationId xmlns:p14="http://schemas.microsoft.com/office/powerpoint/2010/main" val="176451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907-52E0-49D5-B8B9-955CD497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on the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EC71-A9CD-4281-9AA0-06F74DD8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594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Using Jupyter online</vt:lpstr>
      <vt:lpstr>Google’s colab</vt:lpstr>
      <vt:lpstr>Using Jupyter on the Desktop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65</cp:revision>
  <dcterms:created xsi:type="dcterms:W3CDTF">2019-01-21T21:26:59Z</dcterms:created>
  <dcterms:modified xsi:type="dcterms:W3CDTF">2021-02-03T22:10:37Z</dcterms:modified>
</cp:coreProperties>
</file>